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72" r:id="rId5"/>
    <p:sldId id="258" r:id="rId6"/>
    <p:sldId id="274" r:id="rId7"/>
    <p:sldId id="273" r:id="rId8"/>
    <p:sldId id="271" r:id="rId9"/>
    <p:sldId id="267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A477E1-A55A-472A-9189-940667244AD9}" v="188" dt="2026-01-26T23:41:10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92" autoAdjust="0"/>
  </p:normalViewPr>
  <p:slideViewPr>
    <p:cSldViewPr>
      <p:cViewPr varScale="1">
        <p:scale>
          <a:sx n="55" d="100"/>
          <a:sy n="55" d="100"/>
        </p:scale>
        <p:origin x="1096" y="2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1/26/2026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1/26/2026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1/26/2026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1/26/2026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1/26/2026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1/26/2026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1/26/2026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1/26/2026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1/26/2026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1/26/2026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1/26/2026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1/26/2026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1/26/2026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1/26/2026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vji_ebWZQU?feature=oembed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jna.dewa.gov.ae/ramadan/foods-mentioned-in-the-quran---english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Evji_ebWZQ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51C54-E156-B593-D584-9EACC70131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0"/>
            <a:ext cx="12266613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313EE3-F1DE-C1B4-F6E4-651DB585735C}"/>
              </a:ext>
            </a:extLst>
          </p:cNvPr>
          <p:cNvSpPr/>
          <p:nvPr/>
        </p:nvSpPr>
        <p:spPr>
          <a:xfrm>
            <a:off x="115821" y="1752600"/>
            <a:ext cx="12266613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1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Benefits of Different Foods</a:t>
            </a:r>
          </a:p>
        </p:txBody>
      </p:sp>
      <p:pic>
        <p:nvPicPr>
          <p:cNvPr id="5" name="Picture 4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1AA2DB4D-813B-7AA7-1F34-35A1D0606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310" y="0"/>
            <a:ext cx="243312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6612" y="3978006"/>
            <a:ext cx="11118167" cy="1295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r>
              <a:rPr lang="en-US" sz="5000" b="1" i="1" dirty="0"/>
              <a:t>“So eat of the lawful and good things which Allah has provided for you; and be grateful for the bounty of Allah,…” </a:t>
            </a:r>
            <a:r>
              <a:rPr lang="en-US" dirty="0"/>
              <a:t>(</a:t>
            </a:r>
            <a:r>
              <a:rPr lang="en-US" b="1" dirty="0"/>
              <a:t>16:115)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8E1C0-281D-9319-1650-ED6879C8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3734674"/>
            <a:ext cx="5640632" cy="37819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194524-2DF9-640A-3D24-9C0C3554D921}"/>
              </a:ext>
            </a:extLst>
          </p:cNvPr>
          <p:cNvSpPr/>
          <p:nvPr/>
        </p:nvSpPr>
        <p:spPr>
          <a:xfrm>
            <a:off x="1141412" y="937063"/>
            <a:ext cx="9017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Allah says in the Holy Qur’an:</a:t>
            </a:r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AFBADE-93AE-C82E-5265-145A169479FC}"/>
              </a:ext>
            </a:extLst>
          </p:cNvPr>
          <p:cNvSpPr txBox="1"/>
          <p:nvPr/>
        </p:nvSpPr>
        <p:spPr>
          <a:xfrm>
            <a:off x="7540625" y="457577"/>
            <a:ext cx="4648200" cy="594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100" dirty="0">
                <a:solidFill>
                  <a:schemeClr val="accent3">
                    <a:lumMod val="50000"/>
                  </a:schemeClr>
                </a:solidFill>
              </a:rPr>
              <a:t>Eating different kinds of foods is not only healthy; it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also keeps our meals interesting and flavorful!</a:t>
            </a:r>
            <a:endParaRPr lang="en-US" sz="41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991F9F-EB59-3477-33BA-EAF889C39707}"/>
              </a:ext>
            </a:extLst>
          </p:cNvPr>
          <p:cNvCxnSpPr/>
          <p:nvPr/>
        </p:nvCxnSpPr>
        <p:spPr>
          <a:xfrm>
            <a:off x="7237412" y="0"/>
            <a:ext cx="0" cy="685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30DD164-E71D-73B2-82EA-20B03A6CB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7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Nutrition And Why It Matters">
            <a:hlinkClick r:id="" action="ppaction://media"/>
            <a:extLst>
              <a:ext uri="{FF2B5EF4-FFF2-40B4-BE49-F238E27FC236}">
                <a16:creationId xmlns:a16="http://schemas.microsoft.com/office/drawing/2014/main" id="{77AFC3F9-9717-FD96-235A-C8F4DDFA79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1278" y="1550044"/>
            <a:ext cx="9246267" cy="50726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66A479-6247-F52F-FC37-CFD9562D9BDC}"/>
              </a:ext>
            </a:extLst>
          </p:cNvPr>
          <p:cNvSpPr/>
          <p:nvPr/>
        </p:nvSpPr>
        <p:spPr>
          <a:xfrm>
            <a:off x="4647550" y="500356"/>
            <a:ext cx="2437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VIDEO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4D3108-F79F-B362-19E0-E4F065434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-32473"/>
            <a:ext cx="1572657" cy="15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F033234-F321-D498-1269-45E3C8DE61D9}"/>
              </a:ext>
            </a:extLst>
          </p:cNvPr>
          <p:cNvSpPr txBox="1"/>
          <p:nvPr/>
        </p:nvSpPr>
        <p:spPr>
          <a:xfrm>
            <a:off x="1522412" y="1752600"/>
            <a:ext cx="9525000" cy="350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3AE50-78CE-7A94-0583-18E78DEB18AE}"/>
              </a:ext>
            </a:extLst>
          </p:cNvPr>
          <p:cNvSpPr txBox="1"/>
          <p:nvPr/>
        </p:nvSpPr>
        <p:spPr>
          <a:xfrm>
            <a:off x="684211" y="1673506"/>
            <a:ext cx="115046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2800" dirty="0"/>
          </a:p>
          <a:p>
            <a:endParaRPr lang="en-US" sz="2800" dirty="0"/>
          </a:p>
          <a:p>
            <a:pPr marL="457200" indent="-457200">
              <a:buAutoNum type="arabicPeriod"/>
            </a:pPr>
            <a:r>
              <a:rPr lang="en-US" sz="2700" dirty="0"/>
              <a:t>Dates</a:t>
            </a:r>
          </a:p>
          <a:p>
            <a:pPr marL="457200" indent="-457200">
              <a:buAutoNum type="arabicPeriod"/>
            </a:pPr>
            <a:r>
              <a:rPr lang="en-US" sz="2700" dirty="0"/>
              <a:t>Olives</a:t>
            </a:r>
          </a:p>
          <a:p>
            <a:pPr marL="457200" indent="-457200">
              <a:buAutoNum type="arabicPeriod"/>
            </a:pPr>
            <a:r>
              <a:rPr lang="en-US" sz="2700" dirty="0"/>
              <a:t>Grapes</a:t>
            </a:r>
          </a:p>
          <a:p>
            <a:pPr marL="457200" indent="-457200">
              <a:buAutoNum type="arabicPeriod"/>
            </a:pPr>
            <a:r>
              <a:rPr lang="en-US" sz="2700" dirty="0" err="1"/>
              <a:t>Pomegrantes</a:t>
            </a:r>
            <a:endParaRPr lang="en-US" sz="2700" dirty="0"/>
          </a:p>
          <a:p>
            <a:pPr marL="457200" indent="-457200">
              <a:buAutoNum type="arabicPeriod"/>
            </a:pPr>
            <a:r>
              <a:rPr lang="en-US" sz="2700" dirty="0"/>
              <a:t>Figs</a:t>
            </a:r>
          </a:p>
          <a:p>
            <a:pPr marL="457200" indent="-457200">
              <a:buAutoNum type="arabicPeriod"/>
            </a:pPr>
            <a:r>
              <a:rPr lang="en-US" sz="2700" dirty="0"/>
              <a:t>Bananas </a:t>
            </a:r>
          </a:p>
          <a:p>
            <a:pPr marL="457200" indent="-457200">
              <a:buAutoNum type="arabicPeriod"/>
            </a:pPr>
            <a:r>
              <a:rPr lang="en-US" sz="2700" dirty="0"/>
              <a:t>Cucumbers</a:t>
            </a:r>
          </a:p>
          <a:p>
            <a:pPr marL="457200" indent="-457200">
              <a:buAutoNum type="arabicPeriod"/>
            </a:pPr>
            <a:r>
              <a:rPr lang="en-US" sz="2700" dirty="0"/>
              <a:t>Wheat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26928-E9C1-7D13-8A0A-B2AB653ED9AC}"/>
              </a:ext>
            </a:extLst>
          </p:cNvPr>
          <p:cNvSpPr txBox="1"/>
          <p:nvPr/>
        </p:nvSpPr>
        <p:spPr>
          <a:xfrm>
            <a:off x="5550693" y="3124200"/>
            <a:ext cx="6067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9. Lentils</a:t>
            </a:r>
          </a:p>
          <a:p>
            <a:r>
              <a:rPr lang="en-US" sz="2700" dirty="0"/>
              <a:t>10. Onions</a:t>
            </a:r>
          </a:p>
          <a:p>
            <a:r>
              <a:rPr lang="en-US" sz="2700" dirty="0"/>
              <a:t>11. Herbs</a:t>
            </a:r>
          </a:p>
          <a:p>
            <a:r>
              <a:rPr lang="en-US" sz="2700" dirty="0"/>
              <a:t>12. Milk</a:t>
            </a:r>
          </a:p>
          <a:p>
            <a:r>
              <a:rPr lang="en-US" sz="2700" dirty="0"/>
              <a:t>13. Honey</a:t>
            </a:r>
          </a:p>
          <a:p>
            <a:r>
              <a:rPr lang="en-US" sz="2700" dirty="0"/>
              <a:t>14. Sea food</a:t>
            </a:r>
          </a:p>
          <a:p>
            <a:r>
              <a:rPr lang="en-US" sz="2700" dirty="0"/>
              <a:t>15.Cattle (cows/sheep/goats/camels)</a:t>
            </a:r>
          </a:p>
          <a:p>
            <a:r>
              <a:rPr lang="en-US" sz="2700" dirty="0"/>
              <a:t>16. Birds (quail)</a:t>
            </a:r>
          </a:p>
          <a:p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40C16D-FDC9-4916-CCE5-E0CE3BD0BAB5}"/>
              </a:ext>
            </a:extLst>
          </p:cNvPr>
          <p:cNvSpPr/>
          <p:nvPr/>
        </p:nvSpPr>
        <p:spPr>
          <a:xfrm>
            <a:off x="135793" y="2217354"/>
            <a:ext cx="119172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Do you know </a:t>
            </a:r>
            <a:r>
              <a:rPr lang="en-US" sz="3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how many foods are mentioned in the Holy Qur’an?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4FE429-4AFC-1F9B-1CE6-9DABA0EEC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245">
            <a:off x="10014770" y="403212"/>
            <a:ext cx="1456357" cy="14710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E511A5-1503-9A0A-F8AE-13ABDEF4E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228600"/>
            <a:ext cx="4000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685800"/>
            <a:ext cx="9751060" cy="1295400"/>
          </a:xfrm>
        </p:spPr>
        <p:txBody>
          <a:bodyPr/>
          <a:lstStyle/>
          <a:p>
            <a:r>
              <a:rPr lang="en-US" sz="3900" b="1" u="sng" dirty="0"/>
              <a:t>Resources: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2A34E-2671-6FDF-AB68-BAE9C4491120}"/>
              </a:ext>
            </a:extLst>
          </p:cNvPr>
          <p:cNvSpPr txBox="1"/>
          <p:nvPr/>
        </p:nvSpPr>
        <p:spPr>
          <a:xfrm>
            <a:off x="531812" y="2590800"/>
            <a:ext cx="1158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https://alislam.org/quran/app/1?options=en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https://freejna.dewa.gov.ae/ramadan/foods-mentioned-in-the-quran---english.html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https://www.youtube.com/watch?v=Evji_ebWZQU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https://www.bbc.co.uk/bitesize/articles/zwj7kty</a:t>
            </a:r>
          </a:p>
        </p:txBody>
      </p:sp>
    </p:spTree>
    <p:extLst>
      <p:ext uri="{BB962C8B-B14F-4D97-AF65-F5344CB8AC3E}">
        <p14:creationId xmlns:p14="http://schemas.microsoft.com/office/powerpoint/2010/main" val="1544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219</TotalTime>
  <Words>184</Words>
  <Application>Microsoft Office PowerPoint</Application>
  <PresentationFormat>Custom</PresentationFormat>
  <Paragraphs>35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Constantia</vt:lpstr>
      <vt:lpstr>Cooking 16x9</vt:lpstr>
      <vt:lpstr>PowerPoint Presentation</vt:lpstr>
      <vt:lpstr> “So eat of the lawful and good things which Allah has provided for you; and be grateful for the bounty of Allah,…” (16:115)</vt:lpstr>
      <vt:lpstr>PowerPoint Presentation</vt:lpstr>
      <vt:lpstr>PowerPoint Presentation</vt:lpstr>
      <vt:lpstr>PowerPoint Presentation</vt:lpstr>
      <vt:lpstr>Resources: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Bilal Raja</dc:creator>
  <cp:lastModifiedBy>Bilal Raja</cp:lastModifiedBy>
  <cp:revision>2</cp:revision>
  <dcterms:created xsi:type="dcterms:W3CDTF">2026-01-26T17:43:51Z</dcterms:created>
  <dcterms:modified xsi:type="dcterms:W3CDTF">2026-01-26T23:44:10Z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