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5"/>
  </p:notesMasterIdLst>
  <p:sldIdLst>
    <p:sldId id="257" r:id="rId5"/>
    <p:sldId id="258" r:id="rId6"/>
    <p:sldId id="263" r:id="rId7"/>
    <p:sldId id="268" r:id="rId8"/>
    <p:sldId id="266" r:id="rId9"/>
    <p:sldId id="265" r:id="rId10"/>
    <p:sldId id="267" r:id="rId11"/>
    <p:sldId id="260" r:id="rId12"/>
    <p:sldId id="269" r:id="rId13"/>
    <p:sldId id="262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8667"/>
    <a:srgbClr val="D1F3E8"/>
    <a:srgbClr val="F7F5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42C2FC-941E-42F5-8CD1-2B5EBA421A2C}" v="4" dt="2026-05-06T20:54:57.41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55" d="100"/>
          <a:sy n="55" d="100"/>
        </p:scale>
        <p:origin x="1096" y="-2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lal Raja" userId="8c9a6fedf619a1f1" providerId="LiveId" clId="{BA615D4A-83B8-47DE-AEBF-0B322712D4DE}"/>
    <pc:docChg chg="undo custSel addSld delSld modSld">
      <pc:chgData name="Bilal Raja" userId="8c9a6fedf619a1f1" providerId="LiveId" clId="{BA615D4A-83B8-47DE-AEBF-0B322712D4DE}" dt="2026-05-06T20:55:20.390" v="3952" actId="114"/>
      <pc:docMkLst>
        <pc:docMk/>
      </pc:docMkLst>
      <pc:sldChg chg="modSp mod">
        <pc:chgData name="Bilal Raja" userId="8c9a6fedf619a1f1" providerId="LiveId" clId="{BA615D4A-83B8-47DE-AEBF-0B322712D4DE}" dt="2026-05-01T02:00:41.868" v="3778" actId="1076"/>
        <pc:sldMkLst>
          <pc:docMk/>
          <pc:sldMk cId="3433142136" sldId="257"/>
        </pc:sldMkLst>
        <pc:spChg chg="mod">
          <ac:chgData name="Bilal Raja" userId="8c9a6fedf619a1f1" providerId="LiveId" clId="{BA615D4A-83B8-47DE-AEBF-0B322712D4DE}" dt="2026-05-01T02:00:41.868" v="3778" actId="1076"/>
          <ac:spMkLst>
            <pc:docMk/>
            <pc:sldMk cId="3433142136" sldId="257"/>
            <ac:spMk id="4" creationId="{68558291-30DD-301E-6818-26FA913CBED5}"/>
          </ac:spMkLst>
        </pc:spChg>
      </pc:sldChg>
      <pc:sldChg chg="addSp modSp mod">
        <pc:chgData name="Bilal Raja" userId="8c9a6fedf619a1f1" providerId="LiveId" clId="{BA615D4A-83B8-47DE-AEBF-0B322712D4DE}" dt="2026-05-01T02:04:15.270" v="3814" actId="207"/>
        <pc:sldMkLst>
          <pc:docMk/>
          <pc:sldMk cId="1030023053" sldId="258"/>
        </pc:sldMkLst>
        <pc:spChg chg="mod">
          <ac:chgData name="Bilal Raja" userId="8c9a6fedf619a1f1" providerId="LiveId" clId="{BA615D4A-83B8-47DE-AEBF-0B322712D4DE}" dt="2026-05-01T02:04:15.270" v="3814" actId="207"/>
          <ac:spMkLst>
            <pc:docMk/>
            <pc:sldMk cId="1030023053" sldId="258"/>
            <ac:spMk id="4" creationId="{A6D82FF3-E435-9E31-1B47-437470C636BA}"/>
          </ac:spMkLst>
        </pc:spChg>
        <pc:spChg chg="add mod">
          <ac:chgData name="Bilal Raja" userId="8c9a6fedf619a1f1" providerId="LiveId" clId="{BA615D4A-83B8-47DE-AEBF-0B322712D4DE}" dt="2026-04-30T19:30:10.956" v="854" actId="1076"/>
          <ac:spMkLst>
            <pc:docMk/>
            <pc:sldMk cId="1030023053" sldId="258"/>
            <ac:spMk id="8" creationId="{98AE8549-6DDE-DDEB-D597-A3CC6EBAE9D6}"/>
          </ac:spMkLst>
        </pc:spChg>
        <pc:picChg chg="add mod">
          <ac:chgData name="Bilal Raja" userId="8c9a6fedf619a1f1" providerId="LiveId" clId="{BA615D4A-83B8-47DE-AEBF-0B322712D4DE}" dt="2026-05-01T02:03:43.009" v="3806" actId="1076"/>
          <ac:picMkLst>
            <pc:docMk/>
            <pc:sldMk cId="1030023053" sldId="258"/>
            <ac:picMk id="7" creationId="{2EB64688-F1A9-FA02-837B-15D0D8A473CF}"/>
          </ac:picMkLst>
        </pc:picChg>
        <pc:picChg chg="add mod">
          <ac:chgData name="Bilal Raja" userId="8c9a6fedf619a1f1" providerId="LiveId" clId="{BA615D4A-83B8-47DE-AEBF-0B322712D4DE}" dt="2026-05-01T02:03:49.306" v="3809" actId="1076"/>
          <ac:picMkLst>
            <pc:docMk/>
            <pc:sldMk cId="1030023053" sldId="258"/>
            <ac:picMk id="10" creationId="{1108FB77-42EB-D03B-8AB1-309C06D2CD5A}"/>
          </ac:picMkLst>
        </pc:picChg>
      </pc:sldChg>
      <pc:sldChg chg="addSp delSp modSp new mod">
        <pc:chgData name="Bilal Raja" userId="8c9a6fedf619a1f1" providerId="LiveId" clId="{BA615D4A-83B8-47DE-AEBF-0B322712D4DE}" dt="2026-05-01T02:13:17.041" v="3909" actId="20577"/>
        <pc:sldMkLst>
          <pc:docMk/>
          <pc:sldMk cId="3563532566" sldId="260"/>
        </pc:sldMkLst>
        <pc:spChg chg="add mod">
          <ac:chgData name="Bilal Raja" userId="8c9a6fedf619a1f1" providerId="LiveId" clId="{BA615D4A-83B8-47DE-AEBF-0B322712D4DE}" dt="2026-05-01T02:13:17.041" v="3909" actId="20577"/>
          <ac:spMkLst>
            <pc:docMk/>
            <pc:sldMk cId="3563532566" sldId="260"/>
            <ac:spMk id="3" creationId="{EBE7F126-406C-2D71-9E00-E7168D63F848}"/>
          </ac:spMkLst>
        </pc:spChg>
      </pc:sldChg>
      <pc:sldChg chg="addSp delSp modSp new mod">
        <pc:chgData name="Bilal Raja" userId="8c9a6fedf619a1f1" providerId="LiveId" clId="{BA615D4A-83B8-47DE-AEBF-0B322712D4DE}" dt="2026-05-01T02:08:17.829" v="3856" actId="255"/>
        <pc:sldMkLst>
          <pc:docMk/>
          <pc:sldMk cId="3236037866" sldId="262"/>
        </pc:sldMkLst>
        <pc:spChg chg="mod">
          <ac:chgData name="Bilal Raja" userId="8c9a6fedf619a1f1" providerId="LiveId" clId="{BA615D4A-83B8-47DE-AEBF-0B322712D4DE}" dt="2026-05-01T02:08:17.829" v="3856" actId="255"/>
          <ac:spMkLst>
            <pc:docMk/>
            <pc:sldMk cId="3236037866" sldId="262"/>
            <ac:spMk id="2" creationId="{5C5D8836-F38C-E62D-010D-6F75C6511275}"/>
          </ac:spMkLst>
        </pc:spChg>
        <pc:spChg chg="add mod">
          <ac:chgData name="Bilal Raja" userId="8c9a6fedf619a1f1" providerId="LiveId" clId="{BA615D4A-83B8-47DE-AEBF-0B322712D4DE}" dt="2026-05-01T02:07:40.637" v="3826" actId="1076"/>
          <ac:spMkLst>
            <pc:docMk/>
            <pc:sldMk cId="3236037866" sldId="262"/>
            <ac:spMk id="4" creationId="{C62EDDB1-2074-0B64-A952-587FC33FEC0A}"/>
          </ac:spMkLst>
        </pc:spChg>
      </pc:sldChg>
      <pc:sldChg chg="addSp delSp modSp new mod delAnim modAnim">
        <pc:chgData name="Bilal Raja" userId="8c9a6fedf619a1f1" providerId="LiveId" clId="{BA615D4A-83B8-47DE-AEBF-0B322712D4DE}" dt="2026-05-01T02:09:48.445" v="3874" actId="20577"/>
        <pc:sldMkLst>
          <pc:docMk/>
          <pc:sldMk cId="4113514432" sldId="263"/>
        </pc:sldMkLst>
        <pc:spChg chg="mod">
          <ac:chgData name="Bilal Raja" userId="8c9a6fedf619a1f1" providerId="LiveId" clId="{BA615D4A-83B8-47DE-AEBF-0B322712D4DE}" dt="2026-05-01T02:09:48.445" v="3874" actId="20577"/>
          <ac:spMkLst>
            <pc:docMk/>
            <pc:sldMk cId="4113514432" sldId="263"/>
            <ac:spMk id="3" creationId="{E4A9F14E-D05A-51B0-B4C5-68C93D2C202A}"/>
          </ac:spMkLst>
        </pc:spChg>
        <pc:spChg chg="add mod">
          <ac:chgData name="Bilal Raja" userId="8c9a6fedf619a1f1" providerId="LiveId" clId="{BA615D4A-83B8-47DE-AEBF-0B322712D4DE}" dt="2026-04-30T22:56:50.723" v="2145" actId="1076"/>
          <ac:spMkLst>
            <pc:docMk/>
            <pc:sldMk cId="4113514432" sldId="263"/>
            <ac:spMk id="8" creationId="{BD39E435-779C-3E69-88CF-747145E69592}"/>
          </ac:spMkLst>
        </pc:spChg>
        <pc:picChg chg="add mod">
          <ac:chgData name="Bilal Raja" userId="8c9a6fedf619a1f1" providerId="LiveId" clId="{BA615D4A-83B8-47DE-AEBF-0B322712D4DE}" dt="2026-04-30T22:59:11.282" v="2156" actId="1076"/>
          <ac:picMkLst>
            <pc:docMk/>
            <pc:sldMk cId="4113514432" sldId="263"/>
            <ac:picMk id="12" creationId="{7FFAE511-1939-7AC8-0569-3589C13589FD}"/>
          </ac:picMkLst>
        </pc:picChg>
      </pc:sldChg>
      <pc:sldChg chg="addSp delSp modSp new mod delAnim modAnim">
        <pc:chgData name="Bilal Raja" userId="8c9a6fedf619a1f1" providerId="LiveId" clId="{BA615D4A-83B8-47DE-AEBF-0B322712D4DE}" dt="2026-04-30T23:33:47.429" v="2427" actId="14100"/>
        <pc:sldMkLst>
          <pc:docMk/>
          <pc:sldMk cId="858392662" sldId="265"/>
        </pc:sldMkLst>
        <pc:spChg chg="mod">
          <ac:chgData name="Bilal Raja" userId="8c9a6fedf619a1f1" providerId="LiveId" clId="{BA615D4A-83B8-47DE-AEBF-0B322712D4DE}" dt="2026-04-30T23:27:20.679" v="2411" actId="1076"/>
          <ac:spMkLst>
            <pc:docMk/>
            <pc:sldMk cId="858392662" sldId="265"/>
            <ac:spMk id="2" creationId="{06909E1C-F63D-9574-0DA9-D94C550159E2}"/>
          </ac:spMkLst>
        </pc:spChg>
        <pc:picChg chg="add mod">
          <ac:chgData name="Bilal Raja" userId="8c9a6fedf619a1f1" providerId="LiveId" clId="{BA615D4A-83B8-47DE-AEBF-0B322712D4DE}" dt="2026-04-30T23:33:47.429" v="2427" actId="14100"/>
          <ac:picMkLst>
            <pc:docMk/>
            <pc:sldMk cId="858392662" sldId="265"/>
            <ac:picMk id="8" creationId="{CC40FB04-0930-4353-F2C4-5C3D32DFAEA8}"/>
          </ac:picMkLst>
        </pc:picChg>
      </pc:sldChg>
      <pc:sldChg chg="addSp delSp modSp new mod">
        <pc:chgData name="Bilal Raja" userId="8c9a6fedf619a1f1" providerId="LiveId" clId="{BA615D4A-83B8-47DE-AEBF-0B322712D4DE}" dt="2026-05-06T20:55:20.390" v="3952" actId="114"/>
        <pc:sldMkLst>
          <pc:docMk/>
          <pc:sldMk cId="4125406165" sldId="266"/>
        </pc:sldMkLst>
        <pc:spChg chg="add mod">
          <ac:chgData name="Bilal Raja" userId="8c9a6fedf619a1f1" providerId="LiveId" clId="{BA615D4A-83B8-47DE-AEBF-0B322712D4DE}" dt="2026-05-06T20:55:20.390" v="3952" actId="114"/>
          <ac:spMkLst>
            <pc:docMk/>
            <pc:sldMk cId="4125406165" sldId="266"/>
            <ac:spMk id="2" creationId="{7CA54A9B-4B4C-A9D6-5355-3C696762D16D}"/>
          </ac:spMkLst>
        </pc:spChg>
        <pc:picChg chg="add mod">
          <ac:chgData name="Bilal Raja" userId="8c9a6fedf619a1f1" providerId="LiveId" clId="{BA615D4A-83B8-47DE-AEBF-0B322712D4DE}" dt="2026-05-06T20:54:44.670" v="3936" actId="14100"/>
          <ac:picMkLst>
            <pc:docMk/>
            <pc:sldMk cId="4125406165" sldId="266"/>
            <ac:picMk id="5" creationId="{69A1D93F-0CDA-D8D2-83AE-509D824BDBC7}"/>
          </ac:picMkLst>
        </pc:picChg>
      </pc:sldChg>
      <pc:sldChg chg="addSp delSp modSp new mod">
        <pc:chgData name="Bilal Raja" userId="8c9a6fedf619a1f1" providerId="LiveId" clId="{BA615D4A-83B8-47DE-AEBF-0B322712D4DE}" dt="2026-05-01T02:12:44.836" v="3906" actId="20577"/>
        <pc:sldMkLst>
          <pc:docMk/>
          <pc:sldMk cId="1490819442" sldId="267"/>
        </pc:sldMkLst>
        <pc:spChg chg="mod">
          <ac:chgData name="Bilal Raja" userId="8c9a6fedf619a1f1" providerId="LiveId" clId="{BA615D4A-83B8-47DE-AEBF-0B322712D4DE}" dt="2026-05-01T02:12:44.836" v="3906" actId="20577"/>
          <ac:spMkLst>
            <pc:docMk/>
            <pc:sldMk cId="1490819442" sldId="267"/>
            <ac:spMk id="3" creationId="{206AA27F-2A0B-14DE-7765-AF86EAD00182}"/>
          </ac:spMkLst>
        </pc:spChg>
        <pc:spChg chg="add mod">
          <ac:chgData name="Bilal Raja" userId="8c9a6fedf619a1f1" providerId="LiveId" clId="{BA615D4A-83B8-47DE-AEBF-0B322712D4DE}" dt="2026-05-01T02:10:47.716" v="3875" actId="1076"/>
          <ac:spMkLst>
            <pc:docMk/>
            <pc:sldMk cId="1490819442" sldId="267"/>
            <ac:spMk id="8" creationId="{F4E1D798-C6FC-A0FE-E181-0A5D04A9E47F}"/>
          </ac:spMkLst>
        </pc:spChg>
        <pc:picChg chg="add mod">
          <ac:chgData name="Bilal Raja" userId="8c9a6fedf619a1f1" providerId="LiveId" clId="{BA615D4A-83B8-47DE-AEBF-0B322712D4DE}" dt="2026-05-01T00:08:02.553" v="3101" actId="1076"/>
          <ac:picMkLst>
            <pc:docMk/>
            <pc:sldMk cId="1490819442" sldId="267"/>
            <ac:picMk id="5" creationId="{9C2CF4D3-3EBF-1EB8-8B22-FAC2AA355E38}"/>
          </ac:picMkLst>
        </pc:picChg>
      </pc:sldChg>
      <pc:sldChg chg="addSp delSp modSp new mod">
        <pc:chgData name="Bilal Raja" userId="8c9a6fedf619a1f1" providerId="LiveId" clId="{BA615D4A-83B8-47DE-AEBF-0B322712D4DE}" dt="2026-05-06T20:52:21.905" v="3932" actId="732"/>
        <pc:sldMkLst>
          <pc:docMk/>
          <pc:sldMk cId="356107199" sldId="268"/>
        </pc:sldMkLst>
        <pc:spChg chg="add mod">
          <ac:chgData name="Bilal Raja" userId="8c9a6fedf619a1f1" providerId="LiveId" clId="{BA615D4A-83B8-47DE-AEBF-0B322712D4DE}" dt="2026-05-06T20:50:11.901" v="3928" actId="1076"/>
          <ac:spMkLst>
            <pc:docMk/>
            <pc:sldMk cId="356107199" sldId="268"/>
            <ac:spMk id="4" creationId="{A10E3478-5309-BA04-1F43-BFA385D78B20}"/>
          </ac:spMkLst>
        </pc:spChg>
        <pc:spChg chg="add mod">
          <ac:chgData name="Bilal Raja" userId="8c9a6fedf619a1f1" providerId="LiveId" clId="{BA615D4A-83B8-47DE-AEBF-0B322712D4DE}" dt="2026-05-01T02:05:03.253" v="3815" actId="1076"/>
          <ac:spMkLst>
            <pc:docMk/>
            <pc:sldMk cId="356107199" sldId="268"/>
            <ac:spMk id="8" creationId="{B2BC3721-FF08-4299-9F84-6E6E8A0047BB}"/>
          </ac:spMkLst>
        </pc:spChg>
        <pc:picChg chg="add mod modCrop">
          <ac:chgData name="Bilal Raja" userId="8c9a6fedf619a1f1" providerId="LiveId" clId="{BA615D4A-83B8-47DE-AEBF-0B322712D4DE}" dt="2026-05-06T20:52:21.905" v="3932" actId="732"/>
          <ac:picMkLst>
            <pc:docMk/>
            <pc:sldMk cId="356107199" sldId="268"/>
            <ac:picMk id="3" creationId="{23019331-CE5E-D02E-FD9E-C1A4537A8E81}"/>
          </ac:picMkLst>
        </pc:picChg>
        <pc:picChg chg="add del mod modCrop">
          <ac:chgData name="Bilal Raja" userId="8c9a6fedf619a1f1" providerId="LiveId" clId="{BA615D4A-83B8-47DE-AEBF-0B322712D4DE}" dt="2026-05-06T20:41:01.039" v="3919" actId="478"/>
          <ac:picMkLst>
            <pc:docMk/>
            <pc:sldMk cId="356107199" sldId="268"/>
            <ac:picMk id="5" creationId="{9B47EF0E-8A63-EDCF-897D-8008B20E9685}"/>
          </ac:picMkLst>
        </pc:picChg>
        <pc:picChg chg="add mod">
          <ac:chgData name="Bilal Raja" userId="8c9a6fedf619a1f1" providerId="LiveId" clId="{BA615D4A-83B8-47DE-AEBF-0B322712D4DE}" dt="2026-04-30T22:54:19.883" v="2082" actId="1076"/>
          <ac:picMkLst>
            <pc:docMk/>
            <pc:sldMk cId="356107199" sldId="268"/>
            <ac:picMk id="7" creationId="{C9FDF2FF-5531-0914-0C76-08626AEE564A}"/>
          </ac:picMkLst>
        </pc:picChg>
      </pc:sldChg>
      <pc:sldChg chg="addSp delSp modSp new mod">
        <pc:chgData name="Bilal Raja" userId="8c9a6fedf619a1f1" providerId="LiveId" clId="{BA615D4A-83B8-47DE-AEBF-0B322712D4DE}" dt="2026-05-01T02:14:07.264" v="3918" actId="20577"/>
        <pc:sldMkLst>
          <pc:docMk/>
          <pc:sldMk cId="2372579513" sldId="269"/>
        </pc:sldMkLst>
        <pc:spChg chg="add mod">
          <ac:chgData name="Bilal Raja" userId="8c9a6fedf619a1f1" providerId="LiveId" clId="{BA615D4A-83B8-47DE-AEBF-0B322712D4DE}" dt="2026-05-01T01:38:43.923" v="3771" actId="1076"/>
          <ac:spMkLst>
            <pc:docMk/>
            <pc:sldMk cId="2372579513" sldId="269"/>
            <ac:spMk id="5" creationId="{0E1E9D2A-3BD6-1EC5-B4B7-D884078F71CE}"/>
          </ac:spMkLst>
        </pc:spChg>
        <pc:spChg chg="add mod">
          <ac:chgData name="Bilal Raja" userId="8c9a6fedf619a1f1" providerId="LiveId" clId="{BA615D4A-83B8-47DE-AEBF-0B322712D4DE}" dt="2026-05-01T02:14:07.264" v="3918" actId="20577"/>
          <ac:spMkLst>
            <pc:docMk/>
            <pc:sldMk cId="2372579513" sldId="269"/>
            <ac:spMk id="7" creationId="{AC98029E-55F8-7962-BB44-6A4A0E9FBD51}"/>
          </ac:spMkLst>
        </pc:spChg>
        <pc:picChg chg="add mod">
          <ac:chgData name="Bilal Raja" userId="8c9a6fedf619a1f1" providerId="LiveId" clId="{BA615D4A-83B8-47DE-AEBF-0B322712D4DE}" dt="2026-05-01T01:38:08.027" v="3765" actId="1076"/>
          <ac:picMkLst>
            <pc:docMk/>
            <pc:sldMk cId="2372579513" sldId="269"/>
            <ac:picMk id="8" creationId="{36962DE2-46BE-C584-5231-48C25DCB56E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853535-61C4-463D-B621-01253A2FF694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1B5742-3DE8-4DBD-8F87-9513AB4149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134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B5742-3DE8-4DBD-8F87-9513AB4149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419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1B5742-3DE8-4DBD-8F87-9513AB41496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3034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bg2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1E2FA06-E5C3-D198-C671-6904474CEDD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CF023FE7-CB68-3594-7BD8-CC9A00255EA6}"/>
              </a:ext>
            </a:extLst>
          </p:cNvPr>
          <p:cNvSpPr/>
          <p:nvPr/>
        </p:nvSpPr>
        <p:spPr>
          <a:xfrm rot="16200000">
            <a:off x="7081211" y="1747209"/>
            <a:ext cx="6857999" cy="3363581"/>
          </a:xfrm>
          <a:custGeom>
            <a:avLst/>
            <a:gdLst>
              <a:gd name="connsiteX0" fmla="*/ 6857999 w 6857999"/>
              <a:gd name="connsiteY0" fmla="*/ 123826 h 3363581"/>
              <a:gd name="connsiteX1" fmla="*/ 6857999 w 6857999"/>
              <a:gd name="connsiteY1" fmla="*/ 3363581 h 3363581"/>
              <a:gd name="connsiteX2" fmla="*/ 0 w 6857999"/>
              <a:gd name="connsiteY2" fmla="*/ 3363580 h 3363581"/>
              <a:gd name="connsiteX3" fmla="*/ 0 w 6857999"/>
              <a:gd name="connsiteY3" fmla="*/ 393588 h 3363581"/>
              <a:gd name="connsiteX4" fmla="*/ 23185 w 6857999"/>
              <a:gd name="connsiteY4" fmla="*/ 395032 h 3363581"/>
              <a:gd name="connsiteX5" fmla="*/ 998435 w 6857999"/>
              <a:gd name="connsiteY5" fmla="*/ 32794 h 3363581"/>
              <a:gd name="connsiteX6" fmla="*/ 1917762 w 6857999"/>
              <a:gd name="connsiteY6" fmla="*/ 395033 h 3363581"/>
              <a:gd name="connsiteX7" fmla="*/ 2868155 w 6857999"/>
              <a:gd name="connsiteY7" fmla="*/ 110307 h 3363581"/>
              <a:gd name="connsiteX8" fmla="*/ 3812338 w 6857999"/>
              <a:gd name="connsiteY8" fmla="*/ 395033 h 3363581"/>
              <a:gd name="connsiteX9" fmla="*/ 4753412 w 6857999"/>
              <a:gd name="connsiteY9" fmla="*/ 0 h 3363581"/>
              <a:gd name="connsiteX10" fmla="*/ 5712709 w 6857999"/>
              <a:gd name="connsiteY10" fmla="*/ 395033 h 3363581"/>
              <a:gd name="connsiteX11" fmla="*/ 6672424 w 6857999"/>
              <a:gd name="connsiteY11" fmla="*/ 98381 h 3363581"/>
              <a:gd name="connsiteX12" fmla="*/ 6849948 w 6857999"/>
              <a:gd name="connsiteY12" fmla="*/ 121630 h 336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7999" h="3363581">
                <a:moveTo>
                  <a:pt x="6857999" y="123826"/>
                </a:moveTo>
                <a:lnTo>
                  <a:pt x="6857999" y="3363581"/>
                </a:lnTo>
                <a:lnTo>
                  <a:pt x="0" y="3363580"/>
                </a:lnTo>
                <a:lnTo>
                  <a:pt x="0" y="393588"/>
                </a:lnTo>
                <a:lnTo>
                  <a:pt x="23185" y="395032"/>
                </a:lnTo>
                <a:cubicBezTo>
                  <a:pt x="496825" y="395032"/>
                  <a:pt x="524786" y="32794"/>
                  <a:pt x="998435" y="32794"/>
                </a:cubicBezTo>
                <a:cubicBezTo>
                  <a:pt x="1472074" y="32794"/>
                  <a:pt x="1606142" y="382113"/>
                  <a:pt x="1917762" y="395033"/>
                </a:cubicBezTo>
                <a:cubicBezTo>
                  <a:pt x="2229382" y="407952"/>
                  <a:pt x="2394508" y="110307"/>
                  <a:pt x="2868155" y="110307"/>
                </a:cubicBezTo>
                <a:cubicBezTo>
                  <a:pt x="3341795" y="110307"/>
                  <a:pt x="3498128" y="413417"/>
                  <a:pt x="3812338" y="395033"/>
                </a:cubicBezTo>
                <a:cubicBezTo>
                  <a:pt x="4126547" y="376649"/>
                  <a:pt x="4279764" y="2"/>
                  <a:pt x="4753412" y="0"/>
                </a:cubicBezTo>
                <a:cubicBezTo>
                  <a:pt x="5070140" y="0"/>
                  <a:pt x="5392874" y="378636"/>
                  <a:pt x="5712709" y="395033"/>
                </a:cubicBezTo>
                <a:cubicBezTo>
                  <a:pt x="6032544" y="411429"/>
                  <a:pt x="6198776" y="98381"/>
                  <a:pt x="6672424" y="98381"/>
                </a:cubicBezTo>
                <a:cubicBezTo>
                  <a:pt x="6738107" y="101458"/>
                  <a:pt x="6796840" y="109656"/>
                  <a:pt x="6849948" y="12163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9202F837-F353-1001-95F9-2AF03EA5942C}"/>
              </a:ext>
            </a:extLst>
          </p:cNvPr>
          <p:cNvGrpSpPr/>
          <p:nvPr/>
        </p:nvGrpSpPr>
        <p:grpSpPr>
          <a:xfrm>
            <a:off x="6838856" y="456164"/>
            <a:ext cx="3152835" cy="2985662"/>
            <a:chOff x="6763229" y="687542"/>
            <a:chExt cx="3015956" cy="2856041"/>
          </a:xfrm>
        </p:grpSpPr>
        <p:sp>
          <p:nvSpPr>
            <p:cNvPr id="11" name="Star: 7 Points 2">
              <a:extLst>
                <a:ext uri="{FF2B5EF4-FFF2-40B4-BE49-F238E27FC236}">
                  <a16:creationId xmlns:a16="http://schemas.microsoft.com/office/drawing/2014/main" id="{64A1948A-5F32-5AC9-3F12-8DA52EC059F4}"/>
                </a:ext>
              </a:extLst>
            </p:cNvPr>
            <p:cNvSpPr/>
            <p:nvPr/>
          </p:nvSpPr>
          <p:spPr>
            <a:xfrm rot="21296686">
              <a:off x="6763229" y="687542"/>
              <a:ext cx="3015956" cy="2856041"/>
            </a:xfrm>
            <a:custGeom>
              <a:avLst/>
              <a:gdLst>
                <a:gd name="connsiteX0" fmla="*/ -14 w 5472945"/>
                <a:gd name="connsiteY0" fmla="*/ 3226574 h 5017168"/>
                <a:gd name="connsiteX1" fmla="*/ 842769 w 5472945"/>
                <a:gd name="connsiteY1" fmla="*/ 2232863 h 5017168"/>
                <a:gd name="connsiteX2" fmla="*/ 541989 w 5472945"/>
                <a:gd name="connsiteY2" fmla="*/ 993716 h 5017168"/>
                <a:gd name="connsiteX3" fmla="*/ 1893704 w 5472945"/>
                <a:gd name="connsiteY3" fmla="*/ 993718 h 5017168"/>
                <a:gd name="connsiteX4" fmla="*/ 2736473 w 5472945"/>
                <a:gd name="connsiteY4" fmla="*/ 0 h 5017168"/>
                <a:gd name="connsiteX5" fmla="*/ 3579241 w 5472945"/>
                <a:gd name="connsiteY5" fmla="*/ 993718 h 5017168"/>
                <a:gd name="connsiteX6" fmla="*/ 4930956 w 5472945"/>
                <a:gd name="connsiteY6" fmla="*/ 993716 h 5017168"/>
                <a:gd name="connsiteX7" fmla="*/ 4630176 w 5472945"/>
                <a:gd name="connsiteY7" fmla="*/ 2232863 h 5017168"/>
                <a:gd name="connsiteX8" fmla="*/ 5472959 w 5472945"/>
                <a:gd name="connsiteY8" fmla="*/ 3226574 h 5017168"/>
                <a:gd name="connsiteX9" fmla="*/ 4255099 w 5472945"/>
                <a:gd name="connsiteY9" fmla="*/ 3778045 h 5017168"/>
                <a:gd name="connsiteX10" fmla="*/ 3954311 w 5472945"/>
                <a:gd name="connsiteY10" fmla="*/ 5017194 h 5017168"/>
                <a:gd name="connsiteX11" fmla="*/ 2736473 w 5472945"/>
                <a:gd name="connsiteY11" fmla="*/ 4465717 h 5017168"/>
                <a:gd name="connsiteX12" fmla="*/ 1518634 w 5472945"/>
                <a:gd name="connsiteY12" fmla="*/ 5017194 h 5017168"/>
                <a:gd name="connsiteX13" fmla="*/ 1217846 w 5472945"/>
                <a:gd name="connsiteY13" fmla="*/ 3778045 h 5017168"/>
                <a:gd name="connsiteX14" fmla="*/ -14 w 5472945"/>
                <a:gd name="connsiteY14" fmla="*/ 3226574 h 5017168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30190 w 5472973"/>
                <a:gd name="connsiteY7" fmla="*/ 2232863 h 5017194"/>
                <a:gd name="connsiteX8" fmla="*/ 5472973 w 5472973"/>
                <a:gd name="connsiteY8" fmla="*/ 3226574 h 5017194"/>
                <a:gd name="connsiteX9" fmla="*/ 4255113 w 5472973"/>
                <a:gd name="connsiteY9" fmla="*/ 3778045 h 5017194"/>
                <a:gd name="connsiteX10" fmla="*/ 3954325 w 5472973"/>
                <a:gd name="connsiteY10" fmla="*/ 5017194 h 5017194"/>
                <a:gd name="connsiteX11" fmla="*/ 2736487 w 5472973"/>
                <a:gd name="connsiteY11" fmla="*/ 4465717 h 5017194"/>
                <a:gd name="connsiteX12" fmla="*/ 1518648 w 5472973"/>
                <a:gd name="connsiteY12" fmla="*/ 5017194 h 5017194"/>
                <a:gd name="connsiteX13" fmla="*/ 1217860 w 5472973"/>
                <a:gd name="connsiteY13" fmla="*/ 3778045 h 5017194"/>
                <a:gd name="connsiteX14" fmla="*/ 0 w 5472973"/>
                <a:gd name="connsiteY14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30190 w 5472973"/>
                <a:gd name="connsiteY7" fmla="*/ 2232863 h 5017194"/>
                <a:gd name="connsiteX8" fmla="*/ 5472973 w 5472973"/>
                <a:gd name="connsiteY8" fmla="*/ 3226574 h 5017194"/>
                <a:gd name="connsiteX9" fmla="*/ 4255113 w 5472973"/>
                <a:gd name="connsiteY9" fmla="*/ 3778045 h 5017194"/>
                <a:gd name="connsiteX10" fmla="*/ 3954325 w 5472973"/>
                <a:gd name="connsiteY10" fmla="*/ 5017194 h 5017194"/>
                <a:gd name="connsiteX11" fmla="*/ 2736487 w 5472973"/>
                <a:gd name="connsiteY11" fmla="*/ 4465717 h 5017194"/>
                <a:gd name="connsiteX12" fmla="*/ 1518648 w 5472973"/>
                <a:gd name="connsiteY12" fmla="*/ 5017194 h 5017194"/>
                <a:gd name="connsiteX13" fmla="*/ 1217860 w 5472973"/>
                <a:gd name="connsiteY13" fmla="*/ 3778045 h 5017194"/>
                <a:gd name="connsiteX14" fmla="*/ 0 w 5472973"/>
                <a:gd name="connsiteY14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65552 w 5472973"/>
                <a:gd name="connsiteY7" fmla="*/ 1586581 h 5017194"/>
                <a:gd name="connsiteX8" fmla="*/ 4630190 w 5472973"/>
                <a:gd name="connsiteY8" fmla="*/ 2232863 h 5017194"/>
                <a:gd name="connsiteX9" fmla="*/ 5472973 w 5472973"/>
                <a:gd name="connsiteY9" fmla="*/ 3226574 h 5017194"/>
                <a:gd name="connsiteX10" fmla="*/ 4255113 w 5472973"/>
                <a:gd name="connsiteY10" fmla="*/ 3778045 h 5017194"/>
                <a:gd name="connsiteX11" fmla="*/ 3954325 w 5472973"/>
                <a:gd name="connsiteY11" fmla="*/ 5017194 h 5017194"/>
                <a:gd name="connsiteX12" fmla="*/ 2736487 w 5472973"/>
                <a:gd name="connsiteY12" fmla="*/ 4465717 h 5017194"/>
                <a:gd name="connsiteX13" fmla="*/ 1518648 w 5472973"/>
                <a:gd name="connsiteY13" fmla="*/ 5017194 h 5017194"/>
                <a:gd name="connsiteX14" fmla="*/ 1217860 w 5472973"/>
                <a:gd name="connsiteY14" fmla="*/ 3778045 h 5017194"/>
                <a:gd name="connsiteX15" fmla="*/ 0 w 5472973"/>
                <a:gd name="connsiteY15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65552 w 5472973"/>
                <a:gd name="connsiteY7" fmla="*/ 1586581 h 5017194"/>
                <a:gd name="connsiteX8" fmla="*/ 4209085 w 5472973"/>
                <a:gd name="connsiteY8" fmla="*/ 2244894 h 5017194"/>
                <a:gd name="connsiteX9" fmla="*/ 5472973 w 5472973"/>
                <a:gd name="connsiteY9" fmla="*/ 3226574 h 5017194"/>
                <a:gd name="connsiteX10" fmla="*/ 4255113 w 5472973"/>
                <a:gd name="connsiteY10" fmla="*/ 3778045 h 5017194"/>
                <a:gd name="connsiteX11" fmla="*/ 3954325 w 5472973"/>
                <a:gd name="connsiteY11" fmla="*/ 5017194 h 5017194"/>
                <a:gd name="connsiteX12" fmla="*/ 2736487 w 5472973"/>
                <a:gd name="connsiteY12" fmla="*/ 4465717 h 5017194"/>
                <a:gd name="connsiteX13" fmla="*/ 1518648 w 5472973"/>
                <a:gd name="connsiteY13" fmla="*/ 5017194 h 5017194"/>
                <a:gd name="connsiteX14" fmla="*/ 1217860 w 5472973"/>
                <a:gd name="connsiteY14" fmla="*/ 3778045 h 5017194"/>
                <a:gd name="connsiteX15" fmla="*/ 0 w 5472973"/>
                <a:gd name="connsiteY15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65552 w 5472973"/>
                <a:gd name="connsiteY7" fmla="*/ 1586581 h 5017194"/>
                <a:gd name="connsiteX8" fmla="*/ 4209085 w 5472973"/>
                <a:gd name="connsiteY8" fmla="*/ 2244894 h 5017194"/>
                <a:gd name="connsiteX9" fmla="*/ 4893022 w 5472973"/>
                <a:gd name="connsiteY9" fmla="*/ 2358729 h 5017194"/>
                <a:gd name="connsiteX10" fmla="*/ 5472973 w 5472973"/>
                <a:gd name="connsiteY10" fmla="*/ 3226574 h 5017194"/>
                <a:gd name="connsiteX11" fmla="*/ 4255113 w 5472973"/>
                <a:gd name="connsiteY11" fmla="*/ 3778045 h 5017194"/>
                <a:gd name="connsiteX12" fmla="*/ 3954325 w 5472973"/>
                <a:gd name="connsiteY12" fmla="*/ 5017194 h 5017194"/>
                <a:gd name="connsiteX13" fmla="*/ 2736487 w 5472973"/>
                <a:gd name="connsiteY13" fmla="*/ 4465717 h 5017194"/>
                <a:gd name="connsiteX14" fmla="*/ 1518648 w 5472973"/>
                <a:gd name="connsiteY14" fmla="*/ 5017194 h 5017194"/>
                <a:gd name="connsiteX15" fmla="*/ 1217860 w 5472973"/>
                <a:gd name="connsiteY15" fmla="*/ 3778045 h 5017194"/>
                <a:gd name="connsiteX16" fmla="*/ 0 w 5472973"/>
                <a:gd name="connsiteY16" fmla="*/ 3226574 h 5017194"/>
                <a:gd name="connsiteX0" fmla="*/ 0 w 5581589"/>
                <a:gd name="connsiteY0" fmla="*/ 3226574 h 5017194"/>
                <a:gd name="connsiteX1" fmla="*/ 842783 w 5581589"/>
                <a:gd name="connsiteY1" fmla="*/ 2232863 h 5017194"/>
                <a:gd name="connsiteX2" fmla="*/ 542003 w 5581589"/>
                <a:gd name="connsiteY2" fmla="*/ 993716 h 5017194"/>
                <a:gd name="connsiteX3" fmla="*/ 1893718 w 5581589"/>
                <a:gd name="connsiteY3" fmla="*/ 993718 h 5017194"/>
                <a:gd name="connsiteX4" fmla="*/ 2736487 w 5581589"/>
                <a:gd name="connsiteY4" fmla="*/ 0 h 5017194"/>
                <a:gd name="connsiteX5" fmla="*/ 3567223 w 5581589"/>
                <a:gd name="connsiteY5" fmla="*/ 1499044 h 5017194"/>
                <a:gd name="connsiteX6" fmla="*/ 4930970 w 5581589"/>
                <a:gd name="connsiteY6" fmla="*/ 993716 h 5017194"/>
                <a:gd name="connsiteX7" fmla="*/ 4665552 w 5581589"/>
                <a:gd name="connsiteY7" fmla="*/ 1586581 h 5017194"/>
                <a:gd name="connsiteX8" fmla="*/ 4209085 w 5581589"/>
                <a:gd name="connsiteY8" fmla="*/ 2244894 h 5017194"/>
                <a:gd name="connsiteX9" fmla="*/ 4893022 w 5581589"/>
                <a:gd name="connsiteY9" fmla="*/ 2358729 h 5017194"/>
                <a:gd name="connsiteX10" fmla="*/ 5581589 w 5581589"/>
                <a:gd name="connsiteY10" fmla="*/ 2625394 h 5017194"/>
                <a:gd name="connsiteX11" fmla="*/ 4255113 w 5581589"/>
                <a:gd name="connsiteY11" fmla="*/ 3778045 h 5017194"/>
                <a:gd name="connsiteX12" fmla="*/ 3954325 w 5581589"/>
                <a:gd name="connsiteY12" fmla="*/ 5017194 h 5017194"/>
                <a:gd name="connsiteX13" fmla="*/ 2736487 w 5581589"/>
                <a:gd name="connsiteY13" fmla="*/ 4465717 h 5017194"/>
                <a:gd name="connsiteX14" fmla="*/ 1518648 w 5581589"/>
                <a:gd name="connsiteY14" fmla="*/ 5017194 h 5017194"/>
                <a:gd name="connsiteX15" fmla="*/ 1217860 w 5581589"/>
                <a:gd name="connsiteY15" fmla="*/ 3778045 h 5017194"/>
                <a:gd name="connsiteX16" fmla="*/ 0 w 5581589"/>
                <a:gd name="connsiteY16" fmla="*/ 3226574 h 5017194"/>
                <a:gd name="connsiteX0" fmla="*/ 0 w 5581589"/>
                <a:gd name="connsiteY0" fmla="*/ 3226574 h 5017194"/>
                <a:gd name="connsiteX1" fmla="*/ 842783 w 5581589"/>
                <a:gd name="connsiteY1" fmla="*/ 2232863 h 5017194"/>
                <a:gd name="connsiteX2" fmla="*/ 542003 w 5581589"/>
                <a:gd name="connsiteY2" fmla="*/ 993716 h 5017194"/>
                <a:gd name="connsiteX3" fmla="*/ 1893718 w 5581589"/>
                <a:gd name="connsiteY3" fmla="*/ 993718 h 5017194"/>
                <a:gd name="connsiteX4" fmla="*/ 2736487 w 5581589"/>
                <a:gd name="connsiteY4" fmla="*/ 0 h 5017194"/>
                <a:gd name="connsiteX5" fmla="*/ 3567223 w 5581589"/>
                <a:gd name="connsiteY5" fmla="*/ 1499044 h 5017194"/>
                <a:gd name="connsiteX6" fmla="*/ 4930970 w 5581589"/>
                <a:gd name="connsiteY6" fmla="*/ 993716 h 5017194"/>
                <a:gd name="connsiteX7" fmla="*/ 4665552 w 5581589"/>
                <a:gd name="connsiteY7" fmla="*/ 1586581 h 5017194"/>
                <a:gd name="connsiteX8" fmla="*/ 4209085 w 5581589"/>
                <a:gd name="connsiteY8" fmla="*/ 2244894 h 5017194"/>
                <a:gd name="connsiteX9" fmla="*/ 4893022 w 5581589"/>
                <a:gd name="connsiteY9" fmla="*/ 2358729 h 5017194"/>
                <a:gd name="connsiteX10" fmla="*/ 5581589 w 5581589"/>
                <a:gd name="connsiteY10" fmla="*/ 2625394 h 5017194"/>
                <a:gd name="connsiteX11" fmla="*/ 4255113 w 5581589"/>
                <a:gd name="connsiteY11" fmla="*/ 3778045 h 5017194"/>
                <a:gd name="connsiteX12" fmla="*/ 3954325 w 5581589"/>
                <a:gd name="connsiteY12" fmla="*/ 5017194 h 5017194"/>
                <a:gd name="connsiteX13" fmla="*/ 2736487 w 5581589"/>
                <a:gd name="connsiteY13" fmla="*/ 4465717 h 5017194"/>
                <a:gd name="connsiteX14" fmla="*/ 1518648 w 5581589"/>
                <a:gd name="connsiteY14" fmla="*/ 5017194 h 5017194"/>
                <a:gd name="connsiteX15" fmla="*/ 1217860 w 5581589"/>
                <a:gd name="connsiteY15" fmla="*/ 3778045 h 5017194"/>
                <a:gd name="connsiteX16" fmla="*/ 0 w 5581589"/>
                <a:gd name="connsiteY16" fmla="*/ 3226574 h 5017194"/>
                <a:gd name="connsiteX0" fmla="*/ 0 w 5589815"/>
                <a:gd name="connsiteY0" fmla="*/ 3226574 h 5017194"/>
                <a:gd name="connsiteX1" fmla="*/ 842783 w 5589815"/>
                <a:gd name="connsiteY1" fmla="*/ 2232863 h 5017194"/>
                <a:gd name="connsiteX2" fmla="*/ 542003 w 5589815"/>
                <a:gd name="connsiteY2" fmla="*/ 993716 h 5017194"/>
                <a:gd name="connsiteX3" fmla="*/ 1893718 w 5589815"/>
                <a:gd name="connsiteY3" fmla="*/ 993718 h 5017194"/>
                <a:gd name="connsiteX4" fmla="*/ 2736487 w 5589815"/>
                <a:gd name="connsiteY4" fmla="*/ 0 h 5017194"/>
                <a:gd name="connsiteX5" fmla="*/ 3567223 w 5589815"/>
                <a:gd name="connsiteY5" fmla="*/ 1499044 h 5017194"/>
                <a:gd name="connsiteX6" fmla="*/ 4930970 w 5589815"/>
                <a:gd name="connsiteY6" fmla="*/ 993716 h 5017194"/>
                <a:gd name="connsiteX7" fmla="*/ 4665552 w 5589815"/>
                <a:gd name="connsiteY7" fmla="*/ 1586581 h 5017194"/>
                <a:gd name="connsiteX8" fmla="*/ 4209085 w 5589815"/>
                <a:gd name="connsiteY8" fmla="*/ 2244894 h 5017194"/>
                <a:gd name="connsiteX9" fmla="*/ 4893022 w 5589815"/>
                <a:gd name="connsiteY9" fmla="*/ 2358729 h 5017194"/>
                <a:gd name="connsiteX10" fmla="*/ 5581589 w 5589815"/>
                <a:gd name="connsiteY10" fmla="*/ 2625394 h 5017194"/>
                <a:gd name="connsiteX11" fmla="*/ 4255113 w 5589815"/>
                <a:gd name="connsiteY11" fmla="*/ 3778045 h 5017194"/>
                <a:gd name="connsiteX12" fmla="*/ 3954325 w 5589815"/>
                <a:gd name="connsiteY12" fmla="*/ 5017194 h 5017194"/>
                <a:gd name="connsiteX13" fmla="*/ 2736487 w 5589815"/>
                <a:gd name="connsiteY13" fmla="*/ 4465717 h 5017194"/>
                <a:gd name="connsiteX14" fmla="*/ 1518648 w 5589815"/>
                <a:gd name="connsiteY14" fmla="*/ 5017194 h 5017194"/>
                <a:gd name="connsiteX15" fmla="*/ 1217860 w 5589815"/>
                <a:gd name="connsiteY15" fmla="*/ 3778045 h 5017194"/>
                <a:gd name="connsiteX16" fmla="*/ 0 w 5589815"/>
                <a:gd name="connsiteY16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55113 w 5588925"/>
                <a:gd name="connsiteY12" fmla="*/ 3778045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87951 w 5588925"/>
                <a:gd name="connsiteY12" fmla="*/ 2964683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87951 w 5588925"/>
                <a:gd name="connsiteY12" fmla="*/ 2964683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87951 w 5588925"/>
                <a:gd name="connsiteY12" fmla="*/ 2964683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625394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87970 w 5589145"/>
                <a:gd name="connsiteY9" fmla="*/ 2318314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87970 w 5589145"/>
                <a:gd name="connsiteY9" fmla="*/ 2318314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567223 w 5590393"/>
                <a:gd name="connsiteY5" fmla="*/ 1499044 h 5017194"/>
                <a:gd name="connsiteX6" fmla="*/ 4930970 w 5590393"/>
                <a:gd name="connsiteY6" fmla="*/ 993716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567223 w 5590393"/>
                <a:gd name="connsiteY5" fmla="*/ 1499044 h 5017194"/>
                <a:gd name="connsiteX6" fmla="*/ 5191145 w 5590393"/>
                <a:gd name="connsiteY6" fmla="*/ 728489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567223 w 5590393"/>
                <a:gd name="connsiteY5" fmla="*/ 1499044 h 5017194"/>
                <a:gd name="connsiteX6" fmla="*/ 5191145 w 5590393"/>
                <a:gd name="connsiteY6" fmla="*/ 728489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643002 w 5590393"/>
                <a:gd name="connsiteY5" fmla="*/ 1430843 h 5017194"/>
                <a:gd name="connsiteX6" fmla="*/ 5191145 w 5590393"/>
                <a:gd name="connsiteY6" fmla="*/ 728489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2883043 h 4673663"/>
                <a:gd name="connsiteX1" fmla="*/ 842783 w 5590393"/>
                <a:gd name="connsiteY1" fmla="*/ 1889332 h 4673663"/>
                <a:gd name="connsiteX2" fmla="*/ 542003 w 5590393"/>
                <a:gd name="connsiteY2" fmla="*/ 650185 h 4673663"/>
                <a:gd name="connsiteX3" fmla="*/ 1893718 w 5590393"/>
                <a:gd name="connsiteY3" fmla="*/ 650187 h 4673663"/>
                <a:gd name="connsiteX4" fmla="*/ 3357875 w 5590393"/>
                <a:gd name="connsiteY4" fmla="*/ 0 h 4673663"/>
                <a:gd name="connsiteX5" fmla="*/ 3643002 w 5590393"/>
                <a:gd name="connsiteY5" fmla="*/ 1087312 h 4673663"/>
                <a:gd name="connsiteX6" fmla="*/ 5191145 w 5590393"/>
                <a:gd name="connsiteY6" fmla="*/ 384958 h 4673663"/>
                <a:gd name="connsiteX7" fmla="*/ 4665552 w 5590393"/>
                <a:gd name="connsiteY7" fmla="*/ 1243050 h 4673663"/>
                <a:gd name="connsiteX8" fmla="*/ 4209085 w 5590393"/>
                <a:gd name="connsiteY8" fmla="*/ 1901363 h 4673663"/>
                <a:gd name="connsiteX9" fmla="*/ 4887970 w 5590393"/>
                <a:gd name="connsiteY9" fmla="*/ 1974783 h 4673663"/>
                <a:gd name="connsiteX10" fmla="*/ 5581589 w 5590393"/>
                <a:gd name="connsiteY10" fmla="*/ 2147987 h 4673663"/>
                <a:gd name="connsiteX11" fmla="*/ 5117833 w 5590393"/>
                <a:gd name="connsiteY11" fmla="*/ 2414301 h 4673663"/>
                <a:gd name="connsiteX12" fmla="*/ 4287951 w 5590393"/>
                <a:gd name="connsiteY12" fmla="*/ 2621152 h 4673663"/>
                <a:gd name="connsiteX13" fmla="*/ 3954325 w 5590393"/>
                <a:gd name="connsiteY13" fmla="*/ 4673663 h 4673663"/>
                <a:gd name="connsiteX14" fmla="*/ 2736487 w 5590393"/>
                <a:gd name="connsiteY14" fmla="*/ 4122186 h 4673663"/>
                <a:gd name="connsiteX15" fmla="*/ 1518648 w 5590393"/>
                <a:gd name="connsiteY15" fmla="*/ 4673663 h 4673663"/>
                <a:gd name="connsiteX16" fmla="*/ 1217860 w 5590393"/>
                <a:gd name="connsiteY16" fmla="*/ 3434514 h 4673663"/>
                <a:gd name="connsiteX17" fmla="*/ 0 w 5590393"/>
                <a:gd name="connsiteY17" fmla="*/ 2883043 h 4673663"/>
                <a:gd name="connsiteX0" fmla="*/ 0 w 5590393"/>
                <a:gd name="connsiteY0" fmla="*/ 2883043 h 4673663"/>
                <a:gd name="connsiteX1" fmla="*/ 842783 w 5590393"/>
                <a:gd name="connsiteY1" fmla="*/ 1889332 h 4673663"/>
                <a:gd name="connsiteX2" fmla="*/ 542003 w 5590393"/>
                <a:gd name="connsiteY2" fmla="*/ 650185 h 4673663"/>
                <a:gd name="connsiteX3" fmla="*/ 1893718 w 5590393"/>
                <a:gd name="connsiteY3" fmla="*/ 650187 h 4673663"/>
                <a:gd name="connsiteX4" fmla="*/ 2988443 w 5590393"/>
                <a:gd name="connsiteY4" fmla="*/ 206606 h 4673663"/>
                <a:gd name="connsiteX5" fmla="*/ 3357875 w 5590393"/>
                <a:gd name="connsiteY5" fmla="*/ 0 h 4673663"/>
                <a:gd name="connsiteX6" fmla="*/ 3643002 w 5590393"/>
                <a:gd name="connsiteY6" fmla="*/ 1087312 h 4673663"/>
                <a:gd name="connsiteX7" fmla="*/ 5191145 w 5590393"/>
                <a:gd name="connsiteY7" fmla="*/ 384958 h 4673663"/>
                <a:gd name="connsiteX8" fmla="*/ 4665552 w 5590393"/>
                <a:gd name="connsiteY8" fmla="*/ 1243050 h 4673663"/>
                <a:gd name="connsiteX9" fmla="*/ 4209085 w 5590393"/>
                <a:gd name="connsiteY9" fmla="*/ 1901363 h 4673663"/>
                <a:gd name="connsiteX10" fmla="*/ 4887970 w 5590393"/>
                <a:gd name="connsiteY10" fmla="*/ 1974783 h 4673663"/>
                <a:gd name="connsiteX11" fmla="*/ 5581589 w 5590393"/>
                <a:gd name="connsiteY11" fmla="*/ 2147987 h 4673663"/>
                <a:gd name="connsiteX12" fmla="*/ 5117833 w 5590393"/>
                <a:gd name="connsiteY12" fmla="*/ 2414301 h 4673663"/>
                <a:gd name="connsiteX13" fmla="*/ 4287951 w 5590393"/>
                <a:gd name="connsiteY13" fmla="*/ 2621152 h 4673663"/>
                <a:gd name="connsiteX14" fmla="*/ 3954325 w 5590393"/>
                <a:gd name="connsiteY14" fmla="*/ 4673663 h 4673663"/>
                <a:gd name="connsiteX15" fmla="*/ 2736487 w 5590393"/>
                <a:gd name="connsiteY15" fmla="*/ 4122186 h 4673663"/>
                <a:gd name="connsiteX16" fmla="*/ 1518648 w 5590393"/>
                <a:gd name="connsiteY16" fmla="*/ 4673663 h 4673663"/>
                <a:gd name="connsiteX17" fmla="*/ 1217860 w 5590393"/>
                <a:gd name="connsiteY17" fmla="*/ 3434514 h 4673663"/>
                <a:gd name="connsiteX18" fmla="*/ 0 w 5590393"/>
                <a:gd name="connsiteY18" fmla="*/ 2883043 h 4673663"/>
                <a:gd name="connsiteX0" fmla="*/ 0 w 5590393"/>
                <a:gd name="connsiteY0" fmla="*/ 2889715 h 4680335"/>
                <a:gd name="connsiteX1" fmla="*/ 842783 w 5590393"/>
                <a:gd name="connsiteY1" fmla="*/ 1896004 h 4680335"/>
                <a:gd name="connsiteX2" fmla="*/ 542003 w 5590393"/>
                <a:gd name="connsiteY2" fmla="*/ 656857 h 4680335"/>
                <a:gd name="connsiteX3" fmla="*/ 1893718 w 5590393"/>
                <a:gd name="connsiteY3" fmla="*/ 656859 h 4680335"/>
                <a:gd name="connsiteX4" fmla="*/ 2988443 w 5590393"/>
                <a:gd name="connsiteY4" fmla="*/ 213278 h 4680335"/>
                <a:gd name="connsiteX5" fmla="*/ 3357875 w 5590393"/>
                <a:gd name="connsiteY5" fmla="*/ 6672 h 4680335"/>
                <a:gd name="connsiteX6" fmla="*/ 3643002 w 5590393"/>
                <a:gd name="connsiteY6" fmla="*/ 1093984 h 4680335"/>
                <a:gd name="connsiteX7" fmla="*/ 5191145 w 5590393"/>
                <a:gd name="connsiteY7" fmla="*/ 391630 h 4680335"/>
                <a:gd name="connsiteX8" fmla="*/ 4665552 w 5590393"/>
                <a:gd name="connsiteY8" fmla="*/ 1249722 h 4680335"/>
                <a:gd name="connsiteX9" fmla="*/ 4209085 w 5590393"/>
                <a:gd name="connsiteY9" fmla="*/ 1908035 h 4680335"/>
                <a:gd name="connsiteX10" fmla="*/ 4887970 w 5590393"/>
                <a:gd name="connsiteY10" fmla="*/ 1981455 h 4680335"/>
                <a:gd name="connsiteX11" fmla="*/ 5581589 w 5590393"/>
                <a:gd name="connsiteY11" fmla="*/ 2154659 h 4680335"/>
                <a:gd name="connsiteX12" fmla="*/ 5117833 w 5590393"/>
                <a:gd name="connsiteY12" fmla="*/ 2420973 h 4680335"/>
                <a:gd name="connsiteX13" fmla="*/ 4287951 w 5590393"/>
                <a:gd name="connsiteY13" fmla="*/ 2627824 h 4680335"/>
                <a:gd name="connsiteX14" fmla="*/ 3954325 w 5590393"/>
                <a:gd name="connsiteY14" fmla="*/ 4680335 h 4680335"/>
                <a:gd name="connsiteX15" fmla="*/ 2736487 w 5590393"/>
                <a:gd name="connsiteY15" fmla="*/ 4128858 h 4680335"/>
                <a:gd name="connsiteX16" fmla="*/ 1518648 w 5590393"/>
                <a:gd name="connsiteY16" fmla="*/ 4680335 h 4680335"/>
                <a:gd name="connsiteX17" fmla="*/ 1217860 w 5590393"/>
                <a:gd name="connsiteY17" fmla="*/ 3441186 h 4680335"/>
                <a:gd name="connsiteX18" fmla="*/ 0 w 5590393"/>
                <a:gd name="connsiteY18" fmla="*/ 2889715 h 4680335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1893718 w 5590393"/>
                <a:gd name="connsiteY3" fmla="*/ 771053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5191145 w 5590393"/>
                <a:gd name="connsiteY7" fmla="*/ 505824 h 4794529"/>
                <a:gd name="connsiteX8" fmla="*/ 4665552 w 5590393"/>
                <a:gd name="connsiteY8" fmla="*/ 1363916 h 4794529"/>
                <a:gd name="connsiteX9" fmla="*/ 4209085 w 5590393"/>
                <a:gd name="connsiteY9" fmla="*/ 2022229 h 4794529"/>
                <a:gd name="connsiteX10" fmla="*/ 4887970 w 5590393"/>
                <a:gd name="connsiteY10" fmla="*/ 2095649 h 4794529"/>
                <a:gd name="connsiteX11" fmla="*/ 5581589 w 5590393"/>
                <a:gd name="connsiteY11" fmla="*/ 2268853 h 4794529"/>
                <a:gd name="connsiteX12" fmla="*/ 5117833 w 5590393"/>
                <a:gd name="connsiteY12" fmla="*/ 2535167 h 4794529"/>
                <a:gd name="connsiteX13" fmla="*/ 4287951 w 5590393"/>
                <a:gd name="connsiteY13" fmla="*/ 2742018 h 4794529"/>
                <a:gd name="connsiteX14" fmla="*/ 3954325 w 5590393"/>
                <a:gd name="connsiteY14" fmla="*/ 4794529 h 4794529"/>
                <a:gd name="connsiteX15" fmla="*/ 2736487 w 5590393"/>
                <a:gd name="connsiteY15" fmla="*/ 4243052 h 4794529"/>
                <a:gd name="connsiteX16" fmla="*/ 1518648 w 5590393"/>
                <a:gd name="connsiteY16" fmla="*/ 4794529 h 4794529"/>
                <a:gd name="connsiteX17" fmla="*/ 1217860 w 5590393"/>
                <a:gd name="connsiteY17" fmla="*/ 3555380 h 4794529"/>
                <a:gd name="connsiteX18" fmla="*/ 0 w 5590393"/>
                <a:gd name="connsiteY18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1893718 w 5590393"/>
                <a:gd name="connsiteY3" fmla="*/ 771053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1893718 w 5590393"/>
                <a:gd name="connsiteY3" fmla="*/ 771053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2446905 w 5590393"/>
                <a:gd name="connsiteY3" fmla="*/ 1309084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2446905 w 5590393"/>
                <a:gd name="connsiteY3" fmla="*/ 1309084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2446905 w 5590393"/>
                <a:gd name="connsiteY3" fmla="*/ 1309084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542003 w 5590393"/>
                <a:gd name="connsiteY2" fmla="*/ 756739 h 4780217"/>
                <a:gd name="connsiteX3" fmla="*/ 2446905 w 5590393"/>
                <a:gd name="connsiteY3" fmla="*/ 1294772 h 4780217"/>
                <a:gd name="connsiteX4" fmla="*/ 2988443 w 5590393"/>
                <a:gd name="connsiteY4" fmla="*/ 313160 h 4780217"/>
                <a:gd name="connsiteX5" fmla="*/ 3357875 w 5590393"/>
                <a:gd name="connsiteY5" fmla="*/ 106554 h 4780217"/>
                <a:gd name="connsiteX6" fmla="*/ 3643002 w 5590393"/>
                <a:gd name="connsiteY6" fmla="*/ 1193866 h 4780217"/>
                <a:gd name="connsiteX7" fmla="*/ 4645477 w 5590393"/>
                <a:gd name="connsiteY7" fmla="*/ 570808 h 4780217"/>
                <a:gd name="connsiteX8" fmla="*/ 5191145 w 5590393"/>
                <a:gd name="connsiteY8" fmla="*/ 491512 h 4780217"/>
                <a:gd name="connsiteX9" fmla="*/ 4665552 w 5590393"/>
                <a:gd name="connsiteY9" fmla="*/ 1349604 h 4780217"/>
                <a:gd name="connsiteX10" fmla="*/ 4209085 w 5590393"/>
                <a:gd name="connsiteY10" fmla="*/ 2007917 h 4780217"/>
                <a:gd name="connsiteX11" fmla="*/ 4887970 w 5590393"/>
                <a:gd name="connsiteY11" fmla="*/ 2081337 h 4780217"/>
                <a:gd name="connsiteX12" fmla="*/ 5581589 w 5590393"/>
                <a:gd name="connsiteY12" fmla="*/ 2254541 h 4780217"/>
                <a:gd name="connsiteX13" fmla="*/ 5117833 w 5590393"/>
                <a:gd name="connsiteY13" fmla="*/ 2520855 h 4780217"/>
                <a:gd name="connsiteX14" fmla="*/ 4287951 w 5590393"/>
                <a:gd name="connsiteY14" fmla="*/ 2727706 h 4780217"/>
                <a:gd name="connsiteX15" fmla="*/ 3954325 w 5590393"/>
                <a:gd name="connsiteY15" fmla="*/ 4780217 h 4780217"/>
                <a:gd name="connsiteX16" fmla="*/ 2736487 w 5590393"/>
                <a:gd name="connsiteY16" fmla="*/ 4228740 h 4780217"/>
                <a:gd name="connsiteX17" fmla="*/ 1518648 w 5590393"/>
                <a:gd name="connsiteY17" fmla="*/ 4780217 h 4780217"/>
                <a:gd name="connsiteX18" fmla="*/ 1217860 w 5590393"/>
                <a:gd name="connsiteY18" fmla="*/ 3541068 h 4780217"/>
                <a:gd name="connsiteX19" fmla="*/ 0 w 5590393"/>
                <a:gd name="connsiteY19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542003 w 5590393"/>
                <a:gd name="connsiteY2" fmla="*/ 756739 h 4780217"/>
                <a:gd name="connsiteX3" fmla="*/ 2446905 w 5590393"/>
                <a:gd name="connsiteY3" fmla="*/ 1294772 h 4780217"/>
                <a:gd name="connsiteX4" fmla="*/ 2988443 w 5590393"/>
                <a:gd name="connsiteY4" fmla="*/ 313160 h 4780217"/>
                <a:gd name="connsiteX5" fmla="*/ 3357875 w 5590393"/>
                <a:gd name="connsiteY5" fmla="*/ 106554 h 4780217"/>
                <a:gd name="connsiteX6" fmla="*/ 3643002 w 5590393"/>
                <a:gd name="connsiteY6" fmla="*/ 1193866 h 4780217"/>
                <a:gd name="connsiteX7" fmla="*/ 4645477 w 5590393"/>
                <a:gd name="connsiteY7" fmla="*/ 570808 h 4780217"/>
                <a:gd name="connsiteX8" fmla="*/ 5191145 w 5590393"/>
                <a:gd name="connsiteY8" fmla="*/ 491512 h 4780217"/>
                <a:gd name="connsiteX9" fmla="*/ 4665552 w 5590393"/>
                <a:gd name="connsiteY9" fmla="*/ 1349604 h 4780217"/>
                <a:gd name="connsiteX10" fmla="*/ 4209085 w 5590393"/>
                <a:gd name="connsiteY10" fmla="*/ 2007917 h 4780217"/>
                <a:gd name="connsiteX11" fmla="*/ 4887970 w 5590393"/>
                <a:gd name="connsiteY11" fmla="*/ 2081337 h 4780217"/>
                <a:gd name="connsiteX12" fmla="*/ 5581589 w 5590393"/>
                <a:gd name="connsiteY12" fmla="*/ 2254541 h 4780217"/>
                <a:gd name="connsiteX13" fmla="*/ 5117833 w 5590393"/>
                <a:gd name="connsiteY13" fmla="*/ 2520855 h 4780217"/>
                <a:gd name="connsiteX14" fmla="*/ 4287951 w 5590393"/>
                <a:gd name="connsiteY14" fmla="*/ 2727706 h 4780217"/>
                <a:gd name="connsiteX15" fmla="*/ 3954325 w 5590393"/>
                <a:gd name="connsiteY15" fmla="*/ 4780217 h 4780217"/>
                <a:gd name="connsiteX16" fmla="*/ 2736487 w 5590393"/>
                <a:gd name="connsiteY16" fmla="*/ 4228740 h 4780217"/>
                <a:gd name="connsiteX17" fmla="*/ 1518648 w 5590393"/>
                <a:gd name="connsiteY17" fmla="*/ 4780217 h 4780217"/>
                <a:gd name="connsiteX18" fmla="*/ 1217860 w 5590393"/>
                <a:gd name="connsiteY18" fmla="*/ 3541068 h 4780217"/>
                <a:gd name="connsiteX19" fmla="*/ 0 w 5590393"/>
                <a:gd name="connsiteY19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542003 w 5590393"/>
                <a:gd name="connsiteY2" fmla="*/ 756739 h 4780217"/>
                <a:gd name="connsiteX3" fmla="*/ 1364246 w 5590393"/>
                <a:gd name="connsiteY3" fmla="*/ 929496 h 4780217"/>
                <a:gd name="connsiteX4" fmla="*/ 2446905 w 5590393"/>
                <a:gd name="connsiteY4" fmla="*/ 1294772 h 4780217"/>
                <a:gd name="connsiteX5" fmla="*/ 2988443 w 5590393"/>
                <a:gd name="connsiteY5" fmla="*/ 313160 h 4780217"/>
                <a:gd name="connsiteX6" fmla="*/ 3357875 w 5590393"/>
                <a:gd name="connsiteY6" fmla="*/ 106554 h 4780217"/>
                <a:gd name="connsiteX7" fmla="*/ 3643002 w 5590393"/>
                <a:gd name="connsiteY7" fmla="*/ 1193866 h 4780217"/>
                <a:gd name="connsiteX8" fmla="*/ 4645477 w 5590393"/>
                <a:gd name="connsiteY8" fmla="*/ 570808 h 4780217"/>
                <a:gd name="connsiteX9" fmla="*/ 5191145 w 5590393"/>
                <a:gd name="connsiteY9" fmla="*/ 491512 h 4780217"/>
                <a:gd name="connsiteX10" fmla="*/ 4665552 w 5590393"/>
                <a:gd name="connsiteY10" fmla="*/ 1349604 h 4780217"/>
                <a:gd name="connsiteX11" fmla="*/ 4209085 w 5590393"/>
                <a:gd name="connsiteY11" fmla="*/ 2007917 h 4780217"/>
                <a:gd name="connsiteX12" fmla="*/ 4887970 w 5590393"/>
                <a:gd name="connsiteY12" fmla="*/ 2081337 h 4780217"/>
                <a:gd name="connsiteX13" fmla="*/ 5581589 w 5590393"/>
                <a:gd name="connsiteY13" fmla="*/ 2254541 h 4780217"/>
                <a:gd name="connsiteX14" fmla="*/ 5117833 w 5590393"/>
                <a:gd name="connsiteY14" fmla="*/ 2520855 h 4780217"/>
                <a:gd name="connsiteX15" fmla="*/ 4287951 w 5590393"/>
                <a:gd name="connsiteY15" fmla="*/ 2727706 h 4780217"/>
                <a:gd name="connsiteX16" fmla="*/ 3954325 w 5590393"/>
                <a:gd name="connsiteY16" fmla="*/ 4780217 h 4780217"/>
                <a:gd name="connsiteX17" fmla="*/ 2736487 w 5590393"/>
                <a:gd name="connsiteY17" fmla="*/ 4228740 h 4780217"/>
                <a:gd name="connsiteX18" fmla="*/ 1518648 w 5590393"/>
                <a:gd name="connsiteY18" fmla="*/ 4780217 h 4780217"/>
                <a:gd name="connsiteX19" fmla="*/ 1217860 w 5590393"/>
                <a:gd name="connsiteY19" fmla="*/ 3541068 h 4780217"/>
                <a:gd name="connsiteX20" fmla="*/ 0 w 5590393"/>
                <a:gd name="connsiteY20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542003 w 5590393"/>
                <a:gd name="connsiteY3" fmla="*/ 756739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2056481 w 5590393"/>
                <a:gd name="connsiteY20" fmla="*/ 2896947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2056481 w 5590393"/>
                <a:gd name="connsiteY20" fmla="*/ 2896947 h 4780217"/>
                <a:gd name="connsiteX21" fmla="*/ 710021 w 5590393"/>
                <a:gd name="connsiteY21" fmla="*/ 3000789 h 4780217"/>
                <a:gd name="connsiteX22" fmla="*/ 0 w 5590393"/>
                <a:gd name="connsiteY22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2074043 w 5590393"/>
                <a:gd name="connsiteY19" fmla="*/ 4427960 h 4780217"/>
                <a:gd name="connsiteX20" fmla="*/ 1518648 w 5590393"/>
                <a:gd name="connsiteY20" fmla="*/ 4780217 h 4780217"/>
                <a:gd name="connsiteX21" fmla="*/ 2056481 w 5590393"/>
                <a:gd name="connsiteY21" fmla="*/ 2896947 h 4780217"/>
                <a:gd name="connsiteX22" fmla="*/ 710021 w 5590393"/>
                <a:gd name="connsiteY22" fmla="*/ 3000789 h 4780217"/>
                <a:gd name="connsiteX23" fmla="*/ 0 w 5590393"/>
                <a:gd name="connsiteY23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928460 w 5590393"/>
                <a:gd name="connsiteY18" fmla="*/ 3713443 h 4780217"/>
                <a:gd name="connsiteX19" fmla="*/ 2074043 w 5590393"/>
                <a:gd name="connsiteY19" fmla="*/ 4427960 h 4780217"/>
                <a:gd name="connsiteX20" fmla="*/ 1518648 w 5590393"/>
                <a:gd name="connsiteY20" fmla="*/ 4780217 h 4780217"/>
                <a:gd name="connsiteX21" fmla="*/ 2056481 w 5590393"/>
                <a:gd name="connsiteY21" fmla="*/ 2896947 h 4780217"/>
                <a:gd name="connsiteX22" fmla="*/ 710021 w 5590393"/>
                <a:gd name="connsiteY22" fmla="*/ 3000789 h 4780217"/>
                <a:gd name="connsiteX23" fmla="*/ 0 w 5590393"/>
                <a:gd name="connsiteY23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413768 w 5590393"/>
                <a:gd name="connsiteY17" fmla="*/ 4605925 h 4780217"/>
                <a:gd name="connsiteX18" fmla="*/ 2928460 w 5590393"/>
                <a:gd name="connsiteY18" fmla="*/ 3713443 h 4780217"/>
                <a:gd name="connsiteX19" fmla="*/ 2074043 w 5590393"/>
                <a:gd name="connsiteY19" fmla="*/ 4427960 h 4780217"/>
                <a:gd name="connsiteX20" fmla="*/ 1518648 w 5590393"/>
                <a:gd name="connsiteY20" fmla="*/ 4780217 h 4780217"/>
                <a:gd name="connsiteX21" fmla="*/ 2056481 w 5590393"/>
                <a:gd name="connsiteY21" fmla="*/ 2896947 h 4780217"/>
                <a:gd name="connsiteX22" fmla="*/ 710021 w 5590393"/>
                <a:gd name="connsiteY22" fmla="*/ 3000789 h 4780217"/>
                <a:gd name="connsiteX23" fmla="*/ 0 w 5590393"/>
                <a:gd name="connsiteY23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3413768 w 5590393"/>
                <a:gd name="connsiteY18" fmla="*/ 4605925 h 4780217"/>
                <a:gd name="connsiteX19" fmla="*/ 2928460 w 5590393"/>
                <a:gd name="connsiteY19" fmla="*/ 3713443 h 4780217"/>
                <a:gd name="connsiteX20" fmla="*/ 2074043 w 5590393"/>
                <a:gd name="connsiteY20" fmla="*/ 4427960 h 4780217"/>
                <a:gd name="connsiteX21" fmla="*/ 1518648 w 5590393"/>
                <a:gd name="connsiteY21" fmla="*/ 4780217 h 4780217"/>
                <a:gd name="connsiteX22" fmla="*/ 2056481 w 5590393"/>
                <a:gd name="connsiteY22" fmla="*/ 2896947 h 4780217"/>
                <a:gd name="connsiteX23" fmla="*/ 710021 w 5590393"/>
                <a:gd name="connsiteY23" fmla="*/ 3000789 h 4780217"/>
                <a:gd name="connsiteX24" fmla="*/ 0 w 5590393"/>
                <a:gd name="connsiteY24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3746233 w 5590393"/>
                <a:gd name="connsiteY18" fmla="*/ 3422625 h 4780217"/>
                <a:gd name="connsiteX19" fmla="*/ 3413768 w 5590393"/>
                <a:gd name="connsiteY19" fmla="*/ 4605925 h 4780217"/>
                <a:gd name="connsiteX20" fmla="*/ 2928460 w 5590393"/>
                <a:gd name="connsiteY20" fmla="*/ 3713443 h 4780217"/>
                <a:gd name="connsiteX21" fmla="*/ 2074043 w 5590393"/>
                <a:gd name="connsiteY21" fmla="*/ 4427960 h 4780217"/>
                <a:gd name="connsiteX22" fmla="*/ 1518648 w 5590393"/>
                <a:gd name="connsiteY22" fmla="*/ 4780217 h 4780217"/>
                <a:gd name="connsiteX23" fmla="*/ 2056481 w 5590393"/>
                <a:gd name="connsiteY23" fmla="*/ 2896947 h 4780217"/>
                <a:gd name="connsiteX24" fmla="*/ 710021 w 5590393"/>
                <a:gd name="connsiteY24" fmla="*/ 3000789 h 4780217"/>
                <a:gd name="connsiteX25" fmla="*/ 0 w 5590393"/>
                <a:gd name="connsiteY25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413768 w 5590393"/>
                <a:gd name="connsiteY20" fmla="*/ 4605925 h 4780217"/>
                <a:gd name="connsiteX21" fmla="*/ 2928460 w 5590393"/>
                <a:gd name="connsiteY21" fmla="*/ 3713443 h 4780217"/>
                <a:gd name="connsiteX22" fmla="*/ 2074043 w 5590393"/>
                <a:gd name="connsiteY22" fmla="*/ 4427960 h 4780217"/>
                <a:gd name="connsiteX23" fmla="*/ 1518648 w 5590393"/>
                <a:gd name="connsiteY23" fmla="*/ 4780217 h 4780217"/>
                <a:gd name="connsiteX24" fmla="*/ 2056481 w 5590393"/>
                <a:gd name="connsiteY24" fmla="*/ 2896947 h 4780217"/>
                <a:gd name="connsiteX25" fmla="*/ 710021 w 5590393"/>
                <a:gd name="connsiteY25" fmla="*/ 3000789 h 4780217"/>
                <a:gd name="connsiteX26" fmla="*/ 0 w 5590393"/>
                <a:gd name="connsiteY26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413768 w 5590393"/>
                <a:gd name="connsiteY21" fmla="*/ 460592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5006690 w 5590393"/>
                <a:gd name="connsiteY17" fmla="*/ 3743423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4976378 w 5590393"/>
                <a:gd name="connsiteY17" fmla="*/ 3685326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4976378 w 5590393"/>
                <a:gd name="connsiteY17" fmla="*/ 3685326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4976378 w 5590393"/>
                <a:gd name="connsiteY17" fmla="*/ 3685326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190237 w 5590393"/>
                <a:gd name="connsiteY23" fmla="*/ 4266298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053365"/>
                <a:gd name="connsiteY0" fmla="*/ 2721083 h 4592249"/>
                <a:gd name="connsiteX1" fmla="*/ 1313616 w 5053365"/>
                <a:gd name="connsiteY1" fmla="*/ 2089346 h 4592249"/>
                <a:gd name="connsiteX2" fmla="*/ 541784 w 5053365"/>
                <a:gd name="connsiteY2" fmla="*/ 1300813 h 4592249"/>
                <a:gd name="connsiteX3" fmla="*/ 416707 w 5053365"/>
                <a:gd name="connsiteY3" fmla="*/ 951238 h 4592249"/>
                <a:gd name="connsiteX4" fmla="*/ 827218 w 5053365"/>
                <a:gd name="connsiteY4" fmla="*/ 929496 h 4592249"/>
                <a:gd name="connsiteX5" fmla="*/ 1909877 w 5053365"/>
                <a:gd name="connsiteY5" fmla="*/ 1294772 h 4592249"/>
                <a:gd name="connsiteX6" fmla="*/ 2451415 w 5053365"/>
                <a:gd name="connsiteY6" fmla="*/ 313160 h 4592249"/>
                <a:gd name="connsiteX7" fmla="*/ 2820847 w 5053365"/>
                <a:gd name="connsiteY7" fmla="*/ 106554 h 4592249"/>
                <a:gd name="connsiteX8" fmla="*/ 3105974 w 5053365"/>
                <a:gd name="connsiteY8" fmla="*/ 1193866 h 4592249"/>
                <a:gd name="connsiteX9" fmla="*/ 4108449 w 5053365"/>
                <a:gd name="connsiteY9" fmla="*/ 570808 h 4592249"/>
                <a:gd name="connsiteX10" fmla="*/ 4654117 w 5053365"/>
                <a:gd name="connsiteY10" fmla="*/ 491512 h 4592249"/>
                <a:gd name="connsiteX11" fmla="*/ 4128524 w 5053365"/>
                <a:gd name="connsiteY11" fmla="*/ 1349604 h 4592249"/>
                <a:gd name="connsiteX12" fmla="*/ 3672057 w 5053365"/>
                <a:gd name="connsiteY12" fmla="*/ 2007917 h 4592249"/>
                <a:gd name="connsiteX13" fmla="*/ 4350942 w 5053365"/>
                <a:gd name="connsiteY13" fmla="*/ 2081337 h 4592249"/>
                <a:gd name="connsiteX14" fmla="*/ 5044561 w 5053365"/>
                <a:gd name="connsiteY14" fmla="*/ 2254541 h 4592249"/>
                <a:gd name="connsiteX15" fmla="*/ 4580805 w 5053365"/>
                <a:gd name="connsiteY15" fmla="*/ 2520855 h 4592249"/>
                <a:gd name="connsiteX16" fmla="*/ 3781234 w 5053365"/>
                <a:gd name="connsiteY16" fmla="*/ 2715076 h 4592249"/>
                <a:gd name="connsiteX17" fmla="*/ 4439350 w 5053365"/>
                <a:gd name="connsiteY17" fmla="*/ 3685326 h 4592249"/>
                <a:gd name="connsiteX18" fmla="*/ 4232222 w 5053365"/>
                <a:gd name="connsiteY18" fmla="*/ 3846987 h 4592249"/>
                <a:gd name="connsiteX19" fmla="*/ 3209205 w 5053365"/>
                <a:gd name="connsiteY19" fmla="*/ 3422625 h 4592249"/>
                <a:gd name="connsiteX20" fmla="*/ 3082906 w 5053365"/>
                <a:gd name="connsiteY20" fmla="*/ 4460797 h 4592249"/>
                <a:gd name="connsiteX21" fmla="*/ 2750442 w 5053365"/>
                <a:gd name="connsiteY21" fmla="*/ 4512465 h 4592249"/>
                <a:gd name="connsiteX22" fmla="*/ 2391432 w 5053365"/>
                <a:gd name="connsiteY22" fmla="*/ 3713443 h 4592249"/>
                <a:gd name="connsiteX23" fmla="*/ 1653209 w 5053365"/>
                <a:gd name="connsiteY23" fmla="*/ 4266298 h 4592249"/>
                <a:gd name="connsiteX24" fmla="*/ 1135704 w 5053365"/>
                <a:gd name="connsiteY24" fmla="*/ 4216927 h 4592249"/>
                <a:gd name="connsiteX25" fmla="*/ 1519453 w 5053365"/>
                <a:gd name="connsiteY25" fmla="*/ 2896947 h 4592249"/>
                <a:gd name="connsiteX26" fmla="*/ 172993 w 5053365"/>
                <a:gd name="connsiteY26" fmla="*/ 3000789 h 4592249"/>
                <a:gd name="connsiteX27" fmla="*/ 0 w 5053365"/>
                <a:gd name="connsiteY27" fmla="*/ 2721083 h 4592249"/>
                <a:gd name="connsiteX0" fmla="*/ 26853 w 5080218"/>
                <a:gd name="connsiteY0" fmla="*/ 2721083 h 4592249"/>
                <a:gd name="connsiteX1" fmla="*/ 1340469 w 5080218"/>
                <a:gd name="connsiteY1" fmla="*/ 2089346 h 4592249"/>
                <a:gd name="connsiteX2" fmla="*/ 568637 w 5080218"/>
                <a:gd name="connsiteY2" fmla="*/ 1300813 h 4592249"/>
                <a:gd name="connsiteX3" fmla="*/ 443560 w 5080218"/>
                <a:gd name="connsiteY3" fmla="*/ 951238 h 4592249"/>
                <a:gd name="connsiteX4" fmla="*/ 854071 w 5080218"/>
                <a:gd name="connsiteY4" fmla="*/ 929496 h 4592249"/>
                <a:gd name="connsiteX5" fmla="*/ 1936730 w 5080218"/>
                <a:gd name="connsiteY5" fmla="*/ 1294772 h 4592249"/>
                <a:gd name="connsiteX6" fmla="*/ 2478268 w 5080218"/>
                <a:gd name="connsiteY6" fmla="*/ 313160 h 4592249"/>
                <a:gd name="connsiteX7" fmla="*/ 2847700 w 5080218"/>
                <a:gd name="connsiteY7" fmla="*/ 106554 h 4592249"/>
                <a:gd name="connsiteX8" fmla="*/ 3132827 w 5080218"/>
                <a:gd name="connsiteY8" fmla="*/ 1193866 h 4592249"/>
                <a:gd name="connsiteX9" fmla="*/ 4135302 w 5080218"/>
                <a:gd name="connsiteY9" fmla="*/ 570808 h 4592249"/>
                <a:gd name="connsiteX10" fmla="*/ 4680970 w 5080218"/>
                <a:gd name="connsiteY10" fmla="*/ 491512 h 4592249"/>
                <a:gd name="connsiteX11" fmla="*/ 4155377 w 5080218"/>
                <a:gd name="connsiteY11" fmla="*/ 1349604 h 4592249"/>
                <a:gd name="connsiteX12" fmla="*/ 3698910 w 5080218"/>
                <a:gd name="connsiteY12" fmla="*/ 2007917 h 4592249"/>
                <a:gd name="connsiteX13" fmla="*/ 4377795 w 5080218"/>
                <a:gd name="connsiteY13" fmla="*/ 2081337 h 4592249"/>
                <a:gd name="connsiteX14" fmla="*/ 5071414 w 5080218"/>
                <a:gd name="connsiteY14" fmla="*/ 2254541 h 4592249"/>
                <a:gd name="connsiteX15" fmla="*/ 4607658 w 5080218"/>
                <a:gd name="connsiteY15" fmla="*/ 2520855 h 4592249"/>
                <a:gd name="connsiteX16" fmla="*/ 3808087 w 5080218"/>
                <a:gd name="connsiteY16" fmla="*/ 2715076 h 4592249"/>
                <a:gd name="connsiteX17" fmla="*/ 4466203 w 5080218"/>
                <a:gd name="connsiteY17" fmla="*/ 3685326 h 4592249"/>
                <a:gd name="connsiteX18" fmla="*/ 4259075 w 5080218"/>
                <a:gd name="connsiteY18" fmla="*/ 3846987 h 4592249"/>
                <a:gd name="connsiteX19" fmla="*/ 3236058 w 5080218"/>
                <a:gd name="connsiteY19" fmla="*/ 3422625 h 4592249"/>
                <a:gd name="connsiteX20" fmla="*/ 3109759 w 5080218"/>
                <a:gd name="connsiteY20" fmla="*/ 4460797 h 4592249"/>
                <a:gd name="connsiteX21" fmla="*/ 2777295 w 5080218"/>
                <a:gd name="connsiteY21" fmla="*/ 4512465 h 4592249"/>
                <a:gd name="connsiteX22" fmla="*/ 2418285 w 5080218"/>
                <a:gd name="connsiteY22" fmla="*/ 3713443 h 4592249"/>
                <a:gd name="connsiteX23" fmla="*/ 1680062 w 5080218"/>
                <a:gd name="connsiteY23" fmla="*/ 4266298 h 4592249"/>
                <a:gd name="connsiteX24" fmla="*/ 1162557 w 5080218"/>
                <a:gd name="connsiteY24" fmla="*/ 4216927 h 4592249"/>
                <a:gd name="connsiteX25" fmla="*/ 1546306 w 5080218"/>
                <a:gd name="connsiteY25" fmla="*/ 2896947 h 4592249"/>
                <a:gd name="connsiteX26" fmla="*/ 199846 w 5080218"/>
                <a:gd name="connsiteY26" fmla="*/ 3000789 h 4592249"/>
                <a:gd name="connsiteX27" fmla="*/ 26853 w 5080218"/>
                <a:gd name="connsiteY27" fmla="*/ 2721083 h 4592249"/>
                <a:gd name="connsiteX0" fmla="*/ 26853 w 5080218"/>
                <a:gd name="connsiteY0" fmla="*/ 2721083 h 4592249"/>
                <a:gd name="connsiteX1" fmla="*/ 1340469 w 5080218"/>
                <a:gd name="connsiteY1" fmla="*/ 2089346 h 4592249"/>
                <a:gd name="connsiteX2" fmla="*/ 568637 w 5080218"/>
                <a:gd name="connsiteY2" fmla="*/ 1300813 h 4592249"/>
                <a:gd name="connsiteX3" fmla="*/ 443560 w 5080218"/>
                <a:gd name="connsiteY3" fmla="*/ 951238 h 4592249"/>
                <a:gd name="connsiteX4" fmla="*/ 854071 w 5080218"/>
                <a:gd name="connsiteY4" fmla="*/ 929496 h 4592249"/>
                <a:gd name="connsiteX5" fmla="*/ 1936730 w 5080218"/>
                <a:gd name="connsiteY5" fmla="*/ 1294772 h 4592249"/>
                <a:gd name="connsiteX6" fmla="*/ 2478268 w 5080218"/>
                <a:gd name="connsiteY6" fmla="*/ 313160 h 4592249"/>
                <a:gd name="connsiteX7" fmla="*/ 2847700 w 5080218"/>
                <a:gd name="connsiteY7" fmla="*/ 106554 h 4592249"/>
                <a:gd name="connsiteX8" fmla="*/ 3132827 w 5080218"/>
                <a:gd name="connsiteY8" fmla="*/ 1193866 h 4592249"/>
                <a:gd name="connsiteX9" fmla="*/ 4135302 w 5080218"/>
                <a:gd name="connsiteY9" fmla="*/ 570808 h 4592249"/>
                <a:gd name="connsiteX10" fmla="*/ 4680970 w 5080218"/>
                <a:gd name="connsiteY10" fmla="*/ 491512 h 4592249"/>
                <a:gd name="connsiteX11" fmla="*/ 4155377 w 5080218"/>
                <a:gd name="connsiteY11" fmla="*/ 1349604 h 4592249"/>
                <a:gd name="connsiteX12" fmla="*/ 3698910 w 5080218"/>
                <a:gd name="connsiteY12" fmla="*/ 2007917 h 4592249"/>
                <a:gd name="connsiteX13" fmla="*/ 4377795 w 5080218"/>
                <a:gd name="connsiteY13" fmla="*/ 2081337 h 4592249"/>
                <a:gd name="connsiteX14" fmla="*/ 5071414 w 5080218"/>
                <a:gd name="connsiteY14" fmla="*/ 2254541 h 4592249"/>
                <a:gd name="connsiteX15" fmla="*/ 4607658 w 5080218"/>
                <a:gd name="connsiteY15" fmla="*/ 2520855 h 4592249"/>
                <a:gd name="connsiteX16" fmla="*/ 3808087 w 5080218"/>
                <a:gd name="connsiteY16" fmla="*/ 2715076 h 4592249"/>
                <a:gd name="connsiteX17" fmla="*/ 4466203 w 5080218"/>
                <a:gd name="connsiteY17" fmla="*/ 3685326 h 4592249"/>
                <a:gd name="connsiteX18" fmla="*/ 4259075 w 5080218"/>
                <a:gd name="connsiteY18" fmla="*/ 3846987 h 4592249"/>
                <a:gd name="connsiteX19" fmla="*/ 3236058 w 5080218"/>
                <a:gd name="connsiteY19" fmla="*/ 3422625 h 4592249"/>
                <a:gd name="connsiteX20" fmla="*/ 3109759 w 5080218"/>
                <a:gd name="connsiteY20" fmla="*/ 4460797 h 4592249"/>
                <a:gd name="connsiteX21" fmla="*/ 2777295 w 5080218"/>
                <a:gd name="connsiteY21" fmla="*/ 4512465 h 4592249"/>
                <a:gd name="connsiteX22" fmla="*/ 2418285 w 5080218"/>
                <a:gd name="connsiteY22" fmla="*/ 3713443 h 4592249"/>
                <a:gd name="connsiteX23" fmla="*/ 1680062 w 5080218"/>
                <a:gd name="connsiteY23" fmla="*/ 4266298 h 4592249"/>
                <a:gd name="connsiteX24" fmla="*/ 1162557 w 5080218"/>
                <a:gd name="connsiteY24" fmla="*/ 4216927 h 4592249"/>
                <a:gd name="connsiteX25" fmla="*/ 1546306 w 5080218"/>
                <a:gd name="connsiteY25" fmla="*/ 2896947 h 4592249"/>
                <a:gd name="connsiteX26" fmla="*/ 199846 w 5080218"/>
                <a:gd name="connsiteY26" fmla="*/ 3000789 h 4592249"/>
                <a:gd name="connsiteX27" fmla="*/ 26853 w 5080218"/>
                <a:gd name="connsiteY27" fmla="*/ 2721083 h 4592249"/>
                <a:gd name="connsiteX0" fmla="*/ 26853 w 5080218"/>
                <a:gd name="connsiteY0" fmla="*/ 2721083 h 4592249"/>
                <a:gd name="connsiteX1" fmla="*/ 1340469 w 5080218"/>
                <a:gd name="connsiteY1" fmla="*/ 2089346 h 4592249"/>
                <a:gd name="connsiteX2" fmla="*/ 568637 w 5080218"/>
                <a:gd name="connsiteY2" fmla="*/ 1300813 h 4592249"/>
                <a:gd name="connsiteX3" fmla="*/ 443560 w 5080218"/>
                <a:gd name="connsiteY3" fmla="*/ 951238 h 4592249"/>
                <a:gd name="connsiteX4" fmla="*/ 854071 w 5080218"/>
                <a:gd name="connsiteY4" fmla="*/ 929496 h 4592249"/>
                <a:gd name="connsiteX5" fmla="*/ 1936730 w 5080218"/>
                <a:gd name="connsiteY5" fmla="*/ 1294772 h 4592249"/>
                <a:gd name="connsiteX6" fmla="*/ 2478268 w 5080218"/>
                <a:gd name="connsiteY6" fmla="*/ 313160 h 4592249"/>
                <a:gd name="connsiteX7" fmla="*/ 2847700 w 5080218"/>
                <a:gd name="connsiteY7" fmla="*/ 106554 h 4592249"/>
                <a:gd name="connsiteX8" fmla="*/ 3132827 w 5080218"/>
                <a:gd name="connsiteY8" fmla="*/ 1193866 h 4592249"/>
                <a:gd name="connsiteX9" fmla="*/ 4135302 w 5080218"/>
                <a:gd name="connsiteY9" fmla="*/ 570808 h 4592249"/>
                <a:gd name="connsiteX10" fmla="*/ 4680970 w 5080218"/>
                <a:gd name="connsiteY10" fmla="*/ 491512 h 4592249"/>
                <a:gd name="connsiteX11" fmla="*/ 4155377 w 5080218"/>
                <a:gd name="connsiteY11" fmla="*/ 1349604 h 4592249"/>
                <a:gd name="connsiteX12" fmla="*/ 3698910 w 5080218"/>
                <a:gd name="connsiteY12" fmla="*/ 2007917 h 4592249"/>
                <a:gd name="connsiteX13" fmla="*/ 4377795 w 5080218"/>
                <a:gd name="connsiteY13" fmla="*/ 2081337 h 4592249"/>
                <a:gd name="connsiteX14" fmla="*/ 5071414 w 5080218"/>
                <a:gd name="connsiteY14" fmla="*/ 2254541 h 4592249"/>
                <a:gd name="connsiteX15" fmla="*/ 4607658 w 5080218"/>
                <a:gd name="connsiteY15" fmla="*/ 2520855 h 4592249"/>
                <a:gd name="connsiteX16" fmla="*/ 3808087 w 5080218"/>
                <a:gd name="connsiteY16" fmla="*/ 2715076 h 4592249"/>
                <a:gd name="connsiteX17" fmla="*/ 4466203 w 5080218"/>
                <a:gd name="connsiteY17" fmla="*/ 3685326 h 4592249"/>
                <a:gd name="connsiteX18" fmla="*/ 4259075 w 5080218"/>
                <a:gd name="connsiteY18" fmla="*/ 3846987 h 4592249"/>
                <a:gd name="connsiteX19" fmla="*/ 3236058 w 5080218"/>
                <a:gd name="connsiteY19" fmla="*/ 3422625 h 4592249"/>
                <a:gd name="connsiteX20" fmla="*/ 3109759 w 5080218"/>
                <a:gd name="connsiteY20" fmla="*/ 4460797 h 4592249"/>
                <a:gd name="connsiteX21" fmla="*/ 2777295 w 5080218"/>
                <a:gd name="connsiteY21" fmla="*/ 4512465 h 4592249"/>
                <a:gd name="connsiteX22" fmla="*/ 2418285 w 5080218"/>
                <a:gd name="connsiteY22" fmla="*/ 3713443 h 4592249"/>
                <a:gd name="connsiteX23" fmla="*/ 1680062 w 5080218"/>
                <a:gd name="connsiteY23" fmla="*/ 4266298 h 4592249"/>
                <a:gd name="connsiteX24" fmla="*/ 1162557 w 5080218"/>
                <a:gd name="connsiteY24" fmla="*/ 4216927 h 4592249"/>
                <a:gd name="connsiteX25" fmla="*/ 1546306 w 5080218"/>
                <a:gd name="connsiteY25" fmla="*/ 2896947 h 4592249"/>
                <a:gd name="connsiteX26" fmla="*/ 199846 w 5080218"/>
                <a:gd name="connsiteY26" fmla="*/ 3000789 h 4592249"/>
                <a:gd name="connsiteX27" fmla="*/ 26853 w 5080218"/>
                <a:gd name="connsiteY27" fmla="*/ 2721083 h 4592249"/>
                <a:gd name="connsiteX0" fmla="*/ 40408 w 5093773"/>
                <a:gd name="connsiteY0" fmla="*/ 2721083 h 4592249"/>
                <a:gd name="connsiteX1" fmla="*/ 1354024 w 5093773"/>
                <a:gd name="connsiteY1" fmla="*/ 2089346 h 4592249"/>
                <a:gd name="connsiteX2" fmla="*/ 582192 w 5093773"/>
                <a:gd name="connsiteY2" fmla="*/ 1300813 h 4592249"/>
                <a:gd name="connsiteX3" fmla="*/ 457115 w 5093773"/>
                <a:gd name="connsiteY3" fmla="*/ 951238 h 4592249"/>
                <a:gd name="connsiteX4" fmla="*/ 867626 w 5093773"/>
                <a:gd name="connsiteY4" fmla="*/ 929496 h 4592249"/>
                <a:gd name="connsiteX5" fmla="*/ 1950285 w 5093773"/>
                <a:gd name="connsiteY5" fmla="*/ 1294772 h 4592249"/>
                <a:gd name="connsiteX6" fmla="*/ 2491823 w 5093773"/>
                <a:gd name="connsiteY6" fmla="*/ 313160 h 4592249"/>
                <a:gd name="connsiteX7" fmla="*/ 2861255 w 5093773"/>
                <a:gd name="connsiteY7" fmla="*/ 106554 h 4592249"/>
                <a:gd name="connsiteX8" fmla="*/ 3146382 w 5093773"/>
                <a:gd name="connsiteY8" fmla="*/ 1193866 h 4592249"/>
                <a:gd name="connsiteX9" fmla="*/ 4148857 w 5093773"/>
                <a:gd name="connsiteY9" fmla="*/ 570808 h 4592249"/>
                <a:gd name="connsiteX10" fmla="*/ 4694525 w 5093773"/>
                <a:gd name="connsiteY10" fmla="*/ 491512 h 4592249"/>
                <a:gd name="connsiteX11" fmla="*/ 4168932 w 5093773"/>
                <a:gd name="connsiteY11" fmla="*/ 1349604 h 4592249"/>
                <a:gd name="connsiteX12" fmla="*/ 3712465 w 5093773"/>
                <a:gd name="connsiteY12" fmla="*/ 2007917 h 4592249"/>
                <a:gd name="connsiteX13" fmla="*/ 4391350 w 5093773"/>
                <a:gd name="connsiteY13" fmla="*/ 2081337 h 4592249"/>
                <a:gd name="connsiteX14" fmla="*/ 5084969 w 5093773"/>
                <a:gd name="connsiteY14" fmla="*/ 2254541 h 4592249"/>
                <a:gd name="connsiteX15" fmla="*/ 4621213 w 5093773"/>
                <a:gd name="connsiteY15" fmla="*/ 2520855 h 4592249"/>
                <a:gd name="connsiteX16" fmla="*/ 3821642 w 5093773"/>
                <a:gd name="connsiteY16" fmla="*/ 2715076 h 4592249"/>
                <a:gd name="connsiteX17" fmla="*/ 4479758 w 5093773"/>
                <a:gd name="connsiteY17" fmla="*/ 3685326 h 4592249"/>
                <a:gd name="connsiteX18" fmla="*/ 4272630 w 5093773"/>
                <a:gd name="connsiteY18" fmla="*/ 3846987 h 4592249"/>
                <a:gd name="connsiteX19" fmla="*/ 3249613 w 5093773"/>
                <a:gd name="connsiteY19" fmla="*/ 3422625 h 4592249"/>
                <a:gd name="connsiteX20" fmla="*/ 3123314 w 5093773"/>
                <a:gd name="connsiteY20" fmla="*/ 4460797 h 4592249"/>
                <a:gd name="connsiteX21" fmla="*/ 2790850 w 5093773"/>
                <a:gd name="connsiteY21" fmla="*/ 4512465 h 4592249"/>
                <a:gd name="connsiteX22" fmla="*/ 2431840 w 5093773"/>
                <a:gd name="connsiteY22" fmla="*/ 3713443 h 4592249"/>
                <a:gd name="connsiteX23" fmla="*/ 1693617 w 5093773"/>
                <a:gd name="connsiteY23" fmla="*/ 4266298 h 4592249"/>
                <a:gd name="connsiteX24" fmla="*/ 1176112 w 5093773"/>
                <a:gd name="connsiteY24" fmla="*/ 4216927 h 4592249"/>
                <a:gd name="connsiteX25" fmla="*/ 1559861 w 5093773"/>
                <a:gd name="connsiteY25" fmla="*/ 2896947 h 4592249"/>
                <a:gd name="connsiteX26" fmla="*/ 213401 w 5093773"/>
                <a:gd name="connsiteY26" fmla="*/ 3000789 h 4592249"/>
                <a:gd name="connsiteX27" fmla="*/ 40408 w 5093773"/>
                <a:gd name="connsiteY27" fmla="*/ 2721083 h 4592249"/>
                <a:gd name="connsiteX0" fmla="*/ 21875 w 5075240"/>
                <a:gd name="connsiteY0" fmla="*/ 2721083 h 4592249"/>
                <a:gd name="connsiteX1" fmla="*/ 1335491 w 5075240"/>
                <a:gd name="connsiteY1" fmla="*/ 2089346 h 4592249"/>
                <a:gd name="connsiteX2" fmla="*/ 563659 w 5075240"/>
                <a:gd name="connsiteY2" fmla="*/ 1300813 h 4592249"/>
                <a:gd name="connsiteX3" fmla="*/ 438582 w 5075240"/>
                <a:gd name="connsiteY3" fmla="*/ 951238 h 4592249"/>
                <a:gd name="connsiteX4" fmla="*/ 849093 w 5075240"/>
                <a:gd name="connsiteY4" fmla="*/ 929496 h 4592249"/>
                <a:gd name="connsiteX5" fmla="*/ 1931752 w 5075240"/>
                <a:gd name="connsiteY5" fmla="*/ 1294772 h 4592249"/>
                <a:gd name="connsiteX6" fmla="*/ 2473290 w 5075240"/>
                <a:gd name="connsiteY6" fmla="*/ 313160 h 4592249"/>
                <a:gd name="connsiteX7" fmla="*/ 2842722 w 5075240"/>
                <a:gd name="connsiteY7" fmla="*/ 106554 h 4592249"/>
                <a:gd name="connsiteX8" fmla="*/ 3127849 w 5075240"/>
                <a:gd name="connsiteY8" fmla="*/ 1193866 h 4592249"/>
                <a:gd name="connsiteX9" fmla="*/ 4130324 w 5075240"/>
                <a:gd name="connsiteY9" fmla="*/ 570808 h 4592249"/>
                <a:gd name="connsiteX10" fmla="*/ 4675992 w 5075240"/>
                <a:gd name="connsiteY10" fmla="*/ 491512 h 4592249"/>
                <a:gd name="connsiteX11" fmla="*/ 4150399 w 5075240"/>
                <a:gd name="connsiteY11" fmla="*/ 1349604 h 4592249"/>
                <a:gd name="connsiteX12" fmla="*/ 3693932 w 5075240"/>
                <a:gd name="connsiteY12" fmla="*/ 2007917 h 4592249"/>
                <a:gd name="connsiteX13" fmla="*/ 4372817 w 5075240"/>
                <a:gd name="connsiteY13" fmla="*/ 2081337 h 4592249"/>
                <a:gd name="connsiteX14" fmla="*/ 5066436 w 5075240"/>
                <a:gd name="connsiteY14" fmla="*/ 2254541 h 4592249"/>
                <a:gd name="connsiteX15" fmla="*/ 4602680 w 5075240"/>
                <a:gd name="connsiteY15" fmla="*/ 2520855 h 4592249"/>
                <a:gd name="connsiteX16" fmla="*/ 3803109 w 5075240"/>
                <a:gd name="connsiteY16" fmla="*/ 2715076 h 4592249"/>
                <a:gd name="connsiteX17" fmla="*/ 4461225 w 5075240"/>
                <a:gd name="connsiteY17" fmla="*/ 3685326 h 4592249"/>
                <a:gd name="connsiteX18" fmla="*/ 4254097 w 5075240"/>
                <a:gd name="connsiteY18" fmla="*/ 3846987 h 4592249"/>
                <a:gd name="connsiteX19" fmla="*/ 3231080 w 5075240"/>
                <a:gd name="connsiteY19" fmla="*/ 3422625 h 4592249"/>
                <a:gd name="connsiteX20" fmla="*/ 3104781 w 5075240"/>
                <a:gd name="connsiteY20" fmla="*/ 4460797 h 4592249"/>
                <a:gd name="connsiteX21" fmla="*/ 2772317 w 5075240"/>
                <a:gd name="connsiteY21" fmla="*/ 4512465 h 4592249"/>
                <a:gd name="connsiteX22" fmla="*/ 2413307 w 5075240"/>
                <a:gd name="connsiteY22" fmla="*/ 3713443 h 4592249"/>
                <a:gd name="connsiteX23" fmla="*/ 1675084 w 5075240"/>
                <a:gd name="connsiteY23" fmla="*/ 4266298 h 4592249"/>
                <a:gd name="connsiteX24" fmla="*/ 1157579 w 5075240"/>
                <a:gd name="connsiteY24" fmla="*/ 4216927 h 4592249"/>
                <a:gd name="connsiteX25" fmla="*/ 1541328 w 5075240"/>
                <a:gd name="connsiteY25" fmla="*/ 2896947 h 4592249"/>
                <a:gd name="connsiteX26" fmla="*/ 369797 w 5075240"/>
                <a:gd name="connsiteY26" fmla="*/ 2992837 h 4592249"/>
                <a:gd name="connsiteX27" fmla="*/ 21875 w 5075240"/>
                <a:gd name="connsiteY27" fmla="*/ 2721083 h 4592249"/>
                <a:gd name="connsiteX0" fmla="*/ 25641 w 5079006"/>
                <a:gd name="connsiteY0" fmla="*/ 2721083 h 4592249"/>
                <a:gd name="connsiteX1" fmla="*/ 1339257 w 5079006"/>
                <a:gd name="connsiteY1" fmla="*/ 2089346 h 4592249"/>
                <a:gd name="connsiteX2" fmla="*/ 567425 w 5079006"/>
                <a:gd name="connsiteY2" fmla="*/ 1300813 h 4592249"/>
                <a:gd name="connsiteX3" fmla="*/ 442348 w 5079006"/>
                <a:gd name="connsiteY3" fmla="*/ 951238 h 4592249"/>
                <a:gd name="connsiteX4" fmla="*/ 852859 w 5079006"/>
                <a:gd name="connsiteY4" fmla="*/ 929496 h 4592249"/>
                <a:gd name="connsiteX5" fmla="*/ 1935518 w 5079006"/>
                <a:gd name="connsiteY5" fmla="*/ 1294772 h 4592249"/>
                <a:gd name="connsiteX6" fmla="*/ 2477056 w 5079006"/>
                <a:gd name="connsiteY6" fmla="*/ 313160 h 4592249"/>
                <a:gd name="connsiteX7" fmla="*/ 2846488 w 5079006"/>
                <a:gd name="connsiteY7" fmla="*/ 106554 h 4592249"/>
                <a:gd name="connsiteX8" fmla="*/ 3131615 w 5079006"/>
                <a:gd name="connsiteY8" fmla="*/ 1193866 h 4592249"/>
                <a:gd name="connsiteX9" fmla="*/ 4134090 w 5079006"/>
                <a:gd name="connsiteY9" fmla="*/ 570808 h 4592249"/>
                <a:gd name="connsiteX10" fmla="*/ 4679758 w 5079006"/>
                <a:gd name="connsiteY10" fmla="*/ 491512 h 4592249"/>
                <a:gd name="connsiteX11" fmla="*/ 4154165 w 5079006"/>
                <a:gd name="connsiteY11" fmla="*/ 1349604 h 4592249"/>
                <a:gd name="connsiteX12" fmla="*/ 3697698 w 5079006"/>
                <a:gd name="connsiteY12" fmla="*/ 2007917 h 4592249"/>
                <a:gd name="connsiteX13" fmla="*/ 4376583 w 5079006"/>
                <a:gd name="connsiteY13" fmla="*/ 2081337 h 4592249"/>
                <a:gd name="connsiteX14" fmla="*/ 5070202 w 5079006"/>
                <a:gd name="connsiteY14" fmla="*/ 2254541 h 4592249"/>
                <a:gd name="connsiteX15" fmla="*/ 4606446 w 5079006"/>
                <a:gd name="connsiteY15" fmla="*/ 2520855 h 4592249"/>
                <a:gd name="connsiteX16" fmla="*/ 3806875 w 5079006"/>
                <a:gd name="connsiteY16" fmla="*/ 2715076 h 4592249"/>
                <a:gd name="connsiteX17" fmla="*/ 4464991 w 5079006"/>
                <a:gd name="connsiteY17" fmla="*/ 3685326 h 4592249"/>
                <a:gd name="connsiteX18" fmla="*/ 4257863 w 5079006"/>
                <a:gd name="connsiteY18" fmla="*/ 3846987 h 4592249"/>
                <a:gd name="connsiteX19" fmla="*/ 3234846 w 5079006"/>
                <a:gd name="connsiteY19" fmla="*/ 3422625 h 4592249"/>
                <a:gd name="connsiteX20" fmla="*/ 3108547 w 5079006"/>
                <a:gd name="connsiteY20" fmla="*/ 4460797 h 4592249"/>
                <a:gd name="connsiteX21" fmla="*/ 2776083 w 5079006"/>
                <a:gd name="connsiteY21" fmla="*/ 4512465 h 4592249"/>
                <a:gd name="connsiteX22" fmla="*/ 2417073 w 5079006"/>
                <a:gd name="connsiteY22" fmla="*/ 3713443 h 4592249"/>
                <a:gd name="connsiteX23" fmla="*/ 1678850 w 5079006"/>
                <a:gd name="connsiteY23" fmla="*/ 4266298 h 4592249"/>
                <a:gd name="connsiteX24" fmla="*/ 1161345 w 5079006"/>
                <a:gd name="connsiteY24" fmla="*/ 4216927 h 4592249"/>
                <a:gd name="connsiteX25" fmla="*/ 1545094 w 5079006"/>
                <a:gd name="connsiteY25" fmla="*/ 2896947 h 4592249"/>
                <a:gd name="connsiteX26" fmla="*/ 373563 w 5079006"/>
                <a:gd name="connsiteY26" fmla="*/ 2992837 h 4592249"/>
                <a:gd name="connsiteX27" fmla="*/ 25641 w 5079006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50205 w 5093693"/>
                <a:gd name="connsiteY5" fmla="*/ 1294772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50205 w 5093693"/>
                <a:gd name="connsiteY5" fmla="*/ 1294772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905187 w 5093693"/>
                <a:gd name="connsiteY12" fmla="*/ 192813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905187 w 5093693"/>
                <a:gd name="connsiteY12" fmla="*/ 1928137 h 4592249"/>
                <a:gd name="connsiteX13" fmla="*/ 4477698 w 5093693"/>
                <a:gd name="connsiteY13" fmla="*/ 2034799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905187 w 5093693"/>
                <a:gd name="connsiteY12" fmla="*/ 1928137 h 4592249"/>
                <a:gd name="connsiteX13" fmla="*/ 4477698 w 5093693"/>
                <a:gd name="connsiteY13" fmla="*/ 2034799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961178 w 5093693"/>
                <a:gd name="connsiteY16" fmla="*/ 2781559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5972"/>
                <a:gd name="connsiteY0" fmla="*/ 2721083 h 4592249"/>
                <a:gd name="connsiteX1" fmla="*/ 1353944 w 5095972"/>
                <a:gd name="connsiteY1" fmla="*/ 2089346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92612 w 5095972"/>
                <a:gd name="connsiteY5" fmla="*/ 1308024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168852 w 5095972"/>
                <a:gd name="connsiteY11" fmla="*/ 1349604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21083 h 4592249"/>
                <a:gd name="connsiteX1" fmla="*/ 1353944 w 5095972"/>
                <a:gd name="connsiteY1" fmla="*/ 2089346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92612 w 5095972"/>
                <a:gd name="connsiteY5" fmla="*/ 1308024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255280 w 5095972"/>
                <a:gd name="connsiteY11" fmla="*/ 1396143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21083 h 4592249"/>
                <a:gd name="connsiteX1" fmla="*/ 1353944 w 5095972"/>
                <a:gd name="connsiteY1" fmla="*/ 2089346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66018 w 5095972"/>
                <a:gd name="connsiteY5" fmla="*/ 1195002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255280 w 5095972"/>
                <a:gd name="connsiteY11" fmla="*/ 1396143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21083 h 4592249"/>
                <a:gd name="connsiteX1" fmla="*/ 1247571 w 5095972"/>
                <a:gd name="connsiteY1" fmla="*/ 2076050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66018 w 5095972"/>
                <a:gd name="connsiteY5" fmla="*/ 1195002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255280 w 5095972"/>
                <a:gd name="connsiteY11" fmla="*/ 1396143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06675 h 4577841"/>
                <a:gd name="connsiteX1" fmla="*/ 1247571 w 5095972"/>
                <a:gd name="connsiteY1" fmla="*/ 2061642 h 4577841"/>
                <a:gd name="connsiteX2" fmla="*/ 582112 w 5095972"/>
                <a:gd name="connsiteY2" fmla="*/ 1286405 h 4577841"/>
                <a:gd name="connsiteX3" fmla="*/ 457035 w 5095972"/>
                <a:gd name="connsiteY3" fmla="*/ 936830 h 4577841"/>
                <a:gd name="connsiteX4" fmla="*/ 867546 w 5095972"/>
                <a:gd name="connsiteY4" fmla="*/ 915088 h 4577841"/>
                <a:gd name="connsiteX5" fmla="*/ 1966018 w 5095972"/>
                <a:gd name="connsiteY5" fmla="*/ 1180594 h 4577841"/>
                <a:gd name="connsiteX6" fmla="*/ 2431908 w 5095972"/>
                <a:gd name="connsiteY6" fmla="*/ 325345 h 4577841"/>
                <a:gd name="connsiteX7" fmla="*/ 2861175 w 5095972"/>
                <a:gd name="connsiteY7" fmla="*/ 92146 h 4577841"/>
                <a:gd name="connsiteX8" fmla="*/ 3146302 w 5095972"/>
                <a:gd name="connsiteY8" fmla="*/ 1179458 h 4577841"/>
                <a:gd name="connsiteX9" fmla="*/ 4148777 w 5095972"/>
                <a:gd name="connsiteY9" fmla="*/ 556400 h 4577841"/>
                <a:gd name="connsiteX10" fmla="*/ 4694445 w 5095972"/>
                <a:gd name="connsiteY10" fmla="*/ 477104 h 4577841"/>
                <a:gd name="connsiteX11" fmla="*/ 4255280 w 5095972"/>
                <a:gd name="connsiteY11" fmla="*/ 1381735 h 4577841"/>
                <a:gd name="connsiteX12" fmla="*/ 3905187 w 5095972"/>
                <a:gd name="connsiteY12" fmla="*/ 1913729 h 4577841"/>
                <a:gd name="connsiteX13" fmla="*/ 4477698 w 5095972"/>
                <a:gd name="connsiteY13" fmla="*/ 2020391 h 4577841"/>
                <a:gd name="connsiteX14" fmla="*/ 5084889 w 5095972"/>
                <a:gd name="connsiteY14" fmla="*/ 2240133 h 4577841"/>
                <a:gd name="connsiteX15" fmla="*/ 4694264 w 5095972"/>
                <a:gd name="connsiteY15" fmla="*/ 2533041 h 4577841"/>
                <a:gd name="connsiteX16" fmla="*/ 3961178 w 5095972"/>
                <a:gd name="connsiteY16" fmla="*/ 2767151 h 4577841"/>
                <a:gd name="connsiteX17" fmla="*/ 4479678 w 5095972"/>
                <a:gd name="connsiteY17" fmla="*/ 3670918 h 4577841"/>
                <a:gd name="connsiteX18" fmla="*/ 4272550 w 5095972"/>
                <a:gd name="connsiteY18" fmla="*/ 3832579 h 4577841"/>
                <a:gd name="connsiteX19" fmla="*/ 3249533 w 5095972"/>
                <a:gd name="connsiteY19" fmla="*/ 3408217 h 4577841"/>
                <a:gd name="connsiteX20" fmla="*/ 3123234 w 5095972"/>
                <a:gd name="connsiteY20" fmla="*/ 4446389 h 4577841"/>
                <a:gd name="connsiteX21" fmla="*/ 2790770 w 5095972"/>
                <a:gd name="connsiteY21" fmla="*/ 4498057 h 4577841"/>
                <a:gd name="connsiteX22" fmla="*/ 2431760 w 5095972"/>
                <a:gd name="connsiteY22" fmla="*/ 3699035 h 4577841"/>
                <a:gd name="connsiteX23" fmla="*/ 1693537 w 5095972"/>
                <a:gd name="connsiteY23" fmla="*/ 4251890 h 4577841"/>
                <a:gd name="connsiteX24" fmla="*/ 1176032 w 5095972"/>
                <a:gd name="connsiteY24" fmla="*/ 4202519 h 4577841"/>
                <a:gd name="connsiteX25" fmla="*/ 1559781 w 5095972"/>
                <a:gd name="connsiteY25" fmla="*/ 2882539 h 4577841"/>
                <a:gd name="connsiteX26" fmla="*/ 388250 w 5095972"/>
                <a:gd name="connsiteY26" fmla="*/ 2978429 h 4577841"/>
                <a:gd name="connsiteX27" fmla="*/ 40328 w 5095972"/>
                <a:gd name="connsiteY27" fmla="*/ 2706675 h 4577841"/>
                <a:gd name="connsiteX0" fmla="*/ 40328 w 5095972"/>
                <a:gd name="connsiteY0" fmla="*/ 2706675 h 4577841"/>
                <a:gd name="connsiteX1" fmla="*/ 1247571 w 5095972"/>
                <a:gd name="connsiteY1" fmla="*/ 2061642 h 4577841"/>
                <a:gd name="connsiteX2" fmla="*/ 582112 w 5095972"/>
                <a:gd name="connsiteY2" fmla="*/ 1286405 h 4577841"/>
                <a:gd name="connsiteX3" fmla="*/ 457035 w 5095972"/>
                <a:gd name="connsiteY3" fmla="*/ 936830 h 4577841"/>
                <a:gd name="connsiteX4" fmla="*/ 867546 w 5095972"/>
                <a:gd name="connsiteY4" fmla="*/ 915088 h 4577841"/>
                <a:gd name="connsiteX5" fmla="*/ 1966018 w 5095972"/>
                <a:gd name="connsiteY5" fmla="*/ 1180594 h 4577841"/>
                <a:gd name="connsiteX6" fmla="*/ 2431908 w 5095972"/>
                <a:gd name="connsiteY6" fmla="*/ 325345 h 4577841"/>
                <a:gd name="connsiteX7" fmla="*/ 2861175 w 5095972"/>
                <a:gd name="connsiteY7" fmla="*/ 92146 h 4577841"/>
                <a:gd name="connsiteX8" fmla="*/ 3146302 w 5095972"/>
                <a:gd name="connsiteY8" fmla="*/ 1179458 h 4577841"/>
                <a:gd name="connsiteX9" fmla="*/ 4148777 w 5095972"/>
                <a:gd name="connsiteY9" fmla="*/ 556400 h 4577841"/>
                <a:gd name="connsiteX10" fmla="*/ 4680372 w 5095972"/>
                <a:gd name="connsiteY10" fmla="*/ 611968 h 4577841"/>
                <a:gd name="connsiteX11" fmla="*/ 4255280 w 5095972"/>
                <a:gd name="connsiteY11" fmla="*/ 1381735 h 4577841"/>
                <a:gd name="connsiteX12" fmla="*/ 3905187 w 5095972"/>
                <a:gd name="connsiteY12" fmla="*/ 1913729 h 4577841"/>
                <a:gd name="connsiteX13" fmla="*/ 4477698 w 5095972"/>
                <a:gd name="connsiteY13" fmla="*/ 2020391 h 4577841"/>
                <a:gd name="connsiteX14" fmla="*/ 5084889 w 5095972"/>
                <a:gd name="connsiteY14" fmla="*/ 2240133 h 4577841"/>
                <a:gd name="connsiteX15" fmla="*/ 4694264 w 5095972"/>
                <a:gd name="connsiteY15" fmla="*/ 2533041 h 4577841"/>
                <a:gd name="connsiteX16" fmla="*/ 3961178 w 5095972"/>
                <a:gd name="connsiteY16" fmla="*/ 2767151 h 4577841"/>
                <a:gd name="connsiteX17" fmla="*/ 4479678 w 5095972"/>
                <a:gd name="connsiteY17" fmla="*/ 3670918 h 4577841"/>
                <a:gd name="connsiteX18" fmla="*/ 4272550 w 5095972"/>
                <a:gd name="connsiteY18" fmla="*/ 3832579 h 4577841"/>
                <a:gd name="connsiteX19" fmla="*/ 3249533 w 5095972"/>
                <a:gd name="connsiteY19" fmla="*/ 3408217 h 4577841"/>
                <a:gd name="connsiteX20" fmla="*/ 3123234 w 5095972"/>
                <a:gd name="connsiteY20" fmla="*/ 4446389 h 4577841"/>
                <a:gd name="connsiteX21" fmla="*/ 2790770 w 5095972"/>
                <a:gd name="connsiteY21" fmla="*/ 4498057 h 4577841"/>
                <a:gd name="connsiteX22" fmla="*/ 2431760 w 5095972"/>
                <a:gd name="connsiteY22" fmla="*/ 3699035 h 4577841"/>
                <a:gd name="connsiteX23" fmla="*/ 1693537 w 5095972"/>
                <a:gd name="connsiteY23" fmla="*/ 4251890 h 4577841"/>
                <a:gd name="connsiteX24" fmla="*/ 1176032 w 5095972"/>
                <a:gd name="connsiteY24" fmla="*/ 4202519 h 4577841"/>
                <a:gd name="connsiteX25" fmla="*/ 1559781 w 5095972"/>
                <a:gd name="connsiteY25" fmla="*/ 2882539 h 4577841"/>
                <a:gd name="connsiteX26" fmla="*/ 388250 w 5095972"/>
                <a:gd name="connsiteY26" fmla="*/ 2978429 h 4577841"/>
                <a:gd name="connsiteX27" fmla="*/ 40328 w 5095972"/>
                <a:gd name="connsiteY27" fmla="*/ 2706675 h 4577841"/>
                <a:gd name="connsiteX0" fmla="*/ 40328 w 5095972"/>
                <a:gd name="connsiteY0" fmla="*/ 2706675 h 4577841"/>
                <a:gd name="connsiteX1" fmla="*/ 1247571 w 5095972"/>
                <a:gd name="connsiteY1" fmla="*/ 2061642 h 4577841"/>
                <a:gd name="connsiteX2" fmla="*/ 582112 w 5095972"/>
                <a:gd name="connsiteY2" fmla="*/ 1286405 h 4577841"/>
                <a:gd name="connsiteX3" fmla="*/ 457035 w 5095972"/>
                <a:gd name="connsiteY3" fmla="*/ 936830 h 4577841"/>
                <a:gd name="connsiteX4" fmla="*/ 867546 w 5095972"/>
                <a:gd name="connsiteY4" fmla="*/ 915088 h 4577841"/>
                <a:gd name="connsiteX5" fmla="*/ 1966018 w 5095972"/>
                <a:gd name="connsiteY5" fmla="*/ 1180594 h 4577841"/>
                <a:gd name="connsiteX6" fmla="*/ 2431908 w 5095972"/>
                <a:gd name="connsiteY6" fmla="*/ 325345 h 4577841"/>
                <a:gd name="connsiteX7" fmla="*/ 2861175 w 5095972"/>
                <a:gd name="connsiteY7" fmla="*/ 92146 h 4577841"/>
                <a:gd name="connsiteX8" fmla="*/ 3146302 w 5095972"/>
                <a:gd name="connsiteY8" fmla="*/ 1179458 h 4577841"/>
                <a:gd name="connsiteX9" fmla="*/ 4148777 w 5095972"/>
                <a:gd name="connsiteY9" fmla="*/ 556400 h 4577841"/>
                <a:gd name="connsiteX10" fmla="*/ 4680372 w 5095972"/>
                <a:gd name="connsiteY10" fmla="*/ 611968 h 4577841"/>
                <a:gd name="connsiteX11" fmla="*/ 4255280 w 5095972"/>
                <a:gd name="connsiteY11" fmla="*/ 1381735 h 4577841"/>
                <a:gd name="connsiteX12" fmla="*/ 3905187 w 5095972"/>
                <a:gd name="connsiteY12" fmla="*/ 1913729 h 4577841"/>
                <a:gd name="connsiteX13" fmla="*/ 4477698 w 5095972"/>
                <a:gd name="connsiteY13" fmla="*/ 2020391 h 4577841"/>
                <a:gd name="connsiteX14" fmla="*/ 5084889 w 5095972"/>
                <a:gd name="connsiteY14" fmla="*/ 2240133 h 4577841"/>
                <a:gd name="connsiteX15" fmla="*/ 4694264 w 5095972"/>
                <a:gd name="connsiteY15" fmla="*/ 2533041 h 4577841"/>
                <a:gd name="connsiteX16" fmla="*/ 3961178 w 5095972"/>
                <a:gd name="connsiteY16" fmla="*/ 2767151 h 4577841"/>
                <a:gd name="connsiteX17" fmla="*/ 4479678 w 5095972"/>
                <a:gd name="connsiteY17" fmla="*/ 3670918 h 4577841"/>
                <a:gd name="connsiteX18" fmla="*/ 4272550 w 5095972"/>
                <a:gd name="connsiteY18" fmla="*/ 3832579 h 4577841"/>
                <a:gd name="connsiteX19" fmla="*/ 3249533 w 5095972"/>
                <a:gd name="connsiteY19" fmla="*/ 3408217 h 4577841"/>
                <a:gd name="connsiteX20" fmla="*/ 3123234 w 5095972"/>
                <a:gd name="connsiteY20" fmla="*/ 4446389 h 4577841"/>
                <a:gd name="connsiteX21" fmla="*/ 2790770 w 5095972"/>
                <a:gd name="connsiteY21" fmla="*/ 4498057 h 4577841"/>
                <a:gd name="connsiteX22" fmla="*/ 2431760 w 5095972"/>
                <a:gd name="connsiteY22" fmla="*/ 3699035 h 4577841"/>
                <a:gd name="connsiteX23" fmla="*/ 1693537 w 5095972"/>
                <a:gd name="connsiteY23" fmla="*/ 4251890 h 4577841"/>
                <a:gd name="connsiteX24" fmla="*/ 1176032 w 5095972"/>
                <a:gd name="connsiteY24" fmla="*/ 4202519 h 4577841"/>
                <a:gd name="connsiteX25" fmla="*/ 1559781 w 5095972"/>
                <a:gd name="connsiteY25" fmla="*/ 2882539 h 4577841"/>
                <a:gd name="connsiteX26" fmla="*/ 388250 w 5095972"/>
                <a:gd name="connsiteY26" fmla="*/ 2978429 h 4577841"/>
                <a:gd name="connsiteX27" fmla="*/ 40328 w 5095972"/>
                <a:gd name="connsiteY27" fmla="*/ 2706675 h 4577841"/>
                <a:gd name="connsiteX0" fmla="*/ 40328 w 5095972"/>
                <a:gd name="connsiteY0" fmla="*/ 2614529 h 4485695"/>
                <a:gd name="connsiteX1" fmla="*/ 1247571 w 5095972"/>
                <a:gd name="connsiteY1" fmla="*/ 1969496 h 4485695"/>
                <a:gd name="connsiteX2" fmla="*/ 582112 w 5095972"/>
                <a:gd name="connsiteY2" fmla="*/ 1194259 h 4485695"/>
                <a:gd name="connsiteX3" fmla="*/ 457035 w 5095972"/>
                <a:gd name="connsiteY3" fmla="*/ 844684 h 4485695"/>
                <a:gd name="connsiteX4" fmla="*/ 867546 w 5095972"/>
                <a:gd name="connsiteY4" fmla="*/ 822942 h 4485695"/>
                <a:gd name="connsiteX5" fmla="*/ 1966018 w 5095972"/>
                <a:gd name="connsiteY5" fmla="*/ 1088448 h 4485695"/>
                <a:gd name="connsiteX6" fmla="*/ 2861175 w 5095972"/>
                <a:gd name="connsiteY6" fmla="*/ 0 h 4485695"/>
                <a:gd name="connsiteX7" fmla="*/ 3146302 w 5095972"/>
                <a:gd name="connsiteY7" fmla="*/ 1087312 h 4485695"/>
                <a:gd name="connsiteX8" fmla="*/ 4148777 w 5095972"/>
                <a:gd name="connsiteY8" fmla="*/ 464254 h 4485695"/>
                <a:gd name="connsiteX9" fmla="*/ 4680372 w 5095972"/>
                <a:gd name="connsiteY9" fmla="*/ 519822 h 4485695"/>
                <a:gd name="connsiteX10" fmla="*/ 4255280 w 5095972"/>
                <a:gd name="connsiteY10" fmla="*/ 1289589 h 4485695"/>
                <a:gd name="connsiteX11" fmla="*/ 3905187 w 5095972"/>
                <a:gd name="connsiteY11" fmla="*/ 1821583 h 4485695"/>
                <a:gd name="connsiteX12" fmla="*/ 4477698 w 5095972"/>
                <a:gd name="connsiteY12" fmla="*/ 1928245 h 4485695"/>
                <a:gd name="connsiteX13" fmla="*/ 5084889 w 5095972"/>
                <a:gd name="connsiteY13" fmla="*/ 2147987 h 4485695"/>
                <a:gd name="connsiteX14" fmla="*/ 4694264 w 5095972"/>
                <a:gd name="connsiteY14" fmla="*/ 2440895 h 4485695"/>
                <a:gd name="connsiteX15" fmla="*/ 3961178 w 5095972"/>
                <a:gd name="connsiteY15" fmla="*/ 2675005 h 4485695"/>
                <a:gd name="connsiteX16" fmla="*/ 4479678 w 5095972"/>
                <a:gd name="connsiteY16" fmla="*/ 3578772 h 4485695"/>
                <a:gd name="connsiteX17" fmla="*/ 4272550 w 5095972"/>
                <a:gd name="connsiteY17" fmla="*/ 3740433 h 4485695"/>
                <a:gd name="connsiteX18" fmla="*/ 3249533 w 5095972"/>
                <a:gd name="connsiteY18" fmla="*/ 3316071 h 4485695"/>
                <a:gd name="connsiteX19" fmla="*/ 3123234 w 5095972"/>
                <a:gd name="connsiteY19" fmla="*/ 4354243 h 4485695"/>
                <a:gd name="connsiteX20" fmla="*/ 2790770 w 5095972"/>
                <a:gd name="connsiteY20" fmla="*/ 4405911 h 4485695"/>
                <a:gd name="connsiteX21" fmla="*/ 2431760 w 5095972"/>
                <a:gd name="connsiteY21" fmla="*/ 3606889 h 4485695"/>
                <a:gd name="connsiteX22" fmla="*/ 1693537 w 5095972"/>
                <a:gd name="connsiteY22" fmla="*/ 4159744 h 4485695"/>
                <a:gd name="connsiteX23" fmla="*/ 1176032 w 5095972"/>
                <a:gd name="connsiteY23" fmla="*/ 4110373 h 4485695"/>
                <a:gd name="connsiteX24" fmla="*/ 1559781 w 5095972"/>
                <a:gd name="connsiteY24" fmla="*/ 2790393 h 4485695"/>
                <a:gd name="connsiteX25" fmla="*/ 388250 w 5095972"/>
                <a:gd name="connsiteY25" fmla="*/ 2886283 h 4485695"/>
                <a:gd name="connsiteX26" fmla="*/ 40328 w 5095972"/>
                <a:gd name="connsiteY26" fmla="*/ 2614529 h 4485695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148777 w 5095972"/>
                <a:gd name="connsiteY8" fmla="*/ 655656 h 4677097"/>
                <a:gd name="connsiteX9" fmla="*/ 4680372 w 5095972"/>
                <a:gd name="connsiteY9" fmla="*/ 711224 h 4677097"/>
                <a:gd name="connsiteX10" fmla="*/ 4255280 w 5095972"/>
                <a:gd name="connsiteY10" fmla="*/ 1480991 h 4677097"/>
                <a:gd name="connsiteX11" fmla="*/ 3905187 w 5095972"/>
                <a:gd name="connsiteY11" fmla="*/ 2012985 h 4677097"/>
                <a:gd name="connsiteX12" fmla="*/ 4477698 w 5095972"/>
                <a:gd name="connsiteY12" fmla="*/ 2119647 h 4677097"/>
                <a:gd name="connsiteX13" fmla="*/ 5084889 w 5095972"/>
                <a:gd name="connsiteY13" fmla="*/ 2339389 h 4677097"/>
                <a:gd name="connsiteX14" fmla="*/ 4694264 w 5095972"/>
                <a:gd name="connsiteY14" fmla="*/ 2632297 h 4677097"/>
                <a:gd name="connsiteX15" fmla="*/ 3961178 w 5095972"/>
                <a:gd name="connsiteY15" fmla="*/ 2866407 h 4677097"/>
                <a:gd name="connsiteX16" fmla="*/ 4479678 w 5095972"/>
                <a:gd name="connsiteY16" fmla="*/ 3770174 h 4677097"/>
                <a:gd name="connsiteX17" fmla="*/ 4272550 w 5095972"/>
                <a:gd name="connsiteY17" fmla="*/ 3931835 h 4677097"/>
                <a:gd name="connsiteX18" fmla="*/ 3249533 w 5095972"/>
                <a:gd name="connsiteY18" fmla="*/ 3507473 h 4677097"/>
                <a:gd name="connsiteX19" fmla="*/ 3123234 w 5095972"/>
                <a:gd name="connsiteY19" fmla="*/ 4545645 h 4677097"/>
                <a:gd name="connsiteX20" fmla="*/ 2790770 w 5095972"/>
                <a:gd name="connsiteY20" fmla="*/ 4597313 h 4677097"/>
                <a:gd name="connsiteX21" fmla="*/ 2431760 w 5095972"/>
                <a:gd name="connsiteY21" fmla="*/ 3798291 h 4677097"/>
                <a:gd name="connsiteX22" fmla="*/ 1693537 w 5095972"/>
                <a:gd name="connsiteY22" fmla="*/ 4351146 h 4677097"/>
                <a:gd name="connsiteX23" fmla="*/ 1176032 w 5095972"/>
                <a:gd name="connsiteY23" fmla="*/ 4301775 h 4677097"/>
                <a:gd name="connsiteX24" fmla="*/ 1559781 w 5095972"/>
                <a:gd name="connsiteY24" fmla="*/ 2981795 h 4677097"/>
                <a:gd name="connsiteX25" fmla="*/ 388250 w 5095972"/>
                <a:gd name="connsiteY25" fmla="*/ 3077685 h 4677097"/>
                <a:gd name="connsiteX26" fmla="*/ 40328 w 5095972"/>
                <a:gd name="connsiteY26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148777 w 5095972"/>
                <a:gd name="connsiteY8" fmla="*/ 655656 h 4677097"/>
                <a:gd name="connsiteX9" fmla="*/ 4680372 w 5095972"/>
                <a:gd name="connsiteY9" fmla="*/ 711224 h 4677097"/>
                <a:gd name="connsiteX10" fmla="*/ 4255280 w 5095972"/>
                <a:gd name="connsiteY10" fmla="*/ 1480991 h 4677097"/>
                <a:gd name="connsiteX11" fmla="*/ 3905187 w 5095972"/>
                <a:gd name="connsiteY11" fmla="*/ 2012985 h 4677097"/>
                <a:gd name="connsiteX12" fmla="*/ 4477698 w 5095972"/>
                <a:gd name="connsiteY12" fmla="*/ 2119647 h 4677097"/>
                <a:gd name="connsiteX13" fmla="*/ 5084889 w 5095972"/>
                <a:gd name="connsiteY13" fmla="*/ 2339389 h 4677097"/>
                <a:gd name="connsiteX14" fmla="*/ 4694264 w 5095972"/>
                <a:gd name="connsiteY14" fmla="*/ 2632297 h 4677097"/>
                <a:gd name="connsiteX15" fmla="*/ 3961178 w 5095972"/>
                <a:gd name="connsiteY15" fmla="*/ 2866407 h 4677097"/>
                <a:gd name="connsiteX16" fmla="*/ 4479678 w 5095972"/>
                <a:gd name="connsiteY16" fmla="*/ 3770174 h 4677097"/>
                <a:gd name="connsiteX17" fmla="*/ 4272550 w 5095972"/>
                <a:gd name="connsiteY17" fmla="*/ 3931835 h 4677097"/>
                <a:gd name="connsiteX18" fmla="*/ 3249533 w 5095972"/>
                <a:gd name="connsiteY18" fmla="*/ 3507473 h 4677097"/>
                <a:gd name="connsiteX19" fmla="*/ 3123234 w 5095972"/>
                <a:gd name="connsiteY19" fmla="*/ 4545645 h 4677097"/>
                <a:gd name="connsiteX20" fmla="*/ 2790770 w 5095972"/>
                <a:gd name="connsiteY20" fmla="*/ 4597313 h 4677097"/>
                <a:gd name="connsiteX21" fmla="*/ 2431760 w 5095972"/>
                <a:gd name="connsiteY21" fmla="*/ 3798291 h 4677097"/>
                <a:gd name="connsiteX22" fmla="*/ 1693537 w 5095972"/>
                <a:gd name="connsiteY22" fmla="*/ 4351146 h 4677097"/>
                <a:gd name="connsiteX23" fmla="*/ 1176032 w 5095972"/>
                <a:gd name="connsiteY23" fmla="*/ 4301775 h 4677097"/>
                <a:gd name="connsiteX24" fmla="*/ 1559781 w 5095972"/>
                <a:gd name="connsiteY24" fmla="*/ 2981795 h 4677097"/>
                <a:gd name="connsiteX25" fmla="*/ 388250 w 5095972"/>
                <a:gd name="connsiteY25" fmla="*/ 3077685 h 4677097"/>
                <a:gd name="connsiteX26" fmla="*/ 40328 w 5095972"/>
                <a:gd name="connsiteY26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680372 w 5095972"/>
                <a:gd name="connsiteY8" fmla="*/ 711224 h 4677097"/>
                <a:gd name="connsiteX9" fmla="*/ 4255280 w 5095972"/>
                <a:gd name="connsiteY9" fmla="*/ 1480991 h 4677097"/>
                <a:gd name="connsiteX10" fmla="*/ 3905187 w 5095972"/>
                <a:gd name="connsiteY10" fmla="*/ 2012985 h 4677097"/>
                <a:gd name="connsiteX11" fmla="*/ 4477698 w 5095972"/>
                <a:gd name="connsiteY11" fmla="*/ 2119647 h 4677097"/>
                <a:gd name="connsiteX12" fmla="*/ 5084889 w 5095972"/>
                <a:gd name="connsiteY12" fmla="*/ 2339389 h 4677097"/>
                <a:gd name="connsiteX13" fmla="*/ 4694264 w 5095972"/>
                <a:gd name="connsiteY13" fmla="*/ 2632297 h 4677097"/>
                <a:gd name="connsiteX14" fmla="*/ 3961178 w 5095972"/>
                <a:gd name="connsiteY14" fmla="*/ 2866407 h 4677097"/>
                <a:gd name="connsiteX15" fmla="*/ 4479678 w 5095972"/>
                <a:gd name="connsiteY15" fmla="*/ 3770174 h 4677097"/>
                <a:gd name="connsiteX16" fmla="*/ 4272550 w 5095972"/>
                <a:gd name="connsiteY16" fmla="*/ 3931835 h 4677097"/>
                <a:gd name="connsiteX17" fmla="*/ 3249533 w 5095972"/>
                <a:gd name="connsiteY17" fmla="*/ 3507473 h 4677097"/>
                <a:gd name="connsiteX18" fmla="*/ 3123234 w 5095972"/>
                <a:gd name="connsiteY18" fmla="*/ 4545645 h 4677097"/>
                <a:gd name="connsiteX19" fmla="*/ 2790770 w 5095972"/>
                <a:gd name="connsiteY19" fmla="*/ 4597313 h 4677097"/>
                <a:gd name="connsiteX20" fmla="*/ 2431760 w 5095972"/>
                <a:gd name="connsiteY20" fmla="*/ 3798291 h 4677097"/>
                <a:gd name="connsiteX21" fmla="*/ 1693537 w 5095972"/>
                <a:gd name="connsiteY21" fmla="*/ 4351146 h 4677097"/>
                <a:gd name="connsiteX22" fmla="*/ 1176032 w 5095972"/>
                <a:gd name="connsiteY22" fmla="*/ 4301775 h 4677097"/>
                <a:gd name="connsiteX23" fmla="*/ 1559781 w 5095972"/>
                <a:gd name="connsiteY23" fmla="*/ 2981795 h 4677097"/>
                <a:gd name="connsiteX24" fmla="*/ 388250 w 5095972"/>
                <a:gd name="connsiteY24" fmla="*/ 3077685 h 4677097"/>
                <a:gd name="connsiteX25" fmla="*/ 40328 w 5095972"/>
                <a:gd name="connsiteY25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680372 w 5095972"/>
                <a:gd name="connsiteY8" fmla="*/ 711224 h 4677097"/>
                <a:gd name="connsiteX9" fmla="*/ 4255280 w 5095972"/>
                <a:gd name="connsiteY9" fmla="*/ 1480991 h 4677097"/>
                <a:gd name="connsiteX10" fmla="*/ 3905187 w 5095972"/>
                <a:gd name="connsiteY10" fmla="*/ 2012985 h 4677097"/>
                <a:gd name="connsiteX11" fmla="*/ 5084889 w 5095972"/>
                <a:gd name="connsiteY11" fmla="*/ 2339389 h 4677097"/>
                <a:gd name="connsiteX12" fmla="*/ 4694264 w 5095972"/>
                <a:gd name="connsiteY12" fmla="*/ 2632297 h 4677097"/>
                <a:gd name="connsiteX13" fmla="*/ 3961178 w 5095972"/>
                <a:gd name="connsiteY13" fmla="*/ 2866407 h 4677097"/>
                <a:gd name="connsiteX14" fmla="*/ 4479678 w 5095972"/>
                <a:gd name="connsiteY14" fmla="*/ 3770174 h 4677097"/>
                <a:gd name="connsiteX15" fmla="*/ 4272550 w 5095972"/>
                <a:gd name="connsiteY15" fmla="*/ 3931835 h 4677097"/>
                <a:gd name="connsiteX16" fmla="*/ 3249533 w 5095972"/>
                <a:gd name="connsiteY16" fmla="*/ 3507473 h 4677097"/>
                <a:gd name="connsiteX17" fmla="*/ 3123234 w 5095972"/>
                <a:gd name="connsiteY17" fmla="*/ 4545645 h 4677097"/>
                <a:gd name="connsiteX18" fmla="*/ 2790770 w 5095972"/>
                <a:gd name="connsiteY18" fmla="*/ 4597313 h 4677097"/>
                <a:gd name="connsiteX19" fmla="*/ 2431760 w 5095972"/>
                <a:gd name="connsiteY19" fmla="*/ 3798291 h 4677097"/>
                <a:gd name="connsiteX20" fmla="*/ 1693537 w 5095972"/>
                <a:gd name="connsiteY20" fmla="*/ 4351146 h 4677097"/>
                <a:gd name="connsiteX21" fmla="*/ 1176032 w 5095972"/>
                <a:gd name="connsiteY21" fmla="*/ 4301775 h 4677097"/>
                <a:gd name="connsiteX22" fmla="*/ 1559781 w 5095972"/>
                <a:gd name="connsiteY22" fmla="*/ 2981795 h 4677097"/>
                <a:gd name="connsiteX23" fmla="*/ 388250 w 5095972"/>
                <a:gd name="connsiteY23" fmla="*/ 3077685 h 4677097"/>
                <a:gd name="connsiteX24" fmla="*/ 40328 w 5095972"/>
                <a:gd name="connsiteY24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680372 w 5095972"/>
                <a:gd name="connsiteY8" fmla="*/ 711224 h 4677097"/>
                <a:gd name="connsiteX9" fmla="*/ 4255280 w 5095972"/>
                <a:gd name="connsiteY9" fmla="*/ 1480991 h 4677097"/>
                <a:gd name="connsiteX10" fmla="*/ 3905187 w 5095972"/>
                <a:gd name="connsiteY10" fmla="*/ 2012985 h 4677097"/>
                <a:gd name="connsiteX11" fmla="*/ 5084889 w 5095972"/>
                <a:gd name="connsiteY11" fmla="*/ 2339389 h 4677097"/>
                <a:gd name="connsiteX12" fmla="*/ 4694264 w 5095972"/>
                <a:gd name="connsiteY12" fmla="*/ 2632297 h 4677097"/>
                <a:gd name="connsiteX13" fmla="*/ 3961178 w 5095972"/>
                <a:gd name="connsiteY13" fmla="*/ 2866407 h 4677097"/>
                <a:gd name="connsiteX14" fmla="*/ 4479678 w 5095972"/>
                <a:gd name="connsiteY14" fmla="*/ 3770174 h 4677097"/>
                <a:gd name="connsiteX15" fmla="*/ 3249533 w 5095972"/>
                <a:gd name="connsiteY15" fmla="*/ 3507473 h 4677097"/>
                <a:gd name="connsiteX16" fmla="*/ 3123234 w 5095972"/>
                <a:gd name="connsiteY16" fmla="*/ 4545645 h 4677097"/>
                <a:gd name="connsiteX17" fmla="*/ 2790770 w 5095972"/>
                <a:gd name="connsiteY17" fmla="*/ 4597313 h 4677097"/>
                <a:gd name="connsiteX18" fmla="*/ 2431760 w 5095972"/>
                <a:gd name="connsiteY18" fmla="*/ 3798291 h 4677097"/>
                <a:gd name="connsiteX19" fmla="*/ 1693537 w 5095972"/>
                <a:gd name="connsiteY19" fmla="*/ 4351146 h 4677097"/>
                <a:gd name="connsiteX20" fmla="*/ 1176032 w 5095972"/>
                <a:gd name="connsiteY20" fmla="*/ 4301775 h 4677097"/>
                <a:gd name="connsiteX21" fmla="*/ 1559781 w 5095972"/>
                <a:gd name="connsiteY21" fmla="*/ 2981795 h 4677097"/>
                <a:gd name="connsiteX22" fmla="*/ 388250 w 5095972"/>
                <a:gd name="connsiteY22" fmla="*/ 3077685 h 4677097"/>
                <a:gd name="connsiteX23" fmla="*/ 40328 w 5095972"/>
                <a:gd name="connsiteY23" fmla="*/ 2805931 h 4677097"/>
                <a:gd name="connsiteX0" fmla="*/ 40328 w 5095972"/>
                <a:gd name="connsiteY0" fmla="*/ 2805931 h 4547858"/>
                <a:gd name="connsiteX1" fmla="*/ 1247571 w 5095972"/>
                <a:gd name="connsiteY1" fmla="*/ 2160898 h 4547858"/>
                <a:gd name="connsiteX2" fmla="*/ 582112 w 5095972"/>
                <a:gd name="connsiteY2" fmla="*/ 1385661 h 4547858"/>
                <a:gd name="connsiteX3" fmla="*/ 457035 w 5095972"/>
                <a:gd name="connsiteY3" fmla="*/ 1036086 h 4547858"/>
                <a:gd name="connsiteX4" fmla="*/ 867546 w 5095972"/>
                <a:gd name="connsiteY4" fmla="*/ 1014344 h 4547858"/>
                <a:gd name="connsiteX5" fmla="*/ 1966018 w 5095972"/>
                <a:gd name="connsiteY5" fmla="*/ 1279850 h 4547858"/>
                <a:gd name="connsiteX6" fmla="*/ 2749948 w 5095972"/>
                <a:gd name="connsiteY6" fmla="*/ 0 h 4547858"/>
                <a:gd name="connsiteX7" fmla="*/ 3146302 w 5095972"/>
                <a:gd name="connsiteY7" fmla="*/ 1278714 h 4547858"/>
                <a:gd name="connsiteX8" fmla="*/ 4680372 w 5095972"/>
                <a:gd name="connsiteY8" fmla="*/ 711224 h 4547858"/>
                <a:gd name="connsiteX9" fmla="*/ 4255280 w 5095972"/>
                <a:gd name="connsiteY9" fmla="*/ 1480991 h 4547858"/>
                <a:gd name="connsiteX10" fmla="*/ 3905187 w 5095972"/>
                <a:gd name="connsiteY10" fmla="*/ 2012985 h 4547858"/>
                <a:gd name="connsiteX11" fmla="*/ 5084889 w 5095972"/>
                <a:gd name="connsiteY11" fmla="*/ 2339389 h 4547858"/>
                <a:gd name="connsiteX12" fmla="*/ 4694264 w 5095972"/>
                <a:gd name="connsiteY12" fmla="*/ 2632297 h 4547858"/>
                <a:gd name="connsiteX13" fmla="*/ 3961178 w 5095972"/>
                <a:gd name="connsiteY13" fmla="*/ 2866407 h 4547858"/>
                <a:gd name="connsiteX14" fmla="*/ 4479678 w 5095972"/>
                <a:gd name="connsiteY14" fmla="*/ 3770174 h 4547858"/>
                <a:gd name="connsiteX15" fmla="*/ 3249533 w 5095972"/>
                <a:gd name="connsiteY15" fmla="*/ 3507473 h 4547858"/>
                <a:gd name="connsiteX16" fmla="*/ 3123234 w 5095972"/>
                <a:gd name="connsiteY16" fmla="*/ 4545645 h 4547858"/>
                <a:gd name="connsiteX17" fmla="*/ 2431760 w 5095972"/>
                <a:gd name="connsiteY17" fmla="*/ 3798291 h 4547858"/>
                <a:gd name="connsiteX18" fmla="*/ 1693537 w 5095972"/>
                <a:gd name="connsiteY18" fmla="*/ 4351146 h 4547858"/>
                <a:gd name="connsiteX19" fmla="*/ 1176032 w 5095972"/>
                <a:gd name="connsiteY19" fmla="*/ 4301775 h 4547858"/>
                <a:gd name="connsiteX20" fmla="*/ 1559781 w 5095972"/>
                <a:gd name="connsiteY20" fmla="*/ 2981795 h 4547858"/>
                <a:gd name="connsiteX21" fmla="*/ 388250 w 5095972"/>
                <a:gd name="connsiteY21" fmla="*/ 3077685 h 4547858"/>
                <a:gd name="connsiteX22" fmla="*/ 40328 w 5095972"/>
                <a:gd name="connsiteY22" fmla="*/ 2805931 h 4547858"/>
                <a:gd name="connsiteX0" fmla="*/ 40328 w 5095972"/>
                <a:gd name="connsiteY0" fmla="*/ 2805931 h 4547858"/>
                <a:gd name="connsiteX1" fmla="*/ 1247571 w 5095972"/>
                <a:gd name="connsiteY1" fmla="*/ 2160898 h 4547858"/>
                <a:gd name="connsiteX2" fmla="*/ 582112 w 5095972"/>
                <a:gd name="connsiteY2" fmla="*/ 1385661 h 4547858"/>
                <a:gd name="connsiteX3" fmla="*/ 457035 w 5095972"/>
                <a:gd name="connsiteY3" fmla="*/ 1036086 h 4547858"/>
                <a:gd name="connsiteX4" fmla="*/ 867546 w 5095972"/>
                <a:gd name="connsiteY4" fmla="*/ 1014344 h 4547858"/>
                <a:gd name="connsiteX5" fmla="*/ 1966018 w 5095972"/>
                <a:gd name="connsiteY5" fmla="*/ 1279850 h 4547858"/>
                <a:gd name="connsiteX6" fmla="*/ 2749948 w 5095972"/>
                <a:gd name="connsiteY6" fmla="*/ 0 h 4547858"/>
                <a:gd name="connsiteX7" fmla="*/ 3146302 w 5095972"/>
                <a:gd name="connsiteY7" fmla="*/ 1278714 h 4547858"/>
                <a:gd name="connsiteX8" fmla="*/ 4680372 w 5095972"/>
                <a:gd name="connsiteY8" fmla="*/ 711224 h 4547858"/>
                <a:gd name="connsiteX9" fmla="*/ 4255280 w 5095972"/>
                <a:gd name="connsiteY9" fmla="*/ 1480991 h 4547858"/>
                <a:gd name="connsiteX10" fmla="*/ 3905187 w 5095972"/>
                <a:gd name="connsiteY10" fmla="*/ 2012985 h 4547858"/>
                <a:gd name="connsiteX11" fmla="*/ 5084889 w 5095972"/>
                <a:gd name="connsiteY11" fmla="*/ 2339389 h 4547858"/>
                <a:gd name="connsiteX12" fmla="*/ 4694264 w 5095972"/>
                <a:gd name="connsiteY12" fmla="*/ 2632297 h 4547858"/>
                <a:gd name="connsiteX13" fmla="*/ 3961178 w 5095972"/>
                <a:gd name="connsiteY13" fmla="*/ 2866407 h 4547858"/>
                <a:gd name="connsiteX14" fmla="*/ 4479678 w 5095972"/>
                <a:gd name="connsiteY14" fmla="*/ 3770174 h 4547858"/>
                <a:gd name="connsiteX15" fmla="*/ 3249533 w 5095972"/>
                <a:gd name="connsiteY15" fmla="*/ 3507473 h 4547858"/>
                <a:gd name="connsiteX16" fmla="*/ 3123234 w 5095972"/>
                <a:gd name="connsiteY16" fmla="*/ 4545645 h 4547858"/>
                <a:gd name="connsiteX17" fmla="*/ 2431760 w 5095972"/>
                <a:gd name="connsiteY17" fmla="*/ 3798291 h 4547858"/>
                <a:gd name="connsiteX18" fmla="*/ 1176032 w 5095972"/>
                <a:gd name="connsiteY18" fmla="*/ 4301775 h 4547858"/>
                <a:gd name="connsiteX19" fmla="*/ 1559781 w 5095972"/>
                <a:gd name="connsiteY19" fmla="*/ 2981795 h 4547858"/>
                <a:gd name="connsiteX20" fmla="*/ 388250 w 5095972"/>
                <a:gd name="connsiteY20" fmla="*/ 3077685 h 4547858"/>
                <a:gd name="connsiteX21" fmla="*/ 40328 w 5095972"/>
                <a:gd name="connsiteY21" fmla="*/ 2805931 h 4547858"/>
                <a:gd name="connsiteX0" fmla="*/ 40328 w 5095972"/>
                <a:gd name="connsiteY0" fmla="*/ 2805931 h 4842127"/>
                <a:gd name="connsiteX1" fmla="*/ 1247571 w 5095972"/>
                <a:gd name="connsiteY1" fmla="*/ 2160898 h 4842127"/>
                <a:gd name="connsiteX2" fmla="*/ 582112 w 5095972"/>
                <a:gd name="connsiteY2" fmla="*/ 1385661 h 4842127"/>
                <a:gd name="connsiteX3" fmla="*/ 457035 w 5095972"/>
                <a:gd name="connsiteY3" fmla="*/ 1036086 h 4842127"/>
                <a:gd name="connsiteX4" fmla="*/ 867546 w 5095972"/>
                <a:gd name="connsiteY4" fmla="*/ 1014344 h 4842127"/>
                <a:gd name="connsiteX5" fmla="*/ 1966018 w 5095972"/>
                <a:gd name="connsiteY5" fmla="*/ 1279850 h 4842127"/>
                <a:gd name="connsiteX6" fmla="*/ 2749948 w 5095972"/>
                <a:gd name="connsiteY6" fmla="*/ 0 h 4842127"/>
                <a:gd name="connsiteX7" fmla="*/ 3146302 w 5095972"/>
                <a:gd name="connsiteY7" fmla="*/ 1278714 h 4842127"/>
                <a:gd name="connsiteX8" fmla="*/ 4680372 w 5095972"/>
                <a:gd name="connsiteY8" fmla="*/ 711224 h 4842127"/>
                <a:gd name="connsiteX9" fmla="*/ 4255280 w 5095972"/>
                <a:gd name="connsiteY9" fmla="*/ 1480991 h 4842127"/>
                <a:gd name="connsiteX10" fmla="*/ 3905187 w 5095972"/>
                <a:gd name="connsiteY10" fmla="*/ 2012985 h 4842127"/>
                <a:gd name="connsiteX11" fmla="*/ 5084889 w 5095972"/>
                <a:gd name="connsiteY11" fmla="*/ 2339389 h 4842127"/>
                <a:gd name="connsiteX12" fmla="*/ 4694264 w 5095972"/>
                <a:gd name="connsiteY12" fmla="*/ 2632297 h 4842127"/>
                <a:gd name="connsiteX13" fmla="*/ 3961178 w 5095972"/>
                <a:gd name="connsiteY13" fmla="*/ 2866407 h 4842127"/>
                <a:gd name="connsiteX14" fmla="*/ 4479678 w 5095972"/>
                <a:gd name="connsiteY14" fmla="*/ 3770174 h 4842127"/>
                <a:gd name="connsiteX15" fmla="*/ 3249533 w 5095972"/>
                <a:gd name="connsiteY15" fmla="*/ 3507473 h 4842127"/>
                <a:gd name="connsiteX16" fmla="*/ 3166568 w 5095972"/>
                <a:gd name="connsiteY16" fmla="*/ 4840512 h 4842127"/>
                <a:gd name="connsiteX17" fmla="*/ 2431760 w 5095972"/>
                <a:gd name="connsiteY17" fmla="*/ 3798291 h 4842127"/>
                <a:gd name="connsiteX18" fmla="*/ 1176032 w 5095972"/>
                <a:gd name="connsiteY18" fmla="*/ 4301775 h 4842127"/>
                <a:gd name="connsiteX19" fmla="*/ 1559781 w 5095972"/>
                <a:gd name="connsiteY19" fmla="*/ 2981795 h 4842127"/>
                <a:gd name="connsiteX20" fmla="*/ 388250 w 5095972"/>
                <a:gd name="connsiteY20" fmla="*/ 3077685 h 4842127"/>
                <a:gd name="connsiteX21" fmla="*/ 40328 w 5095972"/>
                <a:gd name="connsiteY21" fmla="*/ 2805931 h 4842127"/>
                <a:gd name="connsiteX0" fmla="*/ 40328 w 5095972"/>
                <a:gd name="connsiteY0" fmla="*/ 2805931 h 4842017"/>
                <a:gd name="connsiteX1" fmla="*/ 1247571 w 5095972"/>
                <a:gd name="connsiteY1" fmla="*/ 2160898 h 4842017"/>
                <a:gd name="connsiteX2" fmla="*/ 582112 w 5095972"/>
                <a:gd name="connsiteY2" fmla="*/ 1385661 h 4842017"/>
                <a:gd name="connsiteX3" fmla="*/ 457035 w 5095972"/>
                <a:gd name="connsiteY3" fmla="*/ 1036086 h 4842017"/>
                <a:gd name="connsiteX4" fmla="*/ 867546 w 5095972"/>
                <a:gd name="connsiteY4" fmla="*/ 1014344 h 4842017"/>
                <a:gd name="connsiteX5" fmla="*/ 1966018 w 5095972"/>
                <a:gd name="connsiteY5" fmla="*/ 1279850 h 4842017"/>
                <a:gd name="connsiteX6" fmla="*/ 2749948 w 5095972"/>
                <a:gd name="connsiteY6" fmla="*/ 0 h 4842017"/>
                <a:gd name="connsiteX7" fmla="*/ 3146302 w 5095972"/>
                <a:gd name="connsiteY7" fmla="*/ 1278714 h 4842017"/>
                <a:gd name="connsiteX8" fmla="*/ 4680372 w 5095972"/>
                <a:gd name="connsiteY8" fmla="*/ 711224 h 4842017"/>
                <a:gd name="connsiteX9" fmla="*/ 4255280 w 5095972"/>
                <a:gd name="connsiteY9" fmla="*/ 1480991 h 4842017"/>
                <a:gd name="connsiteX10" fmla="*/ 3905187 w 5095972"/>
                <a:gd name="connsiteY10" fmla="*/ 2012985 h 4842017"/>
                <a:gd name="connsiteX11" fmla="*/ 5084889 w 5095972"/>
                <a:gd name="connsiteY11" fmla="*/ 2339389 h 4842017"/>
                <a:gd name="connsiteX12" fmla="*/ 4694264 w 5095972"/>
                <a:gd name="connsiteY12" fmla="*/ 2632297 h 4842017"/>
                <a:gd name="connsiteX13" fmla="*/ 3961178 w 5095972"/>
                <a:gd name="connsiteY13" fmla="*/ 2866407 h 4842017"/>
                <a:gd name="connsiteX14" fmla="*/ 4479678 w 5095972"/>
                <a:gd name="connsiteY14" fmla="*/ 3770174 h 4842017"/>
                <a:gd name="connsiteX15" fmla="*/ 3249533 w 5095972"/>
                <a:gd name="connsiteY15" fmla="*/ 3507473 h 4842017"/>
                <a:gd name="connsiteX16" fmla="*/ 3166568 w 5095972"/>
                <a:gd name="connsiteY16" fmla="*/ 4840512 h 4842017"/>
                <a:gd name="connsiteX17" fmla="*/ 2404406 w 5095972"/>
                <a:gd name="connsiteY17" fmla="*/ 3718173 h 4842017"/>
                <a:gd name="connsiteX18" fmla="*/ 1176032 w 5095972"/>
                <a:gd name="connsiteY18" fmla="*/ 4301775 h 4842017"/>
                <a:gd name="connsiteX19" fmla="*/ 1559781 w 5095972"/>
                <a:gd name="connsiteY19" fmla="*/ 2981795 h 4842017"/>
                <a:gd name="connsiteX20" fmla="*/ 388250 w 5095972"/>
                <a:gd name="connsiteY20" fmla="*/ 3077685 h 4842017"/>
                <a:gd name="connsiteX21" fmla="*/ 40328 w 5095972"/>
                <a:gd name="connsiteY21" fmla="*/ 2805931 h 4842017"/>
                <a:gd name="connsiteX0" fmla="*/ 40328 w 5095972"/>
                <a:gd name="connsiteY0" fmla="*/ 2805931 h 4841960"/>
                <a:gd name="connsiteX1" fmla="*/ 1247571 w 5095972"/>
                <a:gd name="connsiteY1" fmla="*/ 2160898 h 4841960"/>
                <a:gd name="connsiteX2" fmla="*/ 582112 w 5095972"/>
                <a:gd name="connsiteY2" fmla="*/ 1385661 h 4841960"/>
                <a:gd name="connsiteX3" fmla="*/ 457035 w 5095972"/>
                <a:gd name="connsiteY3" fmla="*/ 1036086 h 4841960"/>
                <a:gd name="connsiteX4" fmla="*/ 867546 w 5095972"/>
                <a:gd name="connsiteY4" fmla="*/ 1014344 h 4841960"/>
                <a:gd name="connsiteX5" fmla="*/ 1966018 w 5095972"/>
                <a:gd name="connsiteY5" fmla="*/ 1279850 h 4841960"/>
                <a:gd name="connsiteX6" fmla="*/ 2749948 w 5095972"/>
                <a:gd name="connsiteY6" fmla="*/ 0 h 4841960"/>
                <a:gd name="connsiteX7" fmla="*/ 3146302 w 5095972"/>
                <a:gd name="connsiteY7" fmla="*/ 1278714 h 4841960"/>
                <a:gd name="connsiteX8" fmla="*/ 4680372 w 5095972"/>
                <a:gd name="connsiteY8" fmla="*/ 711224 h 4841960"/>
                <a:gd name="connsiteX9" fmla="*/ 4255280 w 5095972"/>
                <a:gd name="connsiteY9" fmla="*/ 1480991 h 4841960"/>
                <a:gd name="connsiteX10" fmla="*/ 3905187 w 5095972"/>
                <a:gd name="connsiteY10" fmla="*/ 2012985 h 4841960"/>
                <a:gd name="connsiteX11" fmla="*/ 5084889 w 5095972"/>
                <a:gd name="connsiteY11" fmla="*/ 2339389 h 4841960"/>
                <a:gd name="connsiteX12" fmla="*/ 4694264 w 5095972"/>
                <a:gd name="connsiteY12" fmla="*/ 2632297 h 4841960"/>
                <a:gd name="connsiteX13" fmla="*/ 3961178 w 5095972"/>
                <a:gd name="connsiteY13" fmla="*/ 2866407 h 4841960"/>
                <a:gd name="connsiteX14" fmla="*/ 4479678 w 5095972"/>
                <a:gd name="connsiteY14" fmla="*/ 3770174 h 4841960"/>
                <a:gd name="connsiteX15" fmla="*/ 3249533 w 5095972"/>
                <a:gd name="connsiteY15" fmla="*/ 3507473 h 4841960"/>
                <a:gd name="connsiteX16" fmla="*/ 3166568 w 5095972"/>
                <a:gd name="connsiteY16" fmla="*/ 4840512 h 4841960"/>
                <a:gd name="connsiteX17" fmla="*/ 2404406 w 5095972"/>
                <a:gd name="connsiteY17" fmla="*/ 3718173 h 4841960"/>
                <a:gd name="connsiteX18" fmla="*/ 1176032 w 5095972"/>
                <a:gd name="connsiteY18" fmla="*/ 4301775 h 4841960"/>
                <a:gd name="connsiteX19" fmla="*/ 1559781 w 5095972"/>
                <a:gd name="connsiteY19" fmla="*/ 2981795 h 4841960"/>
                <a:gd name="connsiteX20" fmla="*/ 388250 w 5095972"/>
                <a:gd name="connsiteY20" fmla="*/ 3077685 h 4841960"/>
                <a:gd name="connsiteX21" fmla="*/ 40328 w 5095972"/>
                <a:gd name="connsiteY21" fmla="*/ 2805931 h 4841960"/>
                <a:gd name="connsiteX0" fmla="*/ 40328 w 5095972"/>
                <a:gd name="connsiteY0" fmla="*/ 2805931 h 4841960"/>
                <a:gd name="connsiteX1" fmla="*/ 1247571 w 5095972"/>
                <a:gd name="connsiteY1" fmla="*/ 2160898 h 4841960"/>
                <a:gd name="connsiteX2" fmla="*/ 582112 w 5095972"/>
                <a:gd name="connsiteY2" fmla="*/ 1385661 h 4841960"/>
                <a:gd name="connsiteX3" fmla="*/ 457035 w 5095972"/>
                <a:gd name="connsiteY3" fmla="*/ 1036086 h 4841960"/>
                <a:gd name="connsiteX4" fmla="*/ 867546 w 5095972"/>
                <a:gd name="connsiteY4" fmla="*/ 1014344 h 4841960"/>
                <a:gd name="connsiteX5" fmla="*/ 1966018 w 5095972"/>
                <a:gd name="connsiteY5" fmla="*/ 1279850 h 4841960"/>
                <a:gd name="connsiteX6" fmla="*/ 2749948 w 5095972"/>
                <a:gd name="connsiteY6" fmla="*/ 0 h 4841960"/>
                <a:gd name="connsiteX7" fmla="*/ 3146302 w 5095972"/>
                <a:gd name="connsiteY7" fmla="*/ 1278714 h 4841960"/>
                <a:gd name="connsiteX8" fmla="*/ 4680372 w 5095972"/>
                <a:gd name="connsiteY8" fmla="*/ 711224 h 4841960"/>
                <a:gd name="connsiteX9" fmla="*/ 4255280 w 5095972"/>
                <a:gd name="connsiteY9" fmla="*/ 1480991 h 4841960"/>
                <a:gd name="connsiteX10" fmla="*/ 3905187 w 5095972"/>
                <a:gd name="connsiteY10" fmla="*/ 2012985 h 4841960"/>
                <a:gd name="connsiteX11" fmla="*/ 5084889 w 5095972"/>
                <a:gd name="connsiteY11" fmla="*/ 2339389 h 4841960"/>
                <a:gd name="connsiteX12" fmla="*/ 4694264 w 5095972"/>
                <a:gd name="connsiteY12" fmla="*/ 2632297 h 4841960"/>
                <a:gd name="connsiteX13" fmla="*/ 3961178 w 5095972"/>
                <a:gd name="connsiteY13" fmla="*/ 2866407 h 4841960"/>
                <a:gd name="connsiteX14" fmla="*/ 4479678 w 5095972"/>
                <a:gd name="connsiteY14" fmla="*/ 3770174 h 4841960"/>
                <a:gd name="connsiteX15" fmla="*/ 3249533 w 5095972"/>
                <a:gd name="connsiteY15" fmla="*/ 3507473 h 4841960"/>
                <a:gd name="connsiteX16" fmla="*/ 3166568 w 5095972"/>
                <a:gd name="connsiteY16" fmla="*/ 4840512 h 4841960"/>
                <a:gd name="connsiteX17" fmla="*/ 2404406 w 5095972"/>
                <a:gd name="connsiteY17" fmla="*/ 3718173 h 4841960"/>
                <a:gd name="connsiteX18" fmla="*/ 1176032 w 5095972"/>
                <a:gd name="connsiteY18" fmla="*/ 4301775 h 4841960"/>
                <a:gd name="connsiteX19" fmla="*/ 1559781 w 5095972"/>
                <a:gd name="connsiteY19" fmla="*/ 2981795 h 4841960"/>
                <a:gd name="connsiteX20" fmla="*/ 388250 w 5095972"/>
                <a:gd name="connsiteY20" fmla="*/ 3077685 h 4841960"/>
                <a:gd name="connsiteX21" fmla="*/ 40328 w 5095972"/>
                <a:gd name="connsiteY21" fmla="*/ 2805931 h 4841960"/>
                <a:gd name="connsiteX0" fmla="*/ 40328 w 5095972"/>
                <a:gd name="connsiteY0" fmla="*/ 2805931 h 4841960"/>
                <a:gd name="connsiteX1" fmla="*/ 1247571 w 5095972"/>
                <a:gd name="connsiteY1" fmla="*/ 2160898 h 4841960"/>
                <a:gd name="connsiteX2" fmla="*/ 582112 w 5095972"/>
                <a:gd name="connsiteY2" fmla="*/ 1385661 h 4841960"/>
                <a:gd name="connsiteX3" fmla="*/ 457035 w 5095972"/>
                <a:gd name="connsiteY3" fmla="*/ 1036086 h 4841960"/>
                <a:gd name="connsiteX4" fmla="*/ 867546 w 5095972"/>
                <a:gd name="connsiteY4" fmla="*/ 1014344 h 4841960"/>
                <a:gd name="connsiteX5" fmla="*/ 1966018 w 5095972"/>
                <a:gd name="connsiteY5" fmla="*/ 1279850 h 4841960"/>
                <a:gd name="connsiteX6" fmla="*/ 2749948 w 5095972"/>
                <a:gd name="connsiteY6" fmla="*/ 0 h 4841960"/>
                <a:gd name="connsiteX7" fmla="*/ 3146302 w 5095972"/>
                <a:gd name="connsiteY7" fmla="*/ 1278714 h 4841960"/>
                <a:gd name="connsiteX8" fmla="*/ 4680372 w 5095972"/>
                <a:gd name="connsiteY8" fmla="*/ 711224 h 4841960"/>
                <a:gd name="connsiteX9" fmla="*/ 4255280 w 5095972"/>
                <a:gd name="connsiteY9" fmla="*/ 1480991 h 4841960"/>
                <a:gd name="connsiteX10" fmla="*/ 3905187 w 5095972"/>
                <a:gd name="connsiteY10" fmla="*/ 2012985 h 4841960"/>
                <a:gd name="connsiteX11" fmla="*/ 5084889 w 5095972"/>
                <a:gd name="connsiteY11" fmla="*/ 2339389 h 4841960"/>
                <a:gd name="connsiteX12" fmla="*/ 4694264 w 5095972"/>
                <a:gd name="connsiteY12" fmla="*/ 2632297 h 4841960"/>
                <a:gd name="connsiteX13" fmla="*/ 3961178 w 5095972"/>
                <a:gd name="connsiteY13" fmla="*/ 2866407 h 4841960"/>
                <a:gd name="connsiteX14" fmla="*/ 4479678 w 5095972"/>
                <a:gd name="connsiteY14" fmla="*/ 3770174 h 4841960"/>
                <a:gd name="connsiteX15" fmla="*/ 3249533 w 5095972"/>
                <a:gd name="connsiteY15" fmla="*/ 3507473 h 4841960"/>
                <a:gd name="connsiteX16" fmla="*/ 3166568 w 5095972"/>
                <a:gd name="connsiteY16" fmla="*/ 4840512 h 4841960"/>
                <a:gd name="connsiteX17" fmla="*/ 2404406 w 5095972"/>
                <a:gd name="connsiteY17" fmla="*/ 3718173 h 4841960"/>
                <a:gd name="connsiteX18" fmla="*/ 1075419 w 5095972"/>
                <a:gd name="connsiteY18" fmla="*/ 4437056 h 4841960"/>
                <a:gd name="connsiteX19" fmla="*/ 1559781 w 5095972"/>
                <a:gd name="connsiteY19" fmla="*/ 2981795 h 4841960"/>
                <a:gd name="connsiteX20" fmla="*/ 388250 w 5095972"/>
                <a:gd name="connsiteY20" fmla="*/ 3077685 h 4841960"/>
                <a:gd name="connsiteX21" fmla="*/ 40328 w 5095972"/>
                <a:gd name="connsiteY21" fmla="*/ 2805931 h 4841960"/>
                <a:gd name="connsiteX0" fmla="*/ 0 w 5055644"/>
                <a:gd name="connsiteY0" fmla="*/ 2805931 h 4841960"/>
                <a:gd name="connsiteX1" fmla="*/ 1207243 w 5055644"/>
                <a:gd name="connsiteY1" fmla="*/ 2160898 h 4841960"/>
                <a:gd name="connsiteX2" fmla="*/ 541784 w 5055644"/>
                <a:gd name="connsiteY2" fmla="*/ 1385661 h 4841960"/>
                <a:gd name="connsiteX3" fmla="*/ 416707 w 5055644"/>
                <a:gd name="connsiteY3" fmla="*/ 1036086 h 4841960"/>
                <a:gd name="connsiteX4" fmla="*/ 827218 w 5055644"/>
                <a:gd name="connsiteY4" fmla="*/ 1014344 h 4841960"/>
                <a:gd name="connsiteX5" fmla="*/ 1925690 w 5055644"/>
                <a:gd name="connsiteY5" fmla="*/ 1279850 h 4841960"/>
                <a:gd name="connsiteX6" fmla="*/ 2709620 w 5055644"/>
                <a:gd name="connsiteY6" fmla="*/ 0 h 4841960"/>
                <a:gd name="connsiteX7" fmla="*/ 3105974 w 5055644"/>
                <a:gd name="connsiteY7" fmla="*/ 1278714 h 4841960"/>
                <a:gd name="connsiteX8" fmla="*/ 4640044 w 5055644"/>
                <a:gd name="connsiteY8" fmla="*/ 711224 h 4841960"/>
                <a:gd name="connsiteX9" fmla="*/ 4214952 w 5055644"/>
                <a:gd name="connsiteY9" fmla="*/ 1480991 h 4841960"/>
                <a:gd name="connsiteX10" fmla="*/ 3864859 w 5055644"/>
                <a:gd name="connsiteY10" fmla="*/ 2012985 h 4841960"/>
                <a:gd name="connsiteX11" fmla="*/ 5044561 w 5055644"/>
                <a:gd name="connsiteY11" fmla="*/ 2339389 h 4841960"/>
                <a:gd name="connsiteX12" fmla="*/ 4653936 w 5055644"/>
                <a:gd name="connsiteY12" fmla="*/ 2632297 h 4841960"/>
                <a:gd name="connsiteX13" fmla="*/ 3920850 w 5055644"/>
                <a:gd name="connsiteY13" fmla="*/ 2866407 h 4841960"/>
                <a:gd name="connsiteX14" fmla="*/ 4439350 w 5055644"/>
                <a:gd name="connsiteY14" fmla="*/ 3770174 h 4841960"/>
                <a:gd name="connsiteX15" fmla="*/ 3209205 w 5055644"/>
                <a:gd name="connsiteY15" fmla="*/ 3507473 h 4841960"/>
                <a:gd name="connsiteX16" fmla="*/ 3126240 w 5055644"/>
                <a:gd name="connsiteY16" fmla="*/ 4840512 h 4841960"/>
                <a:gd name="connsiteX17" fmla="*/ 2364078 w 5055644"/>
                <a:gd name="connsiteY17" fmla="*/ 3718173 h 4841960"/>
                <a:gd name="connsiteX18" fmla="*/ 1035091 w 5055644"/>
                <a:gd name="connsiteY18" fmla="*/ 4437056 h 4841960"/>
                <a:gd name="connsiteX19" fmla="*/ 1519453 w 5055644"/>
                <a:gd name="connsiteY19" fmla="*/ 2981795 h 4841960"/>
                <a:gd name="connsiteX20" fmla="*/ 0 w 5055644"/>
                <a:gd name="connsiteY20" fmla="*/ 2805931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599657 w 5113517"/>
                <a:gd name="connsiteY2" fmla="*/ 1385661 h 4841960"/>
                <a:gd name="connsiteX3" fmla="*/ 474580 w 5113517"/>
                <a:gd name="connsiteY3" fmla="*/ 1036086 h 4841960"/>
                <a:gd name="connsiteX4" fmla="*/ 885091 w 5113517"/>
                <a:gd name="connsiteY4" fmla="*/ 1014344 h 4841960"/>
                <a:gd name="connsiteX5" fmla="*/ 1983563 w 5113517"/>
                <a:gd name="connsiteY5" fmla="*/ 1279850 h 4841960"/>
                <a:gd name="connsiteX6" fmla="*/ 2767493 w 5113517"/>
                <a:gd name="connsiteY6" fmla="*/ 0 h 4841960"/>
                <a:gd name="connsiteX7" fmla="*/ 3163847 w 5113517"/>
                <a:gd name="connsiteY7" fmla="*/ 1278714 h 4841960"/>
                <a:gd name="connsiteX8" fmla="*/ 4697917 w 5113517"/>
                <a:gd name="connsiteY8" fmla="*/ 711224 h 4841960"/>
                <a:gd name="connsiteX9" fmla="*/ 4272825 w 5113517"/>
                <a:gd name="connsiteY9" fmla="*/ 1480991 h 4841960"/>
                <a:gd name="connsiteX10" fmla="*/ 3922732 w 5113517"/>
                <a:gd name="connsiteY10" fmla="*/ 2012985 h 4841960"/>
                <a:gd name="connsiteX11" fmla="*/ 5102434 w 5113517"/>
                <a:gd name="connsiteY11" fmla="*/ 2339389 h 4841960"/>
                <a:gd name="connsiteX12" fmla="*/ 4711809 w 5113517"/>
                <a:gd name="connsiteY12" fmla="*/ 2632297 h 4841960"/>
                <a:gd name="connsiteX13" fmla="*/ 3978723 w 5113517"/>
                <a:gd name="connsiteY13" fmla="*/ 2866407 h 4841960"/>
                <a:gd name="connsiteX14" fmla="*/ 4497223 w 5113517"/>
                <a:gd name="connsiteY14" fmla="*/ 3770174 h 4841960"/>
                <a:gd name="connsiteX15" fmla="*/ 3267078 w 5113517"/>
                <a:gd name="connsiteY15" fmla="*/ 3507473 h 4841960"/>
                <a:gd name="connsiteX16" fmla="*/ 3184113 w 5113517"/>
                <a:gd name="connsiteY16" fmla="*/ 4840512 h 4841960"/>
                <a:gd name="connsiteX17" fmla="*/ 2421951 w 5113517"/>
                <a:gd name="connsiteY17" fmla="*/ 3718173 h 4841960"/>
                <a:gd name="connsiteX18" fmla="*/ 1092964 w 5113517"/>
                <a:gd name="connsiteY18" fmla="*/ 4437056 h 4841960"/>
                <a:gd name="connsiteX19" fmla="*/ 1577326 w 5113517"/>
                <a:gd name="connsiteY19" fmla="*/ 2981795 h 4841960"/>
                <a:gd name="connsiteX20" fmla="*/ -1 w 5113517"/>
                <a:gd name="connsiteY20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599659 w 5113519"/>
                <a:gd name="connsiteY2" fmla="*/ 1385661 h 4841960"/>
                <a:gd name="connsiteX3" fmla="*/ 474582 w 5113519"/>
                <a:gd name="connsiteY3" fmla="*/ 1036086 h 4841960"/>
                <a:gd name="connsiteX4" fmla="*/ 885093 w 5113519"/>
                <a:gd name="connsiteY4" fmla="*/ 1014344 h 4841960"/>
                <a:gd name="connsiteX5" fmla="*/ 1983565 w 5113519"/>
                <a:gd name="connsiteY5" fmla="*/ 1279850 h 4841960"/>
                <a:gd name="connsiteX6" fmla="*/ 2767495 w 5113519"/>
                <a:gd name="connsiteY6" fmla="*/ 0 h 4841960"/>
                <a:gd name="connsiteX7" fmla="*/ 3163849 w 5113519"/>
                <a:gd name="connsiteY7" fmla="*/ 1278714 h 4841960"/>
                <a:gd name="connsiteX8" fmla="*/ 4697919 w 5113519"/>
                <a:gd name="connsiteY8" fmla="*/ 711224 h 4841960"/>
                <a:gd name="connsiteX9" fmla="*/ 4272827 w 5113519"/>
                <a:gd name="connsiteY9" fmla="*/ 1480991 h 4841960"/>
                <a:gd name="connsiteX10" fmla="*/ 3922734 w 5113519"/>
                <a:gd name="connsiteY10" fmla="*/ 2012985 h 4841960"/>
                <a:gd name="connsiteX11" fmla="*/ 5102436 w 5113519"/>
                <a:gd name="connsiteY11" fmla="*/ 2339389 h 4841960"/>
                <a:gd name="connsiteX12" fmla="*/ 4711811 w 5113519"/>
                <a:gd name="connsiteY12" fmla="*/ 2632297 h 4841960"/>
                <a:gd name="connsiteX13" fmla="*/ 3978725 w 5113519"/>
                <a:gd name="connsiteY13" fmla="*/ 2866407 h 4841960"/>
                <a:gd name="connsiteX14" fmla="*/ 4497225 w 5113519"/>
                <a:gd name="connsiteY14" fmla="*/ 3770174 h 4841960"/>
                <a:gd name="connsiteX15" fmla="*/ 3267080 w 5113519"/>
                <a:gd name="connsiteY15" fmla="*/ 3507473 h 4841960"/>
                <a:gd name="connsiteX16" fmla="*/ 3184115 w 5113519"/>
                <a:gd name="connsiteY16" fmla="*/ 4840512 h 4841960"/>
                <a:gd name="connsiteX17" fmla="*/ 2421953 w 5113519"/>
                <a:gd name="connsiteY17" fmla="*/ 3718173 h 4841960"/>
                <a:gd name="connsiteX18" fmla="*/ 1092966 w 5113519"/>
                <a:gd name="connsiteY18" fmla="*/ 4437056 h 4841960"/>
                <a:gd name="connsiteX19" fmla="*/ 1577328 w 5113519"/>
                <a:gd name="connsiteY19" fmla="*/ 2981795 h 4841960"/>
                <a:gd name="connsiteX20" fmla="*/ 1 w 5113519"/>
                <a:gd name="connsiteY20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74580 w 5113517"/>
                <a:gd name="connsiteY2" fmla="*/ 1036086 h 4841960"/>
                <a:gd name="connsiteX3" fmla="*/ 885091 w 5113517"/>
                <a:gd name="connsiteY3" fmla="*/ 1014344 h 4841960"/>
                <a:gd name="connsiteX4" fmla="*/ 1983563 w 5113517"/>
                <a:gd name="connsiteY4" fmla="*/ 1279850 h 4841960"/>
                <a:gd name="connsiteX5" fmla="*/ 2767493 w 5113517"/>
                <a:gd name="connsiteY5" fmla="*/ 0 h 4841960"/>
                <a:gd name="connsiteX6" fmla="*/ 3163847 w 5113517"/>
                <a:gd name="connsiteY6" fmla="*/ 1278714 h 4841960"/>
                <a:gd name="connsiteX7" fmla="*/ 4697917 w 5113517"/>
                <a:gd name="connsiteY7" fmla="*/ 711224 h 4841960"/>
                <a:gd name="connsiteX8" fmla="*/ 4272825 w 5113517"/>
                <a:gd name="connsiteY8" fmla="*/ 1480991 h 4841960"/>
                <a:gd name="connsiteX9" fmla="*/ 3922732 w 5113517"/>
                <a:gd name="connsiteY9" fmla="*/ 2012985 h 4841960"/>
                <a:gd name="connsiteX10" fmla="*/ 5102434 w 5113517"/>
                <a:gd name="connsiteY10" fmla="*/ 2339389 h 4841960"/>
                <a:gd name="connsiteX11" fmla="*/ 4711809 w 5113517"/>
                <a:gd name="connsiteY11" fmla="*/ 2632297 h 4841960"/>
                <a:gd name="connsiteX12" fmla="*/ 3978723 w 5113517"/>
                <a:gd name="connsiteY12" fmla="*/ 2866407 h 4841960"/>
                <a:gd name="connsiteX13" fmla="*/ 4497223 w 5113517"/>
                <a:gd name="connsiteY13" fmla="*/ 3770174 h 4841960"/>
                <a:gd name="connsiteX14" fmla="*/ 3267078 w 5113517"/>
                <a:gd name="connsiteY14" fmla="*/ 3507473 h 4841960"/>
                <a:gd name="connsiteX15" fmla="*/ 3184113 w 5113517"/>
                <a:gd name="connsiteY15" fmla="*/ 4840512 h 4841960"/>
                <a:gd name="connsiteX16" fmla="*/ 2421951 w 5113517"/>
                <a:gd name="connsiteY16" fmla="*/ 3718173 h 4841960"/>
                <a:gd name="connsiteX17" fmla="*/ 1092964 w 5113517"/>
                <a:gd name="connsiteY17" fmla="*/ 4437056 h 4841960"/>
                <a:gd name="connsiteX18" fmla="*/ 1577326 w 5113517"/>
                <a:gd name="connsiteY18" fmla="*/ 2981795 h 4841960"/>
                <a:gd name="connsiteX19" fmla="*/ -1 w 5113517"/>
                <a:gd name="connsiteY19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74582 w 5113519"/>
                <a:gd name="connsiteY2" fmla="*/ 103608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85508 w 5113519"/>
                <a:gd name="connsiteY2" fmla="*/ 93372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85508 w 5113519"/>
                <a:gd name="connsiteY2" fmla="*/ 93372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85508 w 5113519"/>
                <a:gd name="connsiteY2" fmla="*/ 93372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02498"/>
                <a:gd name="connsiteY0" fmla="*/ 2871567 h 4841960"/>
                <a:gd name="connsiteX1" fmla="*/ 1265118 w 5102498"/>
                <a:gd name="connsiteY1" fmla="*/ 2160898 h 4841960"/>
                <a:gd name="connsiteX2" fmla="*/ 485508 w 5102498"/>
                <a:gd name="connsiteY2" fmla="*/ 933726 h 4841960"/>
                <a:gd name="connsiteX3" fmla="*/ 1983565 w 5102498"/>
                <a:gd name="connsiteY3" fmla="*/ 1279850 h 4841960"/>
                <a:gd name="connsiteX4" fmla="*/ 2767495 w 5102498"/>
                <a:gd name="connsiteY4" fmla="*/ 0 h 4841960"/>
                <a:gd name="connsiteX5" fmla="*/ 3163849 w 5102498"/>
                <a:gd name="connsiteY5" fmla="*/ 1278714 h 4841960"/>
                <a:gd name="connsiteX6" fmla="*/ 4697919 w 5102498"/>
                <a:gd name="connsiteY6" fmla="*/ 711224 h 4841960"/>
                <a:gd name="connsiteX7" fmla="*/ 4272827 w 5102498"/>
                <a:gd name="connsiteY7" fmla="*/ 1480991 h 4841960"/>
                <a:gd name="connsiteX8" fmla="*/ 3922734 w 5102498"/>
                <a:gd name="connsiteY8" fmla="*/ 2012985 h 4841960"/>
                <a:gd name="connsiteX9" fmla="*/ 5102436 w 5102498"/>
                <a:gd name="connsiteY9" fmla="*/ 2339389 h 4841960"/>
                <a:gd name="connsiteX10" fmla="*/ 3978725 w 5102498"/>
                <a:gd name="connsiteY10" fmla="*/ 2866407 h 4841960"/>
                <a:gd name="connsiteX11" fmla="*/ 4497225 w 5102498"/>
                <a:gd name="connsiteY11" fmla="*/ 3770174 h 4841960"/>
                <a:gd name="connsiteX12" fmla="*/ 3267080 w 5102498"/>
                <a:gd name="connsiteY12" fmla="*/ 3507473 h 4841960"/>
                <a:gd name="connsiteX13" fmla="*/ 3184115 w 5102498"/>
                <a:gd name="connsiteY13" fmla="*/ 4840512 h 4841960"/>
                <a:gd name="connsiteX14" fmla="*/ 2421953 w 5102498"/>
                <a:gd name="connsiteY14" fmla="*/ 3718173 h 4841960"/>
                <a:gd name="connsiteX15" fmla="*/ 1092966 w 5102498"/>
                <a:gd name="connsiteY15" fmla="*/ 4437056 h 4841960"/>
                <a:gd name="connsiteX16" fmla="*/ 1577328 w 5102498"/>
                <a:gd name="connsiteY16" fmla="*/ 2981795 h 4841960"/>
                <a:gd name="connsiteX17" fmla="*/ 1 w 5102498"/>
                <a:gd name="connsiteY17" fmla="*/ 2871567 h 4841960"/>
                <a:gd name="connsiteX0" fmla="*/ -1 w 5102490"/>
                <a:gd name="connsiteY0" fmla="*/ 2871567 h 4841960"/>
                <a:gd name="connsiteX1" fmla="*/ 1265116 w 5102490"/>
                <a:gd name="connsiteY1" fmla="*/ 2160898 h 4841960"/>
                <a:gd name="connsiteX2" fmla="*/ 485506 w 5102490"/>
                <a:gd name="connsiteY2" fmla="*/ 933726 h 4841960"/>
                <a:gd name="connsiteX3" fmla="*/ 1983563 w 5102490"/>
                <a:gd name="connsiteY3" fmla="*/ 1279850 h 4841960"/>
                <a:gd name="connsiteX4" fmla="*/ 2767493 w 5102490"/>
                <a:gd name="connsiteY4" fmla="*/ 0 h 4841960"/>
                <a:gd name="connsiteX5" fmla="*/ 3163847 w 5102490"/>
                <a:gd name="connsiteY5" fmla="*/ 1278714 h 4841960"/>
                <a:gd name="connsiteX6" fmla="*/ 4697917 w 5102490"/>
                <a:gd name="connsiteY6" fmla="*/ 711224 h 4841960"/>
                <a:gd name="connsiteX7" fmla="*/ 4272825 w 5102490"/>
                <a:gd name="connsiteY7" fmla="*/ 1480991 h 4841960"/>
                <a:gd name="connsiteX8" fmla="*/ 3922732 w 5102490"/>
                <a:gd name="connsiteY8" fmla="*/ 2012985 h 4841960"/>
                <a:gd name="connsiteX9" fmla="*/ 5102434 w 5102490"/>
                <a:gd name="connsiteY9" fmla="*/ 2339389 h 4841960"/>
                <a:gd name="connsiteX10" fmla="*/ 3863684 w 5102490"/>
                <a:gd name="connsiteY10" fmla="*/ 2811641 h 4841960"/>
                <a:gd name="connsiteX11" fmla="*/ 4497223 w 5102490"/>
                <a:gd name="connsiteY11" fmla="*/ 3770174 h 4841960"/>
                <a:gd name="connsiteX12" fmla="*/ 3267078 w 5102490"/>
                <a:gd name="connsiteY12" fmla="*/ 3507473 h 4841960"/>
                <a:gd name="connsiteX13" fmla="*/ 3184113 w 5102490"/>
                <a:gd name="connsiteY13" fmla="*/ 4840512 h 4841960"/>
                <a:gd name="connsiteX14" fmla="*/ 2421951 w 5102490"/>
                <a:gd name="connsiteY14" fmla="*/ 3718173 h 4841960"/>
                <a:gd name="connsiteX15" fmla="*/ 1092964 w 5102490"/>
                <a:gd name="connsiteY15" fmla="*/ 4437056 h 4841960"/>
                <a:gd name="connsiteX16" fmla="*/ 1577326 w 5102490"/>
                <a:gd name="connsiteY16" fmla="*/ 2981795 h 4841960"/>
                <a:gd name="connsiteX17" fmla="*/ -1 w 5102490"/>
                <a:gd name="connsiteY17" fmla="*/ 2871567 h 4841960"/>
                <a:gd name="connsiteX0" fmla="*/ 1 w 5102527"/>
                <a:gd name="connsiteY0" fmla="*/ 2871567 h 4841960"/>
                <a:gd name="connsiteX1" fmla="*/ 1265118 w 5102527"/>
                <a:gd name="connsiteY1" fmla="*/ 2160898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67080 w 5102527"/>
                <a:gd name="connsiteY12" fmla="*/ 3507473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265116 w 5102525"/>
                <a:gd name="connsiteY1" fmla="*/ 2160898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497223 w 5102525"/>
                <a:gd name="connsiteY11" fmla="*/ 3770174 h 4841960"/>
                <a:gd name="connsiteX12" fmla="*/ 3267078 w 5102525"/>
                <a:gd name="connsiteY12" fmla="*/ 3507473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265118 w 5102527"/>
                <a:gd name="connsiteY1" fmla="*/ 2160898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67080 w 5102527"/>
                <a:gd name="connsiteY12" fmla="*/ 3507473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332556 w 5102525"/>
                <a:gd name="connsiteY1" fmla="*/ 2089701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497223 w 5102525"/>
                <a:gd name="connsiteY11" fmla="*/ 3770174 h 4841960"/>
                <a:gd name="connsiteX12" fmla="*/ 3267078 w 5102525"/>
                <a:gd name="connsiteY12" fmla="*/ 3507473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67080 w 5102527"/>
                <a:gd name="connsiteY12" fmla="*/ 3507473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612941 w 5102525"/>
                <a:gd name="connsiteY1" fmla="*/ 2131595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497223 w 5102525"/>
                <a:gd name="connsiteY11" fmla="*/ 3770174 h 4841960"/>
                <a:gd name="connsiteX12" fmla="*/ 3217928 w 5102525"/>
                <a:gd name="connsiteY12" fmla="*/ 3356807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17930 w 5102527"/>
                <a:gd name="connsiteY12" fmla="*/ 3356807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612941 w 5102525"/>
                <a:gd name="connsiteY1" fmla="*/ 2131595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828313 w 5102525"/>
                <a:gd name="connsiteY11" fmla="*/ 3987432 h 4841960"/>
                <a:gd name="connsiteX12" fmla="*/ 3217928 w 5102525"/>
                <a:gd name="connsiteY12" fmla="*/ 3356807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612941 w 5102525"/>
                <a:gd name="connsiteY1" fmla="*/ 2131595 h 4841960"/>
                <a:gd name="connsiteX2" fmla="*/ 485506 w 5102525"/>
                <a:gd name="connsiteY2" fmla="*/ 933726 h 4841960"/>
                <a:gd name="connsiteX3" fmla="*/ 2320372 w 5102525"/>
                <a:gd name="connsiteY3" fmla="*/ 1553982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828313 w 5102525"/>
                <a:gd name="connsiteY11" fmla="*/ 3987432 h 4841960"/>
                <a:gd name="connsiteX12" fmla="*/ 3349200 w 5102525"/>
                <a:gd name="connsiteY12" fmla="*/ 3472552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2253602 w 5102527"/>
                <a:gd name="connsiteY3" fmla="*/ 1457047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612941 w 5102525"/>
                <a:gd name="connsiteY1" fmla="*/ 2131595 h 4841960"/>
                <a:gd name="connsiteX2" fmla="*/ 485506 w 5102525"/>
                <a:gd name="connsiteY2" fmla="*/ 933726 h 4841960"/>
                <a:gd name="connsiteX3" fmla="*/ 2253600 w 5102525"/>
                <a:gd name="connsiteY3" fmla="*/ 1457047 h 4841960"/>
                <a:gd name="connsiteX4" fmla="*/ 2767493 w 5102525"/>
                <a:gd name="connsiteY4" fmla="*/ 0 h 4841960"/>
                <a:gd name="connsiteX5" fmla="*/ 3180840 w 5102525"/>
                <a:gd name="connsiteY5" fmla="*/ 1613401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828313 w 5102525"/>
                <a:gd name="connsiteY11" fmla="*/ 3987432 h 4841960"/>
                <a:gd name="connsiteX12" fmla="*/ 3349200 w 5102525"/>
                <a:gd name="connsiteY12" fmla="*/ 3472552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2253602 w 5102527"/>
                <a:gd name="connsiteY3" fmla="*/ 1457047 h 4841960"/>
                <a:gd name="connsiteX4" fmla="*/ 2767495 w 5102527"/>
                <a:gd name="connsiteY4" fmla="*/ 0 h 4841960"/>
                <a:gd name="connsiteX5" fmla="*/ 3180842 w 5102527"/>
                <a:gd name="connsiteY5" fmla="*/ 1613401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2253602 w 5102527"/>
                <a:gd name="connsiteY3" fmla="*/ 1457047 h 4841960"/>
                <a:gd name="connsiteX4" fmla="*/ 2767495 w 5102527"/>
                <a:gd name="connsiteY4" fmla="*/ 0 h 4841960"/>
                <a:gd name="connsiteX5" fmla="*/ 3180842 w 5102527"/>
                <a:gd name="connsiteY5" fmla="*/ 1613401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2253602 w 5102527"/>
                <a:gd name="connsiteY3" fmla="*/ 1457047 h 4841960"/>
                <a:gd name="connsiteX4" fmla="*/ 2767495 w 5102527"/>
                <a:gd name="connsiteY4" fmla="*/ 0 h 4841960"/>
                <a:gd name="connsiteX5" fmla="*/ 3180842 w 5102527"/>
                <a:gd name="connsiteY5" fmla="*/ 1613401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2253602 w 5102527"/>
                <a:gd name="connsiteY3" fmla="*/ 1457047 h 4841960"/>
                <a:gd name="connsiteX4" fmla="*/ 2767495 w 5102527"/>
                <a:gd name="connsiteY4" fmla="*/ 0 h 4841960"/>
                <a:gd name="connsiteX5" fmla="*/ 3180842 w 5102527"/>
                <a:gd name="connsiteY5" fmla="*/ 1613401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2253602 w 5102527"/>
                <a:gd name="connsiteY3" fmla="*/ 1457047 h 4841960"/>
                <a:gd name="connsiteX4" fmla="*/ 2767495 w 5102527"/>
                <a:gd name="connsiteY4" fmla="*/ 0 h 4841960"/>
                <a:gd name="connsiteX5" fmla="*/ 3180842 w 5102527"/>
                <a:gd name="connsiteY5" fmla="*/ 1613401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2253602 w 5102527"/>
                <a:gd name="connsiteY3" fmla="*/ 1457047 h 4841960"/>
                <a:gd name="connsiteX4" fmla="*/ 2767495 w 5102527"/>
                <a:gd name="connsiteY4" fmla="*/ 0 h 4841960"/>
                <a:gd name="connsiteX5" fmla="*/ 3180842 w 5102527"/>
                <a:gd name="connsiteY5" fmla="*/ 1613401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2253602 w 5102527"/>
                <a:gd name="connsiteY3" fmla="*/ 1457047 h 4841960"/>
                <a:gd name="connsiteX4" fmla="*/ 2767495 w 5102527"/>
                <a:gd name="connsiteY4" fmla="*/ 0 h 4841960"/>
                <a:gd name="connsiteX5" fmla="*/ 3180842 w 5102527"/>
                <a:gd name="connsiteY5" fmla="*/ 1613401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1 w 5102527"/>
                <a:gd name="connsiteY0" fmla="*/ 2871943 h 4842336"/>
                <a:gd name="connsiteX1" fmla="*/ 1612943 w 5102527"/>
                <a:gd name="connsiteY1" fmla="*/ 2131971 h 4842336"/>
                <a:gd name="connsiteX2" fmla="*/ 485508 w 5102527"/>
                <a:gd name="connsiteY2" fmla="*/ 934102 h 4842336"/>
                <a:gd name="connsiteX3" fmla="*/ 2253602 w 5102527"/>
                <a:gd name="connsiteY3" fmla="*/ 1457423 h 4842336"/>
                <a:gd name="connsiteX4" fmla="*/ 2767495 w 5102527"/>
                <a:gd name="connsiteY4" fmla="*/ 376 h 4842336"/>
                <a:gd name="connsiteX5" fmla="*/ 3180842 w 5102527"/>
                <a:gd name="connsiteY5" fmla="*/ 1613777 h 4842336"/>
                <a:gd name="connsiteX6" fmla="*/ 4697919 w 5102527"/>
                <a:gd name="connsiteY6" fmla="*/ 711600 h 4842336"/>
                <a:gd name="connsiteX7" fmla="*/ 4272827 w 5102527"/>
                <a:gd name="connsiteY7" fmla="*/ 1481367 h 4842336"/>
                <a:gd name="connsiteX8" fmla="*/ 3922734 w 5102527"/>
                <a:gd name="connsiteY8" fmla="*/ 2013361 h 4842336"/>
                <a:gd name="connsiteX9" fmla="*/ 5102436 w 5102527"/>
                <a:gd name="connsiteY9" fmla="*/ 2339765 h 4842336"/>
                <a:gd name="connsiteX10" fmla="*/ 3863686 w 5102527"/>
                <a:gd name="connsiteY10" fmla="*/ 2812017 h 4842336"/>
                <a:gd name="connsiteX11" fmla="*/ 4828315 w 5102527"/>
                <a:gd name="connsiteY11" fmla="*/ 3987808 h 4842336"/>
                <a:gd name="connsiteX12" fmla="*/ 3349202 w 5102527"/>
                <a:gd name="connsiteY12" fmla="*/ 3472928 h 4842336"/>
                <a:gd name="connsiteX13" fmla="*/ 3184115 w 5102527"/>
                <a:gd name="connsiteY13" fmla="*/ 4840888 h 4842336"/>
                <a:gd name="connsiteX14" fmla="*/ 2421953 w 5102527"/>
                <a:gd name="connsiteY14" fmla="*/ 3718549 h 4842336"/>
                <a:gd name="connsiteX15" fmla="*/ 1092966 w 5102527"/>
                <a:gd name="connsiteY15" fmla="*/ 4437432 h 4842336"/>
                <a:gd name="connsiteX16" fmla="*/ 1577328 w 5102527"/>
                <a:gd name="connsiteY16" fmla="*/ 2982171 h 4842336"/>
                <a:gd name="connsiteX17" fmla="*/ 1 w 5102527"/>
                <a:gd name="connsiteY17" fmla="*/ 2871943 h 4842336"/>
                <a:gd name="connsiteX0" fmla="*/ 1 w 5102527"/>
                <a:gd name="connsiteY0" fmla="*/ 2871943 h 4842336"/>
                <a:gd name="connsiteX1" fmla="*/ 1612943 w 5102527"/>
                <a:gd name="connsiteY1" fmla="*/ 2131971 h 4842336"/>
                <a:gd name="connsiteX2" fmla="*/ 485508 w 5102527"/>
                <a:gd name="connsiteY2" fmla="*/ 934102 h 4842336"/>
                <a:gd name="connsiteX3" fmla="*/ 2253602 w 5102527"/>
                <a:gd name="connsiteY3" fmla="*/ 1457423 h 4842336"/>
                <a:gd name="connsiteX4" fmla="*/ 2767495 w 5102527"/>
                <a:gd name="connsiteY4" fmla="*/ 376 h 4842336"/>
                <a:gd name="connsiteX5" fmla="*/ 3180842 w 5102527"/>
                <a:gd name="connsiteY5" fmla="*/ 1613777 h 4842336"/>
                <a:gd name="connsiteX6" fmla="*/ 4697919 w 5102527"/>
                <a:gd name="connsiteY6" fmla="*/ 711600 h 4842336"/>
                <a:gd name="connsiteX7" fmla="*/ 4272827 w 5102527"/>
                <a:gd name="connsiteY7" fmla="*/ 1481367 h 4842336"/>
                <a:gd name="connsiteX8" fmla="*/ 3922734 w 5102527"/>
                <a:gd name="connsiteY8" fmla="*/ 2013361 h 4842336"/>
                <a:gd name="connsiteX9" fmla="*/ 5102436 w 5102527"/>
                <a:gd name="connsiteY9" fmla="*/ 2339765 h 4842336"/>
                <a:gd name="connsiteX10" fmla="*/ 3863686 w 5102527"/>
                <a:gd name="connsiteY10" fmla="*/ 2812017 h 4842336"/>
                <a:gd name="connsiteX11" fmla="*/ 4828315 w 5102527"/>
                <a:gd name="connsiteY11" fmla="*/ 3987808 h 4842336"/>
                <a:gd name="connsiteX12" fmla="*/ 3349202 w 5102527"/>
                <a:gd name="connsiteY12" fmla="*/ 3472928 h 4842336"/>
                <a:gd name="connsiteX13" fmla="*/ 3184115 w 5102527"/>
                <a:gd name="connsiteY13" fmla="*/ 4840888 h 4842336"/>
                <a:gd name="connsiteX14" fmla="*/ 2421953 w 5102527"/>
                <a:gd name="connsiteY14" fmla="*/ 3718549 h 4842336"/>
                <a:gd name="connsiteX15" fmla="*/ 1092966 w 5102527"/>
                <a:gd name="connsiteY15" fmla="*/ 4437432 h 4842336"/>
                <a:gd name="connsiteX16" fmla="*/ 1577328 w 5102527"/>
                <a:gd name="connsiteY16" fmla="*/ 2982171 h 4842336"/>
                <a:gd name="connsiteX17" fmla="*/ 1 w 5102527"/>
                <a:gd name="connsiteY17" fmla="*/ 2871943 h 4842336"/>
                <a:gd name="connsiteX0" fmla="*/ 1 w 5102527"/>
                <a:gd name="connsiteY0" fmla="*/ 2871943 h 4842336"/>
                <a:gd name="connsiteX1" fmla="*/ 1612943 w 5102527"/>
                <a:gd name="connsiteY1" fmla="*/ 2131971 h 4842336"/>
                <a:gd name="connsiteX2" fmla="*/ 485508 w 5102527"/>
                <a:gd name="connsiteY2" fmla="*/ 934102 h 4842336"/>
                <a:gd name="connsiteX3" fmla="*/ 2253602 w 5102527"/>
                <a:gd name="connsiteY3" fmla="*/ 1457423 h 4842336"/>
                <a:gd name="connsiteX4" fmla="*/ 2767495 w 5102527"/>
                <a:gd name="connsiteY4" fmla="*/ 376 h 4842336"/>
                <a:gd name="connsiteX5" fmla="*/ 3180842 w 5102527"/>
                <a:gd name="connsiteY5" fmla="*/ 1613777 h 4842336"/>
                <a:gd name="connsiteX6" fmla="*/ 4697919 w 5102527"/>
                <a:gd name="connsiteY6" fmla="*/ 711600 h 4842336"/>
                <a:gd name="connsiteX7" fmla="*/ 4272827 w 5102527"/>
                <a:gd name="connsiteY7" fmla="*/ 1481367 h 4842336"/>
                <a:gd name="connsiteX8" fmla="*/ 3922734 w 5102527"/>
                <a:gd name="connsiteY8" fmla="*/ 2013361 h 4842336"/>
                <a:gd name="connsiteX9" fmla="*/ 5102436 w 5102527"/>
                <a:gd name="connsiteY9" fmla="*/ 2339765 h 4842336"/>
                <a:gd name="connsiteX10" fmla="*/ 3863686 w 5102527"/>
                <a:gd name="connsiteY10" fmla="*/ 2812017 h 4842336"/>
                <a:gd name="connsiteX11" fmla="*/ 4828315 w 5102527"/>
                <a:gd name="connsiteY11" fmla="*/ 3987808 h 4842336"/>
                <a:gd name="connsiteX12" fmla="*/ 3349202 w 5102527"/>
                <a:gd name="connsiteY12" fmla="*/ 3472928 h 4842336"/>
                <a:gd name="connsiteX13" fmla="*/ 3184115 w 5102527"/>
                <a:gd name="connsiteY13" fmla="*/ 4840888 h 4842336"/>
                <a:gd name="connsiteX14" fmla="*/ 2421953 w 5102527"/>
                <a:gd name="connsiteY14" fmla="*/ 3718549 h 4842336"/>
                <a:gd name="connsiteX15" fmla="*/ 1092966 w 5102527"/>
                <a:gd name="connsiteY15" fmla="*/ 4437432 h 4842336"/>
                <a:gd name="connsiteX16" fmla="*/ 1577328 w 5102527"/>
                <a:gd name="connsiteY16" fmla="*/ 2982171 h 4842336"/>
                <a:gd name="connsiteX17" fmla="*/ 1 w 5102527"/>
                <a:gd name="connsiteY17" fmla="*/ 2871943 h 4842336"/>
                <a:gd name="connsiteX0" fmla="*/ 10941 w 5113467"/>
                <a:gd name="connsiteY0" fmla="*/ 2871943 h 4842336"/>
                <a:gd name="connsiteX1" fmla="*/ 1623883 w 5113467"/>
                <a:gd name="connsiteY1" fmla="*/ 2131971 h 4842336"/>
                <a:gd name="connsiteX2" fmla="*/ 496448 w 5113467"/>
                <a:gd name="connsiteY2" fmla="*/ 934102 h 4842336"/>
                <a:gd name="connsiteX3" fmla="*/ 2264542 w 5113467"/>
                <a:gd name="connsiteY3" fmla="*/ 1457423 h 4842336"/>
                <a:gd name="connsiteX4" fmla="*/ 2778435 w 5113467"/>
                <a:gd name="connsiteY4" fmla="*/ 376 h 4842336"/>
                <a:gd name="connsiteX5" fmla="*/ 3191782 w 5113467"/>
                <a:gd name="connsiteY5" fmla="*/ 1613777 h 4842336"/>
                <a:gd name="connsiteX6" fmla="*/ 4708859 w 5113467"/>
                <a:gd name="connsiteY6" fmla="*/ 711600 h 4842336"/>
                <a:gd name="connsiteX7" fmla="*/ 4283767 w 5113467"/>
                <a:gd name="connsiteY7" fmla="*/ 1481367 h 4842336"/>
                <a:gd name="connsiteX8" fmla="*/ 3933674 w 5113467"/>
                <a:gd name="connsiteY8" fmla="*/ 2013361 h 4842336"/>
                <a:gd name="connsiteX9" fmla="*/ 5113376 w 5113467"/>
                <a:gd name="connsiteY9" fmla="*/ 2339765 h 4842336"/>
                <a:gd name="connsiteX10" fmla="*/ 3874626 w 5113467"/>
                <a:gd name="connsiteY10" fmla="*/ 2812017 h 4842336"/>
                <a:gd name="connsiteX11" fmla="*/ 4839255 w 5113467"/>
                <a:gd name="connsiteY11" fmla="*/ 3987808 h 4842336"/>
                <a:gd name="connsiteX12" fmla="*/ 3360142 w 5113467"/>
                <a:gd name="connsiteY12" fmla="*/ 3472928 h 4842336"/>
                <a:gd name="connsiteX13" fmla="*/ 3195055 w 5113467"/>
                <a:gd name="connsiteY13" fmla="*/ 4840888 h 4842336"/>
                <a:gd name="connsiteX14" fmla="*/ 2432893 w 5113467"/>
                <a:gd name="connsiteY14" fmla="*/ 3718549 h 4842336"/>
                <a:gd name="connsiteX15" fmla="*/ 1103906 w 5113467"/>
                <a:gd name="connsiteY15" fmla="*/ 4437432 h 4842336"/>
                <a:gd name="connsiteX16" fmla="*/ 1588268 w 5113467"/>
                <a:gd name="connsiteY16" fmla="*/ 2982171 h 4842336"/>
                <a:gd name="connsiteX17" fmla="*/ 10941 w 5113467"/>
                <a:gd name="connsiteY17" fmla="*/ 2871943 h 4842336"/>
                <a:gd name="connsiteX0" fmla="*/ 10941 w 5113467"/>
                <a:gd name="connsiteY0" fmla="*/ 2871943 h 4842336"/>
                <a:gd name="connsiteX1" fmla="*/ 1623883 w 5113467"/>
                <a:gd name="connsiteY1" fmla="*/ 2131971 h 4842336"/>
                <a:gd name="connsiteX2" fmla="*/ 496448 w 5113467"/>
                <a:gd name="connsiteY2" fmla="*/ 934102 h 4842336"/>
                <a:gd name="connsiteX3" fmla="*/ 2264542 w 5113467"/>
                <a:gd name="connsiteY3" fmla="*/ 1457423 h 4842336"/>
                <a:gd name="connsiteX4" fmla="*/ 2778435 w 5113467"/>
                <a:gd name="connsiteY4" fmla="*/ 376 h 4842336"/>
                <a:gd name="connsiteX5" fmla="*/ 3191782 w 5113467"/>
                <a:gd name="connsiteY5" fmla="*/ 1613777 h 4842336"/>
                <a:gd name="connsiteX6" fmla="*/ 4708859 w 5113467"/>
                <a:gd name="connsiteY6" fmla="*/ 711600 h 4842336"/>
                <a:gd name="connsiteX7" fmla="*/ 4283767 w 5113467"/>
                <a:gd name="connsiteY7" fmla="*/ 1481367 h 4842336"/>
                <a:gd name="connsiteX8" fmla="*/ 3933674 w 5113467"/>
                <a:gd name="connsiteY8" fmla="*/ 2013361 h 4842336"/>
                <a:gd name="connsiteX9" fmla="*/ 5113376 w 5113467"/>
                <a:gd name="connsiteY9" fmla="*/ 2339765 h 4842336"/>
                <a:gd name="connsiteX10" fmla="*/ 3874626 w 5113467"/>
                <a:gd name="connsiteY10" fmla="*/ 2812017 h 4842336"/>
                <a:gd name="connsiteX11" fmla="*/ 4839255 w 5113467"/>
                <a:gd name="connsiteY11" fmla="*/ 3987808 h 4842336"/>
                <a:gd name="connsiteX12" fmla="*/ 3360142 w 5113467"/>
                <a:gd name="connsiteY12" fmla="*/ 3472928 h 4842336"/>
                <a:gd name="connsiteX13" fmla="*/ 3195055 w 5113467"/>
                <a:gd name="connsiteY13" fmla="*/ 4840888 h 4842336"/>
                <a:gd name="connsiteX14" fmla="*/ 2432893 w 5113467"/>
                <a:gd name="connsiteY14" fmla="*/ 3718549 h 4842336"/>
                <a:gd name="connsiteX15" fmla="*/ 1103906 w 5113467"/>
                <a:gd name="connsiteY15" fmla="*/ 4437432 h 4842336"/>
                <a:gd name="connsiteX16" fmla="*/ 1588268 w 5113467"/>
                <a:gd name="connsiteY16" fmla="*/ 2982171 h 4842336"/>
                <a:gd name="connsiteX17" fmla="*/ 10941 w 5113467"/>
                <a:gd name="connsiteY17" fmla="*/ 2871943 h 484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13467" h="4842336">
                  <a:moveTo>
                    <a:pt x="10941" y="2871943"/>
                  </a:moveTo>
                  <a:cubicBezTo>
                    <a:pt x="-133165" y="2864186"/>
                    <a:pt x="1186011" y="2342550"/>
                    <a:pt x="1623883" y="2131971"/>
                  </a:cubicBezTo>
                  <a:cubicBezTo>
                    <a:pt x="1463522" y="1944955"/>
                    <a:pt x="559785" y="1125194"/>
                    <a:pt x="496448" y="934102"/>
                  </a:cubicBezTo>
                  <a:cubicBezTo>
                    <a:pt x="496242" y="859702"/>
                    <a:pt x="2167940" y="1438559"/>
                    <a:pt x="2264542" y="1457423"/>
                  </a:cubicBezTo>
                  <a:cubicBezTo>
                    <a:pt x="2383985" y="1210092"/>
                    <a:pt x="2572744" y="370638"/>
                    <a:pt x="2778435" y="376"/>
                  </a:cubicBezTo>
                  <a:cubicBezTo>
                    <a:pt x="2864730" y="-25098"/>
                    <a:pt x="3096740" y="1251340"/>
                    <a:pt x="3191782" y="1613777"/>
                  </a:cubicBezTo>
                  <a:cubicBezTo>
                    <a:pt x="3846850" y="1216373"/>
                    <a:pt x="4524029" y="677887"/>
                    <a:pt x="4708859" y="711600"/>
                  </a:cubicBezTo>
                  <a:cubicBezTo>
                    <a:pt x="4682029" y="917420"/>
                    <a:pt x="4379632" y="1342752"/>
                    <a:pt x="4283767" y="1481367"/>
                  </a:cubicBezTo>
                  <a:lnTo>
                    <a:pt x="3933674" y="2013361"/>
                  </a:lnTo>
                  <a:cubicBezTo>
                    <a:pt x="4199296" y="2079989"/>
                    <a:pt x="4981863" y="2236546"/>
                    <a:pt x="5113376" y="2339765"/>
                  </a:cubicBezTo>
                  <a:cubicBezTo>
                    <a:pt x="5122708" y="2482002"/>
                    <a:pt x="4414109" y="2568301"/>
                    <a:pt x="3874626" y="2812017"/>
                  </a:cubicBezTo>
                  <a:cubicBezTo>
                    <a:pt x="4068985" y="3056194"/>
                    <a:pt x="4646826" y="3630712"/>
                    <a:pt x="4839255" y="3987808"/>
                  </a:cubicBezTo>
                  <a:cubicBezTo>
                    <a:pt x="4873795" y="4086399"/>
                    <a:pt x="3678757" y="3513942"/>
                    <a:pt x="3360142" y="3472928"/>
                  </a:cubicBezTo>
                  <a:cubicBezTo>
                    <a:pt x="3313766" y="3788235"/>
                    <a:pt x="3229978" y="4781903"/>
                    <a:pt x="3195055" y="4840888"/>
                  </a:cubicBezTo>
                  <a:cubicBezTo>
                    <a:pt x="3058760" y="4889358"/>
                    <a:pt x="2497162" y="3704868"/>
                    <a:pt x="2432893" y="3718549"/>
                  </a:cubicBezTo>
                  <a:cubicBezTo>
                    <a:pt x="2301511" y="3712882"/>
                    <a:pt x="1249236" y="4573515"/>
                    <a:pt x="1103906" y="4437432"/>
                  </a:cubicBezTo>
                  <a:cubicBezTo>
                    <a:pt x="1178777" y="3959550"/>
                    <a:pt x="1460352" y="3422164"/>
                    <a:pt x="1588268" y="2982171"/>
                  </a:cubicBezTo>
                  <a:cubicBezTo>
                    <a:pt x="1500275" y="2910840"/>
                    <a:pt x="14457" y="2978890"/>
                    <a:pt x="10941" y="287194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0E7251-7D68-ADE9-EBFD-8C96E6DB29F2}"/>
                </a:ext>
              </a:extLst>
            </p:cNvPr>
            <p:cNvSpPr/>
            <p:nvPr/>
          </p:nvSpPr>
          <p:spPr>
            <a:xfrm rot="858224">
              <a:off x="8185011" y="2434730"/>
              <a:ext cx="210018" cy="87150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E20D687-5676-A1DC-E1BD-3DCAC4F3E175}"/>
                </a:ext>
              </a:extLst>
            </p:cNvPr>
            <p:cNvSpPr/>
            <p:nvPr/>
          </p:nvSpPr>
          <p:spPr>
            <a:xfrm rot="586966" flipV="1">
              <a:off x="7983115" y="1904892"/>
              <a:ext cx="290765" cy="343049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C78CEED0-7BD6-2475-DDE7-BE60DBDF11F6}"/>
                </a:ext>
              </a:extLst>
            </p:cNvPr>
            <p:cNvSpPr/>
            <p:nvPr/>
          </p:nvSpPr>
          <p:spPr>
            <a:xfrm rot="586966" flipV="1">
              <a:off x="8007746" y="2117205"/>
              <a:ext cx="222390" cy="129855"/>
            </a:xfrm>
            <a:custGeom>
              <a:avLst/>
              <a:gdLst>
                <a:gd name="connsiteX0" fmla="*/ 102196 w 191528"/>
                <a:gd name="connsiteY0" fmla="*/ 111835 h 111835"/>
                <a:gd name="connsiteX1" fmla="*/ 190731 w 191528"/>
                <a:gd name="connsiteY1" fmla="*/ 68568 h 111835"/>
                <a:gd name="connsiteX2" fmla="*/ 191528 w 191528"/>
                <a:gd name="connsiteY2" fmla="*/ 67173 h 111835"/>
                <a:gd name="connsiteX3" fmla="*/ 177867 w 191528"/>
                <a:gd name="connsiteY3" fmla="*/ 43267 h 111835"/>
                <a:gd name="connsiteX4" fmla="*/ 89332 w 191528"/>
                <a:gd name="connsiteY4" fmla="*/ 0 h 111835"/>
                <a:gd name="connsiteX5" fmla="*/ 797 w 191528"/>
                <a:gd name="connsiteY5" fmla="*/ 43267 h 111835"/>
                <a:gd name="connsiteX6" fmla="*/ 0 w 191528"/>
                <a:gd name="connsiteY6" fmla="*/ 44662 h 111835"/>
                <a:gd name="connsiteX7" fmla="*/ 13661 w 191528"/>
                <a:gd name="connsiteY7" fmla="*/ 68568 h 111835"/>
                <a:gd name="connsiteX8" fmla="*/ 102196 w 191528"/>
                <a:gd name="connsiteY8" fmla="*/ 111835 h 1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28" h="111835">
                  <a:moveTo>
                    <a:pt x="102196" y="111835"/>
                  </a:moveTo>
                  <a:cubicBezTo>
                    <a:pt x="136771" y="111835"/>
                    <a:pt x="168073" y="95301"/>
                    <a:pt x="190731" y="68568"/>
                  </a:cubicBezTo>
                  <a:lnTo>
                    <a:pt x="191528" y="67173"/>
                  </a:lnTo>
                  <a:lnTo>
                    <a:pt x="177867" y="43267"/>
                  </a:lnTo>
                  <a:cubicBezTo>
                    <a:pt x="155209" y="16534"/>
                    <a:pt x="123907" y="0"/>
                    <a:pt x="89332" y="0"/>
                  </a:cubicBezTo>
                  <a:cubicBezTo>
                    <a:pt x="54757" y="0"/>
                    <a:pt x="23455" y="16534"/>
                    <a:pt x="797" y="43267"/>
                  </a:cubicBezTo>
                  <a:lnTo>
                    <a:pt x="0" y="44662"/>
                  </a:lnTo>
                  <a:lnTo>
                    <a:pt x="13661" y="68568"/>
                  </a:lnTo>
                  <a:cubicBezTo>
                    <a:pt x="36319" y="95301"/>
                    <a:pt x="67621" y="111835"/>
                    <a:pt x="102196" y="111835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87C97EE4-DC55-00D0-5D5A-978D53496A18}"/>
                </a:ext>
              </a:extLst>
            </p:cNvPr>
            <p:cNvSpPr/>
            <p:nvPr/>
          </p:nvSpPr>
          <p:spPr>
            <a:xfrm rot="586966" flipV="1">
              <a:off x="8390223" y="1969784"/>
              <a:ext cx="290765" cy="343049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BD5328-36E0-8D3D-9AC5-7441BBBCFCC4}"/>
                </a:ext>
              </a:extLst>
            </p:cNvPr>
            <p:cNvSpPr/>
            <p:nvPr/>
          </p:nvSpPr>
          <p:spPr>
            <a:xfrm rot="586966" flipV="1">
              <a:off x="8414854" y="2182096"/>
              <a:ext cx="222390" cy="129855"/>
            </a:xfrm>
            <a:custGeom>
              <a:avLst/>
              <a:gdLst>
                <a:gd name="connsiteX0" fmla="*/ 102196 w 191528"/>
                <a:gd name="connsiteY0" fmla="*/ 111835 h 111835"/>
                <a:gd name="connsiteX1" fmla="*/ 190731 w 191528"/>
                <a:gd name="connsiteY1" fmla="*/ 68568 h 111835"/>
                <a:gd name="connsiteX2" fmla="*/ 191528 w 191528"/>
                <a:gd name="connsiteY2" fmla="*/ 67173 h 111835"/>
                <a:gd name="connsiteX3" fmla="*/ 177867 w 191528"/>
                <a:gd name="connsiteY3" fmla="*/ 43267 h 111835"/>
                <a:gd name="connsiteX4" fmla="*/ 89332 w 191528"/>
                <a:gd name="connsiteY4" fmla="*/ 0 h 111835"/>
                <a:gd name="connsiteX5" fmla="*/ 797 w 191528"/>
                <a:gd name="connsiteY5" fmla="*/ 43267 h 111835"/>
                <a:gd name="connsiteX6" fmla="*/ 0 w 191528"/>
                <a:gd name="connsiteY6" fmla="*/ 44662 h 111835"/>
                <a:gd name="connsiteX7" fmla="*/ 13661 w 191528"/>
                <a:gd name="connsiteY7" fmla="*/ 68568 h 111835"/>
                <a:gd name="connsiteX8" fmla="*/ 102196 w 191528"/>
                <a:gd name="connsiteY8" fmla="*/ 111835 h 1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528" h="111835">
                  <a:moveTo>
                    <a:pt x="102196" y="111835"/>
                  </a:moveTo>
                  <a:cubicBezTo>
                    <a:pt x="136771" y="111835"/>
                    <a:pt x="168073" y="95301"/>
                    <a:pt x="190731" y="68568"/>
                  </a:cubicBezTo>
                  <a:lnTo>
                    <a:pt x="191528" y="67173"/>
                  </a:lnTo>
                  <a:lnTo>
                    <a:pt x="177867" y="43267"/>
                  </a:lnTo>
                  <a:cubicBezTo>
                    <a:pt x="155209" y="16534"/>
                    <a:pt x="123907" y="0"/>
                    <a:pt x="89332" y="0"/>
                  </a:cubicBezTo>
                  <a:cubicBezTo>
                    <a:pt x="54757" y="0"/>
                    <a:pt x="23455" y="16534"/>
                    <a:pt x="797" y="43267"/>
                  </a:cubicBezTo>
                  <a:lnTo>
                    <a:pt x="0" y="44662"/>
                  </a:lnTo>
                  <a:lnTo>
                    <a:pt x="13661" y="68568"/>
                  </a:lnTo>
                  <a:cubicBezTo>
                    <a:pt x="36319" y="95301"/>
                    <a:pt x="67621" y="111835"/>
                    <a:pt x="102196" y="111835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3" name="Title 22">
            <a:extLst>
              <a:ext uri="{FF2B5EF4-FFF2-40B4-BE49-F238E27FC236}">
                <a16:creationId xmlns:a16="http://schemas.microsoft.com/office/drawing/2014/main" id="{0AD30B65-D9DC-054D-49C4-AE0D1ECCC6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1981200"/>
            <a:ext cx="5893516" cy="2921253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" name="Subtitle 2">
            <a:extLst>
              <a:ext uri="{FF2B5EF4-FFF2-40B4-BE49-F238E27FC236}">
                <a16:creationId xmlns:a16="http://schemas.microsoft.com/office/drawing/2014/main" id="{CC0B5DB4-20B0-BFB3-1DE8-15B9B681E2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59" y="4902454"/>
            <a:ext cx="4898036" cy="1243513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1600" cap="none" baseline="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ACD6-E7C3-5888-56A4-A5758B74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790" y="251847"/>
            <a:ext cx="32566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C67A-8ACB-271C-C3F7-FCA06B6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790" y="6341919"/>
            <a:ext cx="1806461" cy="365125"/>
          </a:xfrm>
        </p:spPr>
        <p:txBody>
          <a:bodyPr/>
          <a:lstStyle>
            <a:lvl1pPr algn="l">
              <a:defRPr/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E34A-F1F5-10C0-05F1-52EBC543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6C50597-E383-5995-45AF-46A4F39D2D38}"/>
              </a:ext>
            </a:extLst>
          </p:cNvPr>
          <p:cNvGrpSpPr/>
          <p:nvPr/>
        </p:nvGrpSpPr>
        <p:grpSpPr>
          <a:xfrm>
            <a:off x="8178315" y="4701550"/>
            <a:ext cx="2333558" cy="2005494"/>
            <a:chOff x="8384758" y="4742724"/>
            <a:chExt cx="2010773" cy="1728088"/>
          </a:xfrm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EBE2C260-226F-0303-4884-7AAE48403FC6}"/>
                </a:ext>
              </a:extLst>
            </p:cNvPr>
            <p:cNvSpPr/>
            <p:nvPr/>
          </p:nvSpPr>
          <p:spPr>
            <a:xfrm rot="1071834" flipV="1">
              <a:off x="8384758" y="4742724"/>
              <a:ext cx="2010773" cy="1728088"/>
            </a:xfrm>
            <a:custGeom>
              <a:avLst/>
              <a:gdLst>
                <a:gd name="connsiteX0" fmla="*/ 60961 w 4809470"/>
                <a:gd name="connsiteY0" fmla="*/ 0 h 3178596"/>
                <a:gd name="connsiteX1" fmla="*/ 4792129 w 4809470"/>
                <a:gd name="connsiteY1" fmla="*/ 390938 h 3178596"/>
                <a:gd name="connsiteX2" fmla="*/ 4807287 w 4809470"/>
                <a:gd name="connsiteY2" fmla="*/ 588882 h 3178596"/>
                <a:gd name="connsiteX3" fmla="*/ 4614824 w 4809470"/>
                <a:gd name="connsiteY3" fmla="*/ 1612192 h 3178596"/>
                <a:gd name="connsiteX4" fmla="*/ 1976024 w 4809470"/>
                <a:gd name="connsiteY4" fmla="*/ 3156896 h 3178596"/>
                <a:gd name="connsiteX5" fmla="*/ 18719 w 4809470"/>
                <a:gd name="connsiteY5" fmla="*/ 821586 h 3178596"/>
                <a:gd name="connsiteX6" fmla="*/ 34223 w 4809470"/>
                <a:gd name="connsiteY6" fmla="*/ 119143 h 3178596"/>
                <a:gd name="connsiteX0" fmla="*/ 34223 w 4809470"/>
                <a:gd name="connsiteY0" fmla="*/ 0 h 3059453"/>
                <a:gd name="connsiteX1" fmla="*/ 4792129 w 4809470"/>
                <a:gd name="connsiteY1" fmla="*/ 271795 h 3059453"/>
                <a:gd name="connsiteX2" fmla="*/ 4807287 w 4809470"/>
                <a:gd name="connsiteY2" fmla="*/ 469739 h 3059453"/>
                <a:gd name="connsiteX3" fmla="*/ 4614824 w 4809470"/>
                <a:gd name="connsiteY3" fmla="*/ 1493049 h 3059453"/>
                <a:gd name="connsiteX4" fmla="*/ 1976024 w 4809470"/>
                <a:gd name="connsiteY4" fmla="*/ 3037753 h 3059453"/>
                <a:gd name="connsiteX5" fmla="*/ 18719 w 4809470"/>
                <a:gd name="connsiteY5" fmla="*/ 702443 h 3059453"/>
                <a:gd name="connsiteX6" fmla="*/ 34223 w 4809470"/>
                <a:gd name="connsiteY6" fmla="*/ 0 h 3059453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809793 w 4811976"/>
                <a:gd name="connsiteY2" fmla="*/ 393308 h 2983022"/>
                <a:gd name="connsiteX3" fmla="*/ 4617330 w 4811976"/>
                <a:gd name="connsiteY3" fmla="*/ 1416618 h 2983022"/>
                <a:gd name="connsiteX4" fmla="*/ 1978530 w 4811976"/>
                <a:gd name="connsiteY4" fmla="*/ 2961322 h 2983022"/>
                <a:gd name="connsiteX5" fmla="*/ 21225 w 4811976"/>
                <a:gd name="connsiteY5" fmla="*/ 626012 h 2983022"/>
                <a:gd name="connsiteX6" fmla="*/ 30413 w 4811976"/>
                <a:gd name="connsiteY6" fmla="*/ 0 h 2983022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711079 w 4811976"/>
                <a:gd name="connsiteY2" fmla="*/ 101695 h 2983022"/>
                <a:gd name="connsiteX3" fmla="*/ 4809793 w 4811976"/>
                <a:gd name="connsiteY3" fmla="*/ 393308 h 2983022"/>
                <a:gd name="connsiteX4" fmla="*/ 4617330 w 4811976"/>
                <a:gd name="connsiteY4" fmla="*/ 1416618 h 2983022"/>
                <a:gd name="connsiteX5" fmla="*/ 1978530 w 4811976"/>
                <a:gd name="connsiteY5" fmla="*/ 2961322 h 2983022"/>
                <a:gd name="connsiteX6" fmla="*/ 21225 w 4811976"/>
                <a:gd name="connsiteY6" fmla="*/ 626012 h 2983022"/>
                <a:gd name="connsiteX7" fmla="*/ 30413 w 4811976"/>
                <a:gd name="connsiteY7" fmla="*/ 0 h 2983022"/>
                <a:gd name="connsiteX0" fmla="*/ 30413 w 5159423"/>
                <a:gd name="connsiteY0" fmla="*/ 0 h 2983022"/>
                <a:gd name="connsiteX1" fmla="*/ 4794635 w 5159423"/>
                <a:gd name="connsiteY1" fmla="*/ 195364 h 2983022"/>
                <a:gd name="connsiteX2" fmla="*/ 4809793 w 5159423"/>
                <a:gd name="connsiteY2" fmla="*/ 393308 h 2983022"/>
                <a:gd name="connsiteX3" fmla="*/ 4617330 w 5159423"/>
                <a:gd name="connsiteY3" fmla="*/ 1416618 h 2983022"/>
                <a:gd name="connsiteX4" fmla="*/ 1978530 w 5159423"/>
                <a:gd name="connsiteY4" fmla="*/ 2961322 h 2983022"/>
                <a:gd name="connsiteX5" fmla="*/ 21225 w 5159423"/>
                <a:gd name="connsiteY5" fmla="*/ 626012 h 2983022"/>
                <a:gd name="connsiteX6" fmla="*/ 30413 w 5159423"/>
                <a:gd name="connsiteY6" fmla="*/ 0 h 2983022"/>
                <a:gd name="connsiteX0" fmla="*/ 30413 w 5099315"/>
                <a:gd name="connsiteY0" fmla="*/ 0 h 2983022"/>
                <a:gd name="connsiteX1" fmla="*/ 4709797 w 5099315"/>
                <a:gd name="connsiteY1" fmla="*/ 75883 h 2983022"/>
                <a:gd name="connsiteX2" fmla="*/ 4809793 w 5099315"/>
                <a:gd name="connsiteY2" fmla="*/ 393308 h 2983022"/>
                <a:gd name="connsiteX3" fmla="*/ 4617330 w 5099315"/>
                <a:gd name="connsiteY3" fmla="*/ 1416618 h 2983022"/>
                <a:gd name="connsiteX4" fmla="*/ 1978530 w 5099315"/>
                <a:gd name="connsiteY4" fmla="*/ 2961322 h 2983022"/>
                <a:gd name="connsiteX5" fmla="*/ 21225 w 5099315"/>
                <a:gd name="connsiteY5" fmla="*/ 626012 h 2983022"/>
                <a:gd name="connsiteX6" fmla="*/ 30413 w 5099315"/>
                <a:gd name="connsiteY6" fmla="*/ 0 h 2983022"/>
                <a:gd name="connsiteX0" fmla="*/ 30413 w 4816479"/>
                <a:gd name="connsiteY0" fmla="*/ 0 h 2983022"/>
                <a:gd name="connsiteX1" fmla="*/ 4709797 w 4816479"/>
                <a:gd name="connsiteY1" fmla="*/ 75883 h 2983022"/>
                <a:gd name="connsiteX2" fmla="*/ 4809793 w 4816479"/>
                <a:gd name="connsiteY2" fmla="*/ 393308 h 2983022"/>
                <a:gd name="connsiteX3" fmla="*/ 4617330 w 4816479"/>
                <a:gd name="connsiteY3" fmla="*/ 1416618 h 2983022"/>
                <a:gd name="connsiteX4" fmla="*/ 1978530 w 4816479"/>
                <a:gd name="connsiteY4" fmla="*/ 2961322 h 2983022"/>
                <a:gd name="connsiteX5" fmla="*/ 21225 w 4816479"/>
                <a:gd name="connsiteY5" fmla="*/ 626012 h 2983022"/>
                <a:gd name="connsiteX6" fmla="*/ 30413 w 4816479"/>
                <a:gd name="connsiteY6" fmla="*/ 0 h 2983022"/>
                <a:gd name="connsiteX0" fmla="*/ 30413 w 4824424"/>
                <a:gd name="connsiteY0" fmla="*/ 0 h 2983022"/>
                <a:gd name="connsiteX1" fmla="*/ 4709797 w 4824424"/>
                <a:gd name="connsiteY1" fmla="*/ 75883 h 2983022"/>
                <a:gd name="connsiteX2" fmla="*/ 4818251 w 4824424"/>
                <a:gd name="connsiteY2" fmla="*/ 577510 h 2983022"/>
                <a:gd name="connsiteX3" fmla="*/ 4617330 w 4824424"/>
                <a:gd name="connsiteY3" fmla="*/ 1416618 h 2983022"/>
                <a:gd name="connsiteX4" fmla="*/ 1978530 w 4824424"/>
                <a:gd name="connsiteY4" fmla="*/ 2961322 h 2983022"/>
                <a:gd name="connsiteX5" fmla="*/ 21225 w 4824424"/>
                <a:gd name="connsiteY5" fmla="*/ 626012 h 2983022"/>
                <a:gd name="connsiteX6" fmla="*/ 30413 w 4824424"/>
                <a:gd name="connsiteY6" fmla="*/ 0 h 2983022"/>
                <a:gd name="connsiteX0" fmla="*/ 30413 w 4824424"/>
                <a:gd name="connsiteY0" fmla="*/ 0 h 3053918"/>
                <a:gd name="connsiteX1" fmla="*/ 4709797 w 4824424"/>
                <a:gd name="connsiteY1" fmla="*/ 75883 h 3053918"/>
                <a:gd name="connsiteX2" fmla="*/ 4818251 w 4824424"/>
                <a:gd name="connsiteY2" fmla="*/ 577510 h 3053918"/>
                <a:gd name="connsiteX3" fmla="*/ 4499705 w 4824424"/>
                <a:gd name="connsiteY3" fmla="*/ 2052119 h 3053918"/>
                <a:gd name="connsiteX4" fmla="*/ 1978530 w 4824424"/>
                <a:gd name="connsiteY4" fmla="*/ 2961322 h 3053918"/>
                <a:gd name="connsiteX5" fmla="*/ 21225 w 4824424"/>
                <a:gd name="connsiteY5" fmla="*/ 626012 h 3053918"/>
                <a:gd name="connsiteX6" fmla="*/ 30413 w 4824424"/>
                <a:gd name="connsiteY6" fmla="*/ 0 h 3053918"/>
                <a:gd name="connsiteX0" fmla="*/ 30413 w 4824424"/>
                <a:gd name="connsiteY0" fmla="*/ 0 h 3031422"/>
                <a:gd name="connsiteX1" fmla="*/ 4709797 w 4824424"/>
                <a:gd name="connsiteY1" fmla="*/ 75883 h 3031422"/>
                <a:gd name="connsiteX2" fmla="*/ 4818251 w 4824424"/>
                <a:gd name="connsiteY2" fmla="*/ 577510 h 3031422"/>
                <a:gd name="connsiteX3" fmla="*/ 4499705 w 4824424"/>
                <a:gd name="connsiteY3" fmla="*/ 2052119 h 3031422"/>
                <a:gd name="connsiteX4" fmla="*/ 1247066 w 4824424"/>
                <a:gd name="connsiteY4" fmla="*/ 2930478 h 3031422"/>
                <a:gd name="connsiteX5" fmla="*/ 21225 w 4824424"/>
                <a:gd name="connsiteY5" fmla="*/ 626012 h 3031422"/>
                <a:gd name="connsiteX6" fmla="*/ 30413 w 4824424"/>
                <a:gd name="connsiteY6" fmla="*/ 0 h 3031422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22995"/>
                <a:gd name="connsiteX1" fmla="*/ 4709797 w 4824424"/>
                <a:gd name="connsiteY1" fmla="*/ 75883 h 3022995"/>
                <a:gd name="connsiteX2" fmla="*/ 4818251 w 4824424"/>
                <a:gd name="connsiteY2" fmla="*/ 577510 h 3022995"/>
                <a:gd name="connsiteX3" fmla="*/ 4499705 w 4824424"/>
                <a:gd name="connsiteY3" fmla="*/ 2052119 h 3022995"/>
                <a:gd name="connsiteX4" fmla="*/ 3835975 w 4824424"/>
                <a:gd name="connsiteY4" fmla="*/ 2740497 h 3022995"/>
                <a:gd name="connsiteX5" fmla="*/ 1162762 w 4824424"/>
                <a:gd name="connsiteY5" fmla="*/ 2876156 h 3022995"/>
                <a:gd name="connsiteX6" fmla="*/ 21225 w 4824424"/>
                <a:gd name="connsiteY6" fmla="*/ 626012 h 3022995"/>
                <a:gd name="connsiteX7" fmla="*/ 30413 w 4824424"/>
                <a:gd name="connsiteY7" fmla="*/ 0 h 3022995"/>
                <a:gd name="connsiteX0" fmla="*/ 30413 w 4804923"/>
                <a:gd name="connsiteY0" fmla="*/ 0 h 3022995"/>
                <a:gd name="connsiteX1" fmla="*/ 4709797 w 4804923"/>
                <a:gd name="connsiteY1" fmla="*/ 75883 h 3022995"/>
                <a:gd name="connsiteX2" fmla="*/ 4797311 w 4804923"/>
                <a:gd name="connsiteY2" fmla="*/ 759283 h 3022995"/>
                <a:gd name="connsiteX3" fmla="*/ 4499705 w 4804923"/>
                <a:gd name="connsiteY3" fmla="*/ 2052119 h 3022995"/>
                <a:gd name="connsiteX4" fmla="*/ 3835975 w 4804923"/>
                <a:gd name="connsiteY4" fmla="*/ 2740497 h 3022995"/>
                <a:gd name="connsiteX5" fmla="*/ 1162762 w 4804923"/>
                <a:gd name="connsiteY5" fmla="*/ 2876156 h 3022995"/>
                <a:gd name="connsiteX6" fmla="*/ 21225 w 4804923"/>
                <a:gd name="connsiteY6" fmla="*/ 626012 h 3022995"/>
                <a:gd name="connsiteX7" fmla="*/ 30413 w 4804923"/>
                <a:gd name="connsiteY7" fmla="*/ 0 h 3022995"/>
                <a:gd name="connsiteX0" fmla="*/ 30413 w 4798181"/>
                <a:gd name="connsiteY0" fmla="*/ 0 h 3022995"/>
                <a:gd name="connsiteX1" fmla="*/ 4709797 w 4798181"/>
                <a:gd name="connsiteY1" fmla="*/ 75883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97126 w 4783774"/>
                <a:gd name="connsiteY0" fmla="*/ 0 h 2992237"/>
                <a:gd name="connsiteX1" fmla="*/ 4695390 w 4783774"/>
                <a:gd name="connsiteY1" fmla="*/ 45125 h 2992237"/>
                <a:gd name="connsiteX2" fmla="*/ 4782904 w 4783774"/>
                <a:gd name="connsiteY2" fmla="*/ 728525 h 2992237"/>
                <a:gd name="connsiteX3" fmla="*/ 4485298 w 4783774"/>
                <a:gd name="connsiteY3" fmla="*/ 2021361 h 2992237"/>
                <a:gd name="connsiteX4" fmla="*/ 3821568 w 4783774"/>
                <a:gd name="connsiteY4" fmla="*/ 2709739 h 2992237"/>
                <a:gd name="connsiteX5" fmla="*/ 1148355 w 4783774"/>
                <a:gd name="connsiteY5" fmla="*/ 2845398 h 2992237"/>
                <a:gd name="connsiteX6" fmla="*/ 6818 w 4783774"/>
                <a:gd name="connsiteY6" fmla="*/ 595254 h 2992237"/>
                <a:gd name="connsiteX7" fmla="*/ 97126 w 4783774"/>
                <a:gd name="connsiteY7" fmla="*/ 0 h 2992237"/>
                <a:gd name="connsiteX0" fmla="*/ 19375 w 4706023"/>
                <a:gd name="connsiteY0" fmla="*/ 0 h 2992237"/>
                <a:gd name="connsiteX1" fmla="*/ 4617639 w 4706023"/>
                <a:gd name="connsiteY1" fmla="*/ 45125 h 2992237"/>
                <a:gd name="connsiteX2" fmla="*/ 4705153 w 4706023"/>
                <a:gd name="connsiteY2" fmla="*/ 728525 h 2992237"/>
                <a:gd name="connsiteX3" fmla="*/ 4407547 w 4706023"/>
                <a:gd name="connsiteY3" fmla="*/ 2021361 h 2992237"/>
                <a:gd name="connsiteX4" fmla="*/ 3743817 w 4706023"/>
                <a:gd name="connsiteY4" fmla="*/ 2709739 h 2992237"/>
                <a:gd name="connsiteX5" fmla="*/ 1070604 w 4706023"/>
                <a:gd name="connsiteY5" fmla="*/ 2845398 h 2992237"/>
                <a:gd name="connsiteX6" fmla="*/ 35538 w 4706023"/>
                <a:gd name="connsiteY6" fmla="*/ 1148904 h 2992237"/>
                <a:gd name="connsiteX7" fmla="*/ 19375 w 4706023"/>
                <a:gd name="connsiteY7" fmla="*/ 0 h 2992237"/>
                <a:gd name="connsiteX0" fmla="*/ 19375 w 4706023"/>
                <a:gd name="connsiteY0" fmla="*/ 0 h 2992237"/>
                <a:gd name="connsiteX1" fmla="*/ 4617639 w 4706023"/>
                <a:gd name="connsiteY1" fmla="*/ 45125 h 2992237"/>
                <a:gd name="connsiteX2" fmla="*/ 4705153 w 4706023"/>
                <a:gd name="connsiteY2" fmla="*/ 728525 h 2992237"/>
                <a:gd name="connsiteX3" fmla="*/ 4407547 w 4706023"/>
                <a:gd name="connsiteY3" fmla="*/ 2021361 h 2992237"/>
                <a:gd name="connsiteX4" fmla="*/ 3743817 w 4706023"/>
                <a:gd name="connsiteY4" fmla="*/ 2709739 h 2992237"/>
                <a:gd name="connsiteX5" fmla="*/ 1070604 w 4706023"/>
                <a:gd name="connsiteY5" fmla="*/ 2845398 h 2992237"/>
                <a:gd name="connsiteX6" fmla="*/ 236643 w 4706023"/>
                <a:gd name="connsiteY6" fmla="*/ 2036279 h 2992237"/>
                <a:gd name="connsiteX7" fmla="*/ 35538 w 4706023"/>
                <a:gd name="connsiteY7" fmla="*/ 1148904 h 2992237"/>
                <a:gd name="connsiteX8" fmla="*/ 19375 w 4706023"/>
                <a:gd name="connsiteY8" fmla="*/ 0 h 2992237"/>
                <a:gd name="connsiteX0" fmla="*/ 19375 w 4706023"/>
                <a:gd name="connsiteY0" fmla="*/ 0 h 2946942"/>
                <a:gd name="connsiteX1" fmla="*/ 4617639 w 4706023"/>
                <a:gd name="connsiteY1" fmla="*/ 45125 h 2946942"/>
                <a:gd name="connsiteX2" fmla="*/ 4705153 w 4706023"/>
                <a:gd name="connsiteY2" fmla="*/ 728525 h 2946942"/>
                <a:gd name="connsiteX3" fmla="*/ 4407547 w 4706023"/>
                <a:gd name="connsiteY3" fmla="*/ 2021361 h 2946942"/>
                <a:gd name="connsiteX4" fmla="*/ 3743817 w 4706023"/>
                <a:gd name="connsiteY4" fmla="*/ 2709739 h 2946942"/>
                <a:gd name="connsiteX5" fmla="*/ 1095954 w 4706023"/>
                <a:gd name="connsiteY5" fmla="*/ 2783881 h 2946942"/>
                <a:gd name="connsiteX6" fmla="*/ 236643 w 4706023"/>
                <a:gd name="connsiteY6" fmla="*/ 2036279 h 2946942"/>
                <a:gd name="connsiteX7" fmla="*/ 35538 w 4706023"/>
                <a:gd name="connsiteY7" fmla="*/ 1148904 h 2946942"/>
                <a:gd name="connsiteX8" fmla="*/ 19375 w 4706023"/>
                <a:gd name="connsiteY8" fmla="*/ 0 h 2946942"/>
                <a:gd name="connsiteX0" fmla="*/ 19375 w 4706023"/>
                <a:gd name="connsiteY0" fmla="*/ 0 h 2946942"/>
                <a:gd name="connsiteX1" fmla="*/ 4617639 w 4706023"/>
                <a:gd name="connsiteY1" fmla="*/ 45125 h 2946942"/>
                <a:gd name="connsiteX2" fmla="*/ 4705153 w 4706023"/>
                <a:gd name="connsiteY2" fmla="*/ 728525 h 2946942"/>
                <a:gd name="connsiteX3" fmla="*/ 4407547 w 4706023"/>
                <a:gd name="connsiteY3" fmla="*/ 2021361 h 2946942"/>
                <a:gd name="connsiteX4" fmla="*/ 3743817 w 4706023"/>
                <a:gd name="connsiteY4" fmla="*/ 2709739 h 2946942"/>
                <a:gd name="connsiteX5" fmla="*/ 1095954 w 4706023"/>
                <a:gd name="connsiteY5" fmla="*/ 2783881 h 2946942"/>
                <a:gd name="connsiteX6" fmla="*/ 236643 w 4706023"/>
                <a:gd name="connsiteY6" fmla="*/ 2036279 h 2946942"/>
                <a:gd name="connsiteX7" fmla="*/ 35538 w 4706023"/>
                <a:gd name="connsiteY7" fmla="*/ 1148904 h 2946942"/>
                <a:gd name="connsiteX8" fmla="*/ 19375 w 4706023"/>
                <a:gd name="connsiteY8" fmla="*/ 0 h 2946942"/>
                <a:gd name="connsiteX0" fmla="*/ 19375 w 4706023"/>
                <a:gd name="connsiteY0" fmla="*/ 0 h 3002860"/>
                <a:gd name="connsiteX1" fmla="*/ 4617639 w 4706023"/>
                <a:gd name="connsiteY1" fmla="*/ 45125 h 3002860"/>
                <a:gd name="connsiteX2" fmla="*/ 4705153 w 4706023"/>
                <a:gd name="connsiteY2" fmla="*/ 728525 h 3002860"/>
                <a:gd name="connsiteX3" fmla="*/ 4407547 w 4706023"/>
                <a:gd name="connsiteY3" fmla="*/ 2021361 h 3002860"/>
                <a:gd name="connsiteX4" fmla="*/ 3475106 w 4706023"/>
                <a:gd name="connsiteY4" fmla="*/ 2859686 h 3002860"/>
                <a:gd name="connsiteX5" fmla="*/ 1095954 w 4706023"/>
                <a:gd name="connsiteY5" fmla="*/ 2783881 h 3002860"/>
                <a:gd name="connsiteX6" fmla="*/ 236643 w 4706023"/>
                <a:gd name="connsiteY6" fmla="*/ 2036279 h 3002860"/>
                <a:gd name="connsiteX7" fmla="*/ 35538 w 4706023"/>
                <a:gd name="connsiteY7" fmla="*/ 1148904 h 3002860"/>
                <a:gd name="connsiteX8" fmla="*/ 19375 w 4706023"/>
                <a:gd name="connsiteY8" fmla="*/ 0 h 3002860"/>
                <a:gd name="connsiteX0" fmla="*/ 19375 w 4706630"/>
                <a:gd name="connsiteY0" fmla="*/ 0 h 3002860"/>
                <a:gd name="connsiteX1" fmla="*/ 4617639 w 4706630"/>
                <a:gd name="connsiteY1" fmla="*/ 45125 h 3002860"/>
                <a:gd name="connsiteX2" fmla="*/ 4705153 w 4706630"/>
                <a:gd name="connsiteY2" fmla="*/ 728525 h 3002860"/>
                <a:gd name="connsiteX3" fmla="*/ 4478529 w 4706630"/>
                <a:gd name="connsiteY3" fmla="*/ 2009827 h 3002860"/>
                <a:gd name="connsiteX4" fmla="*/ 3475106 w 4706630"/>
                <a:gd name="connsiteY4" fmla="*/ 2859686 h 3002860"/>
                <a:gd name="connsiteX5" fmla="*/ 1095954 w 4706630"/>
                <a:gd name="connsiteY5" fmla="*/ 2783881 h 3002860"/>
                <a:gd name="connsiteX6" fmla="*/ 236643 w 4706630"/>
                <a:gd name="connsiteY6" fmla="*/ 2036279 h 3002860"/>
                <a:gd name="connsiteX7" fmla="*/ 35538 w 4706630"/>
                <a:gd name="connsiteY7" fmla="*/ 1148904 h 3002860"/>
                <a:gd name="connsiteX8" fmla="*/ 19375 w 4706630"/>
                <a:gd name="connsiteY8" fmla="*/ 0 h 3002860"/>
                <a:gd name="connsiteX0" fmla="*/ 19375 w 4641080"/>
                <a:gd name="connsiteY0" fmla="*/ 0 h 3002860"/>
                <a:gd name="connsiteX1" fmla="*/ 4617639 w 4641080"/>
                <a:gd name="connsiteY1" fmla="*/ 45125 h 3002860"/>
                <a:gd name="connsiteX2" fmla="*/ 4634174 w 4641080"/>
                <a:gd name="connsiteY2" fmla="*/ 851558 h 3002860"/>
                <a:gd name="connsiteX3" fmla="*/ 4478529 w 4641080"/>
                <a:gd name="connsiteY3" fmla="*/ 2009827 h 3002860"/>
                <a:gd name="connsiteX4" fmla="*/ 3475106 w 4641080"/>
                <a:gd name="connsiteY4" fmla="*/ 2859686 h 3002860"/>
                <a:gd name="connsiteX5" fmla="*/ 1095954 w 4641080"/>
                <a:gd name="connsiteY5" fmla="*/ 2783881 h 3002860"/>
                <a:gd name="connsiteX6" fmla="*/ 236643 w 4641080"/>
                <a:gd name="connsiteY6" fmla="*/ 2036279 h 3002860"/>
                <a:gd name="connsiteX7" fmla="*/ 35538 w 4641080"/>
                <a:gd name="connsiteY7" fmla="*/ 1148904 h 3002860"/>
                <a:gd name="connsiteX8" fmla="*/ 19375 w 4641080"/>
                <a:gd name="connsiteY8" fmla="*/ 0 h 3002860"/>
                <a:gd name="connsiteX0" fmla="*/ 19375 w 4648919"/>
                <a:gd name="connsiteY0" fmla="*/ 0 h 3002860"/>
                <a:gd name="connsiteX1" fmla="*/ 4627780 w 4648919"/>
                <a:gd name="connsiteY1" fmla="*/ 37435 h 3002860"/>
                <a:gd name="connsiteX2" fmla="*/ 4634174 w 4648919"/>
                <a:gd name="connsiteY2" fmla="*/ 851558 h 3002860"/>
                <a:gd name="connsiteX3" fmla="*/ 4478529 w 4648919"/>
                <a:gd name="connsiteY3" fmla="*/ 2009827 h 3002860"/>
                <a:gd name="connsiteX4" fmla="*/ 3475106 w 4648919"/>
                <a:gd name="connsiteY4" fmla="*/ 2859686 h 3002860"/>
                <a:gd name="connsiteX5" fmla="*/ 1095954 w 4648919"/>
                <a:gd name="connsiteY5" fmla="*/ 2783881 h 3002860"/>
                <a:gd name="connsiteX6" fmla="*/ 236643 w 4648919"/>
                <a:gd name="connsiteY6" fmla="*/ 2036279 h 3002860"/>
                <a:gd name="connsiteX7" fmla="*/ 35538 w 4648919"/>
                <a:gd name="connsiteY7" fmla="*/ 1148904 h 3002860"/>
                <a:gd name="connsiteX8" fmla="*/ 19375 w 4648919"/>
                <a:gd name="connsiteY8" fmla="*/ 0 h 3002860"/>
                <a:gd name="connsiteX0" fmla="*/ 19375 w 4650008"/>
                <a:gd name="connsiteY0" fmla="*/ 0 h 3002860"/>
                <a:gd name="connsiteX1" fmla="*/ 4627780 w 4650008"/>
                <a:gd name="connsiteY1" fmla="*/ 37435 h 3002860"/>
                <a:gd name="connsiteX2" fmla="*/ 4639245 w 4650008"/>
                <a:gd name="connsiteY2" fmla="*/ 843868 h 3002860"/>
                <a:gd name="connsiteX3" fmla="*/ 4478529 w 4650008"/>
                <a:gd name="connsiteY3" fmla="*/ 2009827 h 3002860"/>
                <a:gd name="connsiteX4" fmla="*/ 3475106 w 4650008"/>
                <a:gd name="connsiteY4" fmla="*/ 2859686 h 3002860"/>
                <a:gd name="connsiteX5" fmla="*/ 1095954 w 4650008"/>
                <a:gd name="connsiteY5" fmla="*/ 2783881 h 3002860"/>
                <a:gd name="connsiteX6" fmla="*/ 236643 w 4650008"/>
                <a:gd name="connsiteY6" fmla="*/ 2036279 h 3002860"/>
                <a:gd name="connsiteX7" fmla="*/ 35538 w 4650008"/>
                <a:gd name="connsiteY7" fmla="*/ 1148904 h 3002860"/>
                <a:gd name="connsiteX8" fmla="*/ 19375 w 4650008"/>
                <a:gd name="connsiteY8" fmla="*/ 0 h 3002860"/>
                <a:gd name="connsiteX0" fmla="*/ 19375 w 4650008"/>
                <a:gd name="connsiteY0" fmla="*/ 0 h 3002860"/>
                <a:gd name="connsiteX1" fmla="*/ 4627780 w 4650008"/>
                <a:gd name="connsiteY1" fmla="*/ 37435 h 3002860"/>
                <a:gd name="connsiteX2" fmla="*/ 4639245 w 4650008"/>
                <a:gd name="connsiteY2" fmla="*/ 843868 h 3002860"/>
                <a:gd name="connsiteX3" fmla="*/ 4478529 w 4650008"/>
                <a:gd name="connsiteY3" fmla="*/ 2009827 h 3002860"/>
                <a:gd name="connsiteX4" fmla="*/ 3937772 w 4650008"/>
                <a:gd name="connsiteY4" fmla="*/ 2578395 h 3002860"/>
                <a:gd name="connsiteX5" fmla="*/ 3475106 w 4650008"/>
                <a:gd name="connsiteY5" fmla="*/ 2859686 h 3002860"/>
                <a:gd name="connsiteX6" fmla="*/ 1095954 w 4650008"/>
                <a:gd name="connsiteY6" fmla="*/ 2783881 h 3002860"/>
                <a:gd name="connsiteX7" fmla="*/ 236643 w 4650008"/>
                <a:gd name="connsiteY7" fmla="*/ 2036279 h 3002860"/>
                <a:gd name="connsiteX8" fmla="*/ 35538 w 4650008"/>
                <a:gd name="connsiteY8" fmla="*/ 1148904 h 3002860"/>
                <a:gd name="connsiteX9" fmla="*/ 19375 w 4650008"/>
                <a:gd name="connsiteY9" fmla="*/ 0 h 3002860"/>
                <a:gd name="connsiteX0" fmla="*/ 19375 w 4650008"/>
                <a:gd name="connsiteY0" fmla="*/ 0 h 3014134"/>
                <a:gd name="connsiteX1" fmla="*/ 4627780 w 4650008"/>
                <a:gd name="connsiteY1" fmla="*/ 37435 h 3014134"/>
                <a:gd name="connsiteX2" fmla="*/ 4639245 w 4650008"/>
                <a:gd name="connsiteY2" fmla="*/ 843868 h 3014134"/>
                <a:gd name="connsiteX3" fmla="*/ 4478529 w 4650008"/>
                <a:gd name="connsiteY3" fmla="*/ 2009827 h 3014134"/>
                <a:gd name="connsiteX4" fmla="*/ 3937772 w 4650008"/>
                <a:gd name="connsiteY4" fmla="*/ 2578395 h 3014134"/>
                <a:gd name="connsiteX5" fmla="*/ 3008663 w 4650008"/>
                <a:gd name="connsiteY5" fmla="*/ 2882754 h 3014134"/>
                <a:gd name="connsiteX6" fmla="*/ 1095954 w 4650008"/>
                <a:gd name="connsiteY6" fmla="*/ 2783881 h 3014134"/>
                <a:gd name="connsiteX7" fmla="*/ 236643 w 4650008"/>
                <a:gd name="connsiteY7" fmla="*/ 2036279 h 3014134"/>
                <a:gd name="connsiteX8" fmla="*/ 35538 w 4650008"/>
                <a:gd name="connsiteY8" fmla="*/ 1148904 h 3014134"/>
                <a:gd name="connsiteX9" fmla="*/ 19375 w 4650008"/>
                <a:gd name="connsiteY9" fmla="*/ 0 h 3014134"/>
                <a:gd name="connsiteX0" fmla="*/ 19375 w 4650008"/>
                <a:gd name="connsiteY0" fmla="*/ 0 h 2995745"/>
                <a:gd name="connsiteX1" fmla="*/ 4627780 w 4650008"/>
                <a:gd name="connsiteY1" fmla="*/ 37435 h 2995745"/>
                <a:gd name="connsiteX2" fmla="*/ 4639245 w 4650008"/>
                <a:gd name="connsiteY2" fmla="*/ 843868 h 2995745"/>
                <a:gd name="connsiteX3" fmla="*/ 4478529 w 4650008"/>
                <a:gd name="connsiteY3" fmla="*/ 2009827 h 2995745"/>
                <a:gd name="connsiteX4" fmla="*/ 3937772 w 4650008"/>
                <a:gd name="connsiteY4" fmla="*/ 2578395 h 2995745"/>
                <a:gd name="connsiteX5" fmla="*/ 3008663 w 4650008"/>
                <a:gd name="connsiteY5" fmla="*/ 2882754 h 2995745"/>
                <a:gd name="connsiteX6" fmla="*/ 1095954 w 4650008"/>
                <a:gd name="connsiteY6" fmla="*/ 2783881 h 2995745"/>
                <a:gd name="connsiteX7" fmla="*/ 236643 w 4650008"/>
                <a:gd name="connsiteY7" fmla="*/ 2036279 h 2995745"/>
                <a:gd name="connsiteX8" fmla="*/ 35538 w 4650008"/>
                <a:gd name="connsiteY8" fmla="*/ 1148904 h 2995745"/>
                <a:gd name="connsiteX9" fmla="*/ 19375 w 4650008"/>
                <a:gd name="connsiteY9" fmla="*/ 0 h 2995745"/>
                <a:gd name="connsiteX0" fmla="*/ 19375 w 4650008"/>
                <a:gd name="connsiteY0" fmla="*/ 0 h 2952526"/>
                <a:gd name="connsiteX1" fmla="*/ 4627780 w 4650008"/>
                <a:gd name="connsiteY1" fmla="*/ 37435 h 2952526"/>
                <a:gd name="connsiteX2" fmla="*/ 4639245 w 4650008"/>
                <a:gd name="connsiteY2" fmla="*/ 843868 h 2952526"/>
                <a:gd name="connsiteX3" fmla="*/ 4478529 w 4650008"/>
                <a:gd name="connsiteY3" fmla="*/ 2009827 h 2952526"/>
                <a:gd name="connsiteX4" fmla="*/ 3937772 w 4650008"/>
                <a:gd name="connsiteY4" fmla="*/ 2578395 h 2952526"/>
                <a:gd name="connsiteX5" fmla="*/ 3008663 w 4650008"/>
                <a:gd name="connsiteY5" fmla="*/ 2882754 h 2952526"/>
                <a:gd name="connsiteX6" fmla="*/ 1095954 w 4650008"/>
                <a:gd name="connsiteY6" fmla="*/ 2783881 h 2952526"/>
                <a:gd name="connsiteX7" fmla="*/ 236643 w 4650008"/>
                <a:gd name="connsiteY7" fmla="*/ 2036279 h 2952526"/>
                <a:gd name="connsiteX8" fmla="*/ 35538 w 4650008"/>
                <a:gd name="connsiteY8" fmla="*/ 1148904 h 2952526"/>
                <a:gd name="connsiteX9" fmla="*/ 19375 w 4650008"/>
                <a:gd name="connsiteY9" fmla="*/ 0 h 2952526"/>
                <a:gd name="connsiteX0" fmla="*/ 19375 w 4650008"/>
                <a:gd name="connsiteY0" fmla="*/ 0 h 2974598"/>
                <a:gd name="connsiteX1" fmla="*/ 4627780 w 4650008"/>
                <a:gd name="connsiteY1" fmla="*/ 37435 h 2974598"/>
                <a:gd name="connsiteX2" fmla="*/ 4639245 w 4650008"/>
                <a:gd name="connsiteY2" fmla="*/ 843868 h 2974598"/>
                <a:gd name="connsiteX3" fmla="*/ 4478529 w 4650008"/>
                <a:gd name="connsiteY3" fmla="*/ 2009827 h 2974598"/>
                <a:gd name="connsiteX4" fmla="*/ 3937772 w 4650008"/>
                <a:gd name="connsiteY4" fmla="*/ 2578395 h 2974598"/>
                <a:gd name="connsiteX5" fmla="*/ 3044153 w 4650008"/>
                <a:gd name="connsiteY5" fmla="*/ 2917357 h 2974598"/>
                <a:gd name="connsiteX6" fmla="*/ 1095954 w 4650008"/>
                <a:gd name="connsiteY6" fmla="*/ 2783881 h 2974598"/>
                <a:gd name="connsiteX7" fmla="*/ 236643 w 4650008"/>
                <a:gd name="connsiteY7" fmla="*/ 2036279 h 2974598"/>
                <a:gd name="connsiteX8" fmla="*/ 35538 w 4650008"/>
                <a:gd name="connsiteY8" fmla="*/ 1148904 h 2974598"/>
                <a:gd name="connsiteX9" fmla="*/ 19375 w 4650008"/>
                <a:gd name="connsiteY9" fmla="*/ 0 h 2974598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236643 w 4650008"/>
                <a:gd name="connsiteY7" fmla="*/ 2036279 h 2956133"/>
                <a:gd name="connsiteX8" fmla="*/ 35538 w 4650008"/>
                <a:gd name="connsiteY8" fmla="*/ 1148904 h 2956133"/>
                <a:gd name="connsiteX9" fmla="*/ 19375 w 4650008"/>
                <a:gd name="connsiteY9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236643 w 4650008"/>
                <a:gd name="connsiteY7" fmla="*/ 2036279 h 2956133"/>
                <a:gd name="connsiteX8" fmla="*/ 35538 w 4650008"/>
                <a:gd name="connsiteY8" fmla="*/ 1148904 h 2956133"/>
                <a:gd name="connsiteX9" fmla="*/ 19375 w 4650008"/>
                <a:gd name="connsiteY9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236643 w 4650008"/>
                <a:gd name="connsiteY7" fmla="*/ 2036279 h 2956133"/>
                <a:gd name="connsiteX8" fmla="*/ 35538 w 4650008"/>
                <a:gd name="connsiteY8" fmla="*/ 1148904 h 2956133"/>
                <a:gd name="connsiteX9" fmla="*/ 19375 w 4650008"/>
                <a:gd name="connsiteY9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666509 w 4650008"/>
                <a:gd name="connsiteY7" fmla="*/ 2501530 h 2956133"/>
                <a:gd name="connsiteX8" fmla="*/ 236643 w 4650008"/>
                <a:gd name="connsiteY8" fmla="*/ 2036279 h 2956133"/>
                <a:gd name="connsiteX9" fmla="*/ 35538 w 4650008"/>
                <a:gd name="connsiteY9" fmla="*/ 1148904 h 2956133"/>
                <a:gd name="connsiteX10" fmla="*/ 19375 w 4650008"/>
                <a:gd name="connsiteY10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666509 w 4650008"/>
                <a:gd name="connsiteY7" fmla="*/ 2501530 h 2956133"/>
                <a:gd name="connsiteX8" fmla="*/ 176807 w 4650008"/>
                <a:gd name="connsiteY8" fmla="*/ 1997386 h 2956133"/>
                <a:gd name="connsiteX9" fmla="*/ 35538 w 4650008"/>
                <a:gd name="connsiteY9" fmla="*/ 1148904 h 2956133"/>
                <a:gd name="connsiteX10" fmla="*/ 19375 w 4650008"/>
                <a:gd name="connsiteY10" fmla="*/ 0 h 2956133"/>
                <a:gd name="connsiteX0" fmla="*/ 19375 w 4650008"/>
                <a:gd name="connsiteY0" fmla="*/ 0 h 3039921"/>
                <a:gd name="connsiteX1" fmla="*/ 4627780 w 4650008"/>
                <a:gd name="connsiteY1" fmla="*/ 37435 h 3039921"/>
                <a:gd name="connsiteX2" fmla="*/ 4639245 w 4650008"/>
                <a:gd name="connsiteY2" fmla="*/ 843868 h 3039921"/>
                <a:gd name="connsiteX3" fmla="*/ 4478529 w 4650008"/>
                <a:gd name="connsiteY3" fmla="*/ 2009827 h 3039921"/>
                <a:gd name="connsiteX4" fmla="*/ 3937772 w 4650008"/>
                <a:gd name="connsiteY4" fmla="*/ 2578395 h 3039921"/>
                <a:gd name="connsiteX5" fmla="*/ 3044153 w 4650008"/>
                <a:gd name="connsiteY5" fmla="*/ 2917357 h 3039921"/>
                <a:gd name="connsiteX6" fmla="*/ 1467798 w 4650008"/>
                <a:gd name="connsiteY6" fmla="*/ 2936216 h 3039921"/>
                <a:gd name="connsiteX7" fmla="*/ 666509 w 4650008"/>
                <a:gd name="connsiteY7" fmla="*/ 2501530 h 3039921"/>
                <a:gd name="connsiteX8" fmla="*/ 176807 w 4650008"/>
                <a:gd name="connsiteY8" fmla="*/ 1997386 h 3039921"/>
                <a:gd name="connsiteX9" fmla="*/ 35538 w 4650008"/>
                <a:gd name="connsiteY9" fmla="*/ 1148904 h 3039921"/>
                <a:gd name="connsiteX10" fmla="*/ 19375 w 4650008"/>
                <a:gd name="connsiteY10" fmla="*/ 0 h 3039921"/>
                <a:gd name="connsiteX0" fmla="*/ 19375 w 4650008"/>
                <a:gd name="connsiteY0" fmla="*/ 0 h 3044824"/>
                <a:gd name="connsiteX1" fmla="*/ 4627780 w 4650008"/>
                <a:gd name="connsiteY1" fmla="*/ 37435 h 3044824"/>
                <a:gd name="connsiteX2" fmla="*/ 4639245 w 4650008"/>
                <a:gd name="connsiteY2" fmla="*/ 843868 h 3044824"/>
                <a:gd name="connsiteX3" fmla="*/ 4478529 w 4650008"/>
                <a:gd name="connsiteY3" fmla="*/ 2009827 h 3044824"/>
                <a:gd name="connsiteX4" fmla="*/ 3937772 w 4650008"/>
                <a:gd name="connsiteY4" fmla="*/ 2578395 h 3044824"/>
                <a:gd name="connsiteX5" fmla="*/ 3044153 w 4650008"/>
                <a:gd name="connsiteY5" fmla="*/ 2917357 h 3044824"/>
                <a:gd name="connsiteX6" fmla="*/ 1467798 w 4650008"/>
                <a:gd name="connsiteY6" fmla="*/ 2936216 h 3044824"/>
                <a:gd name="connsiteX7" fmla="*/ 666509 w 4650008"/>
                <a:gd name="connsiteY7" fmla="*/ 2501530 h 3044824"/>
                <a:gd name="connsiteX8" fmla="*/ 176807 w 4650008"/>
                <a:gd name="connsiteY8" fmla="*/ 1997386 h 3044824"/>
                <a:gd name="connsiteX9" fmla="*/ 35538 w 4650008"/>
                <a:gd name="connsiteY9" fmla="*/ 1148904 h 3044824"/>
                <a:gd name="connsiteX10" fmla="*/ 19375 w 4650008"/>
                <a:gd name="connsiteY10" fmla="*/ 0 h 3044824"/>
                <a:gd name="connsiteX0" fmla="*/ 19375 w 4650008"/>
                <a:gd name="connsiteY0" fmla="*/ 0 h 3049540"/>
                <a:gd name="connsiteX1" fmla="*/ 4627780 w 4650008"/>
                <a:gd name="connsiteY1" fmla="*/ 37435 h 3049540"/>
                <a:gd name="connsiteX2" fmla="*/ 4639245 w 4650008"/>
                <a:gd name="connsiteY2" fmla="*/ 843868 h 3049540"/>
                <a:gd name="connsiteX3" fmla="*/ 4478529 w 4650008"/>
                <a:gd name="connsiteY3" fmla="*/ 2009827 h 3049540"/>
                <a:gd name="connsiteX4" fmla="*/ 3937772 w 4650008"/>
                <a:gd name="connsiteY4" fmla="*/ 2578395 h 3049540"/>
                <a:gd name="connsiteX5" fmla="*/ 3044153 w 4650008"/>
                <a:gd name="connsiteY5" fmla="*/ 2917357 h 3049540"/>
                <a:gd name="connsiteX6" fmla="*/ 2269281 w 4650008"/>
                <a:gd name="connsiteY6" fmla="*/ 3049287 h 3049540"/>
                <a:gd name="connsiteX7" fmla="*/ 1467798 w 4650008"/>
                <a:gd name="connsiteY7" fmla="*/ 2936216 h 3049540"/>
                <a:gd name="connsiteX8" fmla="*/ 666509 w 4650008"/>
                <a:gd name="connsiteY8" fmla="*/ 2501530 h 3049540"/>
                <a:gd name="connsiteX9" fmla="*/ 176807 w 4650008"/>
                <a:gd name="connsiteY9" fmla="*/ 1997386 h 3049540"/>
                <a:gd name="connsiteX10" fmla="*/ 35538 w 4650008"/>
                <a:gd name="connsiteY10" fmla="*/ 1148904 h 3049540"/>
                <a:gd name="connsiteX11" fmla="*/ 19375 w 4650008"/>
                <a:gd name="connsiteY11" fmla="*/ 0 h 3049540"/>
                <a:gd name="connsiteX0" fmla="*/ 19375 w 4650008"/>
                <a:gd name="connsiteY0" fmla="*/ 0 h 3049516"/>
                <a:gd name="connsiteX1" fmla="*/ 4627780 w 4650008"/>
                <a:gd name="connsiteY1" fmla="*/ 37435 h 3049516"/>
                <a:gd name="connsiteX2" fmla="*/ 4639245 w 4650008"/>
                <a:gd name="connsiteY2" fmla="*/ 843868 h 3049516"/>
                <a:gd name="connsiteX3" fmla="*/ 4478529 w 4650008"/>
                <a:gd name="connsiteY3" fmla="*/ 2009827 h 3049516"/>
                <a:gd name="connsiteX4" fmla="*/ 3937772 w 4650008"/>
                <a:gd name="connsiteY4" fmla="*/ 2578395 h 3049516"/>
                <a:gd name="connsiteX5" fmla="*/ 3044153 w 4650008"/>
                <a:gd name="connsiteY5" fmla="*/ 2917357 h 3049516"/>
                <a:gd name="connsiteX6" fmla="*/ 2269281 w 4650008"/>
                <a:gd name="connsiteY6" fmla="*/ 3049287 h 3049516"/>
                <a:gd name="connsiteX7" fmla="*/ 1416509 w 4650008"/>
                <a:gd name="connsiteY7" fmla="*/ 2932975 h 3049516"/>
                <a:gd name="connsiteX8" fmla="*/ 666509 w 4650008"/>
                <a:gd name="connsiteY8" fmla="*/ 2501530 h 3049516"/>
                <a:gd name="connsiteX9" fmla="*/ 176807 w 4650008"/>
                <a:gd name="connsiteY9" fmla="*/ 1997386 h 3049516"/>
                <a:gd name="connsiteX10" fmla="*/ 35538 w 4650008"/>
                <a:gd name="connsiteY10" fmla="*/ 1148904 h 3049516"/>
                <a:gd name="connsiteX11" fmla="*/ 19375 w 4650008"/>
                <a:gd name="connsiteY11" fmla="*/ 0 h 3049516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044153 w 4650008"/>
                <a:gd name="connsiteY5" fmla="*/ 2917357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044153 w 4650008"/>
                <a:gd name="connsiteY5" fmla="*/ 2917357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6783"/>
                <a:gd name="connsiteY0" fmla="*/ 7942 h 3057374"/>
                <a:gd name="connsiteX1" fmla="*/ 4636329 w 4656783"/>
                <a:gd name="connsiteY1" fmla="*/ 0 h 3057374"/>
                <a:gd name="connsiteX2" fmla="*/ 4639245 w 4656783"/>
                <a:gd name="connsiteY2" fmla="*/ 851810 h 3057374"/>
                <a:gd name="connsiteX3" fmla="*/ 4478529 w 4656783"/>
                <a:gd name="connsiteY3" fmla="*/ 2017769 h 3057374"/>
                <a:gd name="connsiteX4" fmla="*/ 3937772 w 4656783"/>
                <a:gd name="connsiteY4" fmla="*/ 2586337 h 3057374"/>
                <a:gd name="connsiteX5" fmla="*/ 3193745 w 4656783"/>
                <a:gd name="connsiteY5" fmla="*/ 2928540 h 3057374"/>
                <a:gd name="connsiteX6" fmla="*/ 2269281 w 4656783"/>
                <a:gd name="connsiteY6" fmla="*/ 3057229 h 3057374"/>
                <a:gd name="connsiteX7" fmla="*/ 1416509 w 4656783"/>
                <a:gd name="connsiteY7" fmla="*/ 2940917 h 3057374"/>
                <a:gd name="connsiteX8" fmla="*/ 666509 w 4656783"/>
                <a:gd name="connsiteY8" fmla="*/ 2509472 h 3057374"/>
                <a:gd name="connsiteX9" fmla="*/ 176807 w 4656783"/>
                <a:gd name="connsiteY9" fmla="*/ 2005328 h 3057374"/>
                <a:gd name="connsiteX10" fmla="*/ 35538 w 4656783"/>
                <a:gd name="connsiteY10" fmla="*/ 1156846 h 3057374"/>
                <a:gd name="connsiteX11" fmla="*/ 19375 w 4656783"/>
                <a:gd name="connsiteY11" fmla="*/ 7942 h 3057374"/>
                <a:gd name="connsiteX0" fmla="*/ 20790 w 4653925"/>
                <a:gd name="connsiteY0" fmla="*/ 0 h 3062398"/>
                <a:gd name="connsiteX1" fmla="*/ 4633471 w 4653925"/>
                <a:gd name="connsiteY1" fmla="*/ 5024 h 3062398"/>
                <a:gd name="connsiteX2" fmla="*/ 4636387 w 4653925"/>
                <a:gd name="connsiteY2" fmla="*/ 856834 h 3062398"/>
                <a:gd name="connsiteX3" fmla="*/ 4475671 w 4653925"/>
                <a:gd name="connsiteY3" fmla="*/ 2022793 h 3062398"/>
                <a:gd name="connsiteX4" fmla="*/ 3934914 w 4653925"/>
                <a:gd name="connsiteY4" fmla="*/ 2591361 h 3062398"/>
                <a:gd name="connsiteX5" fmla="*/ 3190887 w 4653925"/>
                <a:gd name="connsiteY5" fmla="*/ 2933564 h 3062398"/>
                <a:gd name="connsiteX6" fmla="*/ 2266423 w 4653925"/>
                <a:gd name="connsiteY6" fmla="*/ 3062253 h 3062398"/>
                <a:gd name="connsiteX7" fmla="*/ 1413651 w 4653925"/>
                <a:gd name="connsiteY7" fmla="*/ 2945941 h 3062398"/>
                <a:gd name="connsiteX8" fmla="*/ 663651 w 4653925"/>
                <a:gd name="connsiteY8" fmla="*/ 2514496 h 3062398"/>
                <a:gd name="connsiteX9" fmla="*/ 173949 w 4653925"/>
                <a:gd name="connsiteY9" fmla="*/ 2010352 h 3062398"/>
                <a:gd name="connsiteX10" fmla="*/ 32680 w 4653925"/>
                <a:gd name="connsiteY10" fmla="*/ 1161870 h 3062398"/>
                <a:gd name="connsiteX11" fmla="*/ 20790 w 4653925"/>
                <a:gd name="connsiteY11" fmla="*/ 0 h 3062398"/>
                <a:gd name="connsiteX0" fmla="*/ 1932 w 4635067"/>
                <a:gd name="connsiteY0" fmla="*/ 0 h 3062398"/>
                <a:gd name="connsiteX1" fmla="*/ 4614613 w 4635067"/>
                <a:gd name="connsiteY1" fmla="*/ 5024 h 3062398"/>
                <a:gd name="connsiteX2" fmla="*/ 4617529 w 4635067"/>
                <a:gd name="connsiteY2" fmla="*/ 856834 h 3062398"/>
                <a:gd name="connsiteX3" fmla="*/ 4456813 w 4635067"/>
                <a:gd name="connsiteY3" fmla="*/ 2022793 h 3062398"/>
                <a:gd name="connsiteX4" fmla="*/ 3916056 w 4635067"/>
                <a:gd name="connsiteY4" fmla="*/ 2591361 h 3062398"/>
                <a:gd name="connsiteX5" fmla="*/ 3172029 w 4635067"/>
                <a:gd name="connsiteY5" fmla="*/ 2933564 h 3062398"/>
                <a:gd name="connsiteX6" fmla="*/ 2247565 w 4635067"/>
                <a:gd name="connsiteY6" fmla="*/ 3062253 h 3062398"/>
                <a:gd name="connsiteX7" fmla="*/ 1394793 w 4635067"/>
                <a:gd name="connsiteY7" fmla="*/ 2945941 h 3062398"/>
                <a:gd name="connsiteX8" fmla="*/ 644793 w 4635067"/>
                <a:gd name="connsiteY8" fmla="*/ 2514496 h 3062398"/>
                <a:gd name="connsiteX9" fmla="*/ 155091 w 4635067"/>
                <a:gd name="connsiteY9" fmla="*/ 2010352 h 3062398"/>
                <a:gd name="connsiteX10" fmla="*/ 13822 w 4635067"/>
                <a:gd name="connsiteY10" fmla="*/ 1161870 h 3062398"/>
                <a:gd name="connsiteX11" fmla="*/ 1932 w 4635067"/>
                <a:gd name="connsiteY11" fmla="*/ 0 h 3062398"/>
                <a:gd name="connsiteX0" fmla="*/ 1931 w 4635066"/>
                <a:gd name="connsiteY0" fmla="*/ 0 h 3062398"/>
                <a:gd name="connsiteX1" fmla="*/ 4614612 w 4635066"/>
                <a:gd name="connsiteY1" fmla="*/ 5024 h 3062398"/>
                <a:gd name="connsiteX2" fmla="*/ 4617528 w 4635066"/>
                <a:gd name="connsiteY2" fmla="*/ 856834 h 3062398"/>
                <a:gd name="connsiteX3" fmla="*/ 4456812 w 4635066"/>
                <a:gd name="connsiteY3" fmla="*/ 2022793 h 3062398"/>
                <a:gd name="connsiteX4" fmla="*/ 3916055 w 4635066"/>
                <a:gd name="connsiteY4" fmla="*/ 2591361 h 3062398"/>
                <a:gd name="connsiteX5" fmla="*/ 3172028 w 4635066"/>
                <a:gd name="connsiteY5" fmla="*/ 2933564 h 3062398"/>
                <a:gd name="connsiteX6" fmla="*/ 2247564 w 4635066"/>
                <a:gd name="connsiteY6" fmla="*/ 3062253 h 3062398"/>
                <a:gd name="connsiteX7" fmla="*/ 1394792 w 4635066"/>
                <a:gd name="connsiteY7" fmla="*/ 2945941 h 3062398"/>
                <a:gd name="connsiteX8" fmla="*/ 644792 w 4635066"/>
                <a:gd name="connsiteY8" fmla="*/ 2514496 h 3062398"/>
                <a:gd name="connsiteX9" fmla="*/ 155090 w 4635066"/>
                <a:gd name="connsiteY9" fmla="*/ 2010352 h 3062398"/>
                <a:gd name="connsiteX10" fmla="*/ 13821 w 4635066"/>
                <a:gd name="connsiteY10" fmla="*/ 1161870 h 3062398"/>
                <a:gd name="connsiteX11" fmla="*/ 1931 w 4635066"/>
                <a:gd name="connsiteY11" fmla="*/ 0 h 3062398"/>
                <a:gd name="connsiteX0" fmla="*/ 1931 w 4806179"/>
                <a:gd name="connsiteY0" fmla="*/ 0 h 3062398"/>
                <a:gd name="connsiteX1" fmla="*/ 4798553 w 4806179"/>
                <a:gd name="connsiteY1" fmla="*/ 119992 h 3062398"/>
                <a:gd name="connsiteX2" fmla="*/ 4617528 w 4806179"/>
                <a:gd name="connsiteY2" fmla="*/ 856834 h 3062398"/>
                <a:gd name="connsiteX3" fmla="*/ 4456812 w 4806179"/>
                <a:gd name="connsiteY3" fmla="*/ 2022793 h 3062398"/>
                <a:gd name="connsiteX4" fmla="*/ 3916055 w 4806179"/>
                <a:gd name="connsiteY4" fmla="*/ 2591361 h 3062398"/>
                <a:gd name="connsiteX5" fmla="*/ 3172028 w 4806179"/>
                <a:gd name="connsiteY5" fmla="*/ 2933564 h 3062398"/>
                <a:gd name="connsiteX6" fmla="*/ 2247564 w 4806179"/>
                <a:gd name="connsiteY6" fmla="*/ 3062253 h 3062398"/>
                <a:gd name="connsiteX7" fmla="*/ 1394792 w 4806179"/>
                <a:gd name="connsiteY7" fmla="*/ 2945941 h 3062398"/>
                <a:gd name="connsiteX8" fmla="*/ 644792 w 4806179"/>
                <a:gd name="connsiteY8" fmla="*/ 2514496 h 3062398"/>
                <a:gd name="connsiteX9" fmla="*/ 155090 w 4806179"/>
                <a:gd name="connsiteY9" fmla="*/ 2010352 h 3062398"/>
                <a:gd name="connsiteX10" fmla="*/ 13821 w 4806179"/>
                <a:gd name="connsiteY10" fmla="*/ 1161870 h 3062398"/>
                <a:gd name="connsiteX11" fmla="*/ 1931 w 4806179"/>
                <a:gd name="connsiteY11" fmla="*/ 0 h 3062398"/>
                <a:gd name="connsiteX0" fmla="*/ 1931 w 4806180"/>
                <a:gd name="connsiteY0" fmla="*/ 0 h 3353180"/>
                <a:gd name="connsiteX1" fmla="*/ 4798553 w 4806180"/>
                <a:gd name="connsiteY1" fmla="*/ 119992 h 3353180"/>
                <a:gd name="connsiteX2" fmla="*/ 4617528 w 4806180"/>
                <a:gd name="connsiteY2" fmla="*/ 856834 h 3353180"/>
                <a:gd name="connsiteX3" fmla="*/ 4456812 w 4806180"/>
                <a:gd name="connsiteY3" fmla="*/ 2022793 h 3353180"/>
                <a:gd name="connsiteX4" fmla="*/ 3916055 w 4806180"/>
                <a:gd name="connsiteY4" fmla="*/ 2591361 h 3353180"/>
                <a:gd name="connsiteX5" fmla="*/ 3052098 w 4806180"/>
                <a:gd name="connsiteY5" fmla="*/ 3342938 h 3353180"/>
                <a:gd name="connsiteX6" fmla="*/ 2247564 w 4806180"/>
                <a:gd name="connsiteY6" fmla="*/ 3062253 h 3353180"/>
                <a:gd name="connsiteX7" fmla="*/ 1394792 w 4806180"/>
                <a:gd name="connsiteY7" fmla="*/ 2945941 h 3353180"/>
                <a:gd name="connsiteX8" fmla="*/ 644792 w 4806180"/>
                <a:gd name="connsiteY8" fmla="*/ 2514496 h 3353180"/>
                <a:gd name="connsiteX9" fmla="*/ 155090 w 4806180"/>
                <a:gd name="connsiteY9" fmla="*/ 2010352 h 3353180"/>
                <a:gd name="connsiteX10" fmla="*/ 13821 w 4806180"/>
                <a:gd name="connsiteY10" fmla="*/ 1161870 h 3353180"/>
                <a:gd name="connsiteX11" fmla="*/ 1931 w 4806180"/>
                <a:gd name="connsiteY11" fmla="*/ 0 h 3353180"/>
                <a:gd name="connsiteX0" fmla="*/ 1931 w 4806180"/>
                <a:gd name="connsiteY0" fmla="*/ 0 h 3353180"/>
                <a:gd name="connsiteX1" fmla="*/ 4798553 w 4806180"/>
                <a:gd name="connsiteY1" fmla="*/ 119992 h 3353180"/>
                <a:gd name="connsiteX2" fmla="*/ 4617528 w 4806180"/>
                <a:gd name="connsiteY2" fmla="*/ 856834 h 3353180"/>
                <a:gd name="connsiteX3" fmla="*/ 4456812 w 4806180"/>
                <a:gd name="connsiteY3" fmla="*/ 2022793 h 3353180"/>
                <a:gd name="connsiteX4" fmla="*/ 3916055 w 4806180"/>
                <a:gd name="connsiteY4" fmla="*/ 2591361 h 3353180"/>
                <a:gd name="connsiteX5" fmla="*/ 3052098 w 4806180"/>
                <a:gd name="connsiteY5" fmla="*/ 3342938 h 3353180"/>
                <a:gd name="connsiteX6" fmla="*/ 2247564 w 4806180"/>
                <a:gd name="connsiteY6" fmla="*/ 3062253 h 3353180"/>
                <a:gd name="connsiteX7" fmla="*/ 1394792 w 4806180"/>
                <a:gd name="connsiteY7" fmla="*/ 2945941 h 3353180"/>
                <a:gd name="connsiteX8" fmla="*/ 155090 w 4806180"/>
                <a:gd name="connsiteY8" fmla="*/ 2010352 h 3353180"/>
                <a:gd name="connsiteX9" fmla="*/ 13821 w 4806180"/>
                <a:gd name="connsiteY9" fmla="*/ 1161870 h 3353180"/>
                <a:gd name="connsiteX10" fmla="*/ 1931 w 4806180"/>
                <a:gd name="connsiteY10" fmla="*/ 0 h 3353180"/>
                <a:gd name="connsiteX0" fmla="*/ 1931 w 4806180"/>
                <a:gd name="connsiteY0" fmla="*/ 0 h 3353180"/>
                <a:gd name="connsiteX1" fmla="*/ 4798553 w 4806180"/>
                <a:gd name="connsiteY1" fmla="*/ 119992 h 3353180"/>
                <a:gd name="connsiteX2" fmla="*/ 4617528 w 4806180"/>
                <a:gd name="connsiteY2" fmla="*/ 856834 h 3353180"/>
                <a:gd name="connsiteX3" fmla="*/ 4456812 w 4806180"/>
                <a:gd name="connsiteY3" fmla="*/ 2022793 h 3353180"/>
                <a:gd name="connsiteX4" fmla="*/ 3916055 w 4806180"/>
                <a:gd name="connsiteY4" fmla="*/ 2591361 h 3353180"/>
                <a:gd name="connsiteX5" fmla="*/ 3052098 w 4806180"/>
                <a:gd name="connsiteY5" fmla="*/ 3342938 h 3353180"/>
                <a:gd name="connsiteX6" fmla="*/ 2247564 w 4806180"/>
                <a:gd name="connsiteY6" fmla="*/ 3062253 h 3353180"/>
                <a:gd name="connsiteX7" fmla="*/ 694383 w 4806180"/>
                <a:gd name="connsiteY7" fmla="*/ 3026148 h 3353180"/>
                <a:gd name="connsiteX8" fmla="*/ 155090 w 4806180"/>
                <a:gd name="connsiteY8" fmla="*/ 2010352 h 3353180"/>
                <a:gd name="connsiteX9" fmla="*/ 13821 w 4806180"/>
                <a:gd name="connsiteY9" fmla="*/ 1161870 h 3353180"/>
                <a:gd name="connsiteX10" fmla="*/ 1931 w 4806180"/>
                <a:gd name="connsiteY10" fmla="*/ 0 h 3353180"/>
                <a:gd name="connsiteX0" fmla="*/ 1931 w 4806180"/>
                <a:gd name="connsiteY0" fmla="*/ 0 h 3371637"/>
                <a:gd name="connsiteX1" fmla="*/ 4798553 w 4806180"/>
                <a:gd name="connsiteY1" fmla="*/ 119992 h 3371637"/>
                <a:gd name="connsiteX2" fmla="*/ 4617528 w 4806180"/>
                <a:gd name="connsiteY2" fmla="*/ 856834 h 3371637"/>
                <a:gd name="connsiteX3" fmla="*/ 4456812 w 4806180"/>
                <a:gd name="connsiteY3" fmla="*/ 2022793 h 3371637"/>
                <a:gd name="connsiteX4" fmla="*/ 3916055 w 4806180"/>
                <a:gd name="connsiteY4" fmla="*/ 2591361 h 3371637"/>
                <a:gd name="connsiteX5" fmla="*/ 3052098 w 4806180"/>
                <a:gd name="connsiteY5" fmla="*/ 3342938 h 3371637"/>
                <a:gd name="connsiteX6" fmla="*/ 2083888 w 4806180"/>
                <a:gd name="connsiteY6" fmla="*/ 3325681 h 3371637"/>
                <a:gd name="connsiteX7" fmla="*/ 694383 w 4806180"/>
                <a:gd name="connsiteY7" fmla="*/ 3026148 h 3371637"/>
                <a:gd name="connsiteX8" fmla="*/ 155090 w 4806180"/>
                <a:gd name="connsiteY8" fmla="*/ 2010352 h 3371637"/>
                <a:gd name="connsiteX9" fmla="*/ 13821 w 4806180"/>
                <a:gd name="connsiteY9" fmla="*/ 1161870 h 3371637"/>
                <a:gd name="connsiteX10" fmla="*/ 1931 w 4806180"/>
                <a:gd name="connsiteY10" fmla="*/ 0 h 3371637"/>
                <a:gd name="connsiteX0" fmla="*/ 1931 w 4806180"/>
                <a:gd name="connsiteY0" fmla="*/ 0 h 3371636"/>
                <a:gd name="connsiteX1" fmla="*/ 4798553 w 4806180"/>
                <a:gd name="connsiteY1" fmla="*/ 119992 h 3371636"/>
                <a:gd name="connsiteX2" fmla="*/ 4617528 w 4806180"/>
                <a:gd name="connsiteY2" fmla="*/ 856834 h 3371636"/>
                <a:gd name="connsiteX3" fmla="*/ 4456812 w 4806180"/>
                <a:gd name="connsiteY3" fmla="*/ 2022793 h 3371636"/>
                <a:gd name="connsiteX4" fmla="*/ 3626717 w 4806180"/>
                <a:gd name="connsiteY4" fmla="*/ 3122120 h 3371636"/>
                <a:gd name="connsiteX5" fmla="*/ 3052098 w 4806180"/>
                <a:gd name="connsiteY5" fmla="*/ 3342938 h 3371636"/>
                <a:gd name="connsiteX6" fmla="*/ 2083888 w 4806180"/>
                <a:gd name="connsiteY6" fmla="*/ 3325681 h 3371636"/>
                <a:gd name="connsiteX7" fmla="*/ 694383 w 4806180"/>
                <a:gd name="connsiteY7" fmla="*/ 3026148 h 3371636"/>
                <a:gd name="connsiteX8" fmla="*/ 155090 w 4806180"/>
                <a:gd name="connsiteY8" fmla="*/ 2010352 h 3371636"/>
                <a:gd name="connsiteX9" fmla="*/ 13821 w 4806180"/>
                <a:gd name="connsiteY9" fmla="*/ 1161870 h 3371636"/>
                <a:gd name="connsiteX10" fmla="*/ 1931 w 4806180"/>
                <a:gd name="connsiteY10" fmla="*/ 0 h 3371636"/>
                <a:gd name="connsiteX0" fmla="*/ 1931 w 4806180"/>
                <a:gd name="connsiteY0" fmla="*/ 0 h 3371636"/>
                <a:gd name="connsiteX1" fmla="*/ 4798553 w 4806180"/>
                <a:gd name="connsiteY1" fmla="*/ 119992 h 3371636"/>
                <a:gd name="connsiteX2" fmla="*/ 4617528 w 4806180"/>
                <a:gd name="connsiteY2" fmla="*/ 856834 h 3371636"/>
                <a:gd name="connsiteX3" fmla="*/ 4272451 w 4806180"/>
                <a:gd name="connsiteY3" fmla="*/ 2145315 h 3371636"/>
                <a:gd name="connsiteX4" fmla="*/ 3626717 w 4806180"/>
                <a:gd name="connsiteY4" fmla="*/ 3122120 h 3371636"/>
                <a:gd name="connsiteX5" fmla="*/ 3052098 w 4806180"/>
                <a:gd name="connsiteY5" fmla="*/ 3342938 h 3371636"/>
                <a:gd name="connsiteX6" fmla="*/ 2083888 w 4806180"/>
                <a:gd name="connsiteY6" fmla="*/ 3325681 h 3371636"/>
                <a:gd name="connsiteX7" fmla="*/ 694383 w 4806180"/>
                <a:gd name="connsiteY7" fmla="*/ 3026148 h 3371636"/>
                <a:gd name="connsiteX8" fmla="*/ 155090 w 4806180"/>
                <a:gd name="connsiteY8" fmla="*/ 2010352 h 3371636"/>
                <a:gd name="connsiteX9" fmla="*/ 13821 w 4806180"/>
                <a:gd name="connsiteY9" fmla="*/ 1161870 h 3371636"/>
                <a:gd name="connsiteX10" fmla="*/ 1931 w 4806180"/>
                <a:gd name="connsiteY10" fmla="*/ 0 h 3371636"/>
                <a:gd name="connsiteX0" fmla="*/ 1931 w 4811631"/>
                <a:gd name="connsiteY0" fmla="*/ 0 h 3371636"/>
                <a:gd name="connsiteX1" fmla="*/ 4798553 w 4811631"/>
                <a:gd name="connsiteY1" fmla="*/ 119992 h 3371636"/>
                <a:gd name="connsiteX2" fmla="*/ 4617528 w 4811631"/>
                <a:gd name="connsiteY2" fmla="*/ 856834 h 3371636"/>
                <a:gd name="connsiteX3" fmla="*/ 4272451 w 4811631"/>
                <a:gd name="connsiteY3" fmla="*/ 2145315 h 3371636"/>
                <a:gd name="connsiteX4" fmla="*/ 3626717 w 4811631"/>
                <a:gd name="connsiteY4" fmla="*/ 3122120 h 3371636"/>
                <a:gd name="connsiteX5" fmla="*/ 3052098 w 4811631"/>
                <a:gd name="connsiteY5" fmla="*/ 3342938 h 3371636"/>
                <a:gd name="connsiteX6" fmla="*/ 2083888 w 4811631"/>
                <a:gd name="connsiteY6" fmla="*/ 3325681 h 3371636"/>
                <a:gd name="connsiteX7" fmla="*/ 694383 w 4811631"/>
                <a:gd name="connsiteY7" fmla="*/ 3026148 h 3371636"/>
                <a:gd name="connsiteX8" fmla="*/ 155090 w 4811631"/>
                <a:gd name="connsiteY8" fmla="*/ 2010352 h 3371636"/>
                <a:gd name="connsiteX9" fmla="*/ 13821 w 4811631"/>
                <a:gd name="connsiteY9" fmla="*/ 1161870 h 3371636"/>
                <a:gd name="connsiteX10" fmla="*/ 1931 w 4811631"/>
                <a:gd name="connsiteY10" fmla="*/ 0 h 3371636"/>
                <a:gd name="connsiteX0" fmla="*/ 1931 w 4811631"/>
                <a:gd name="connsiteY0" fmla="*/ 0 h 3371636"/>
                <a:gd name="connsiteX1" fmla="*/ 4798553 w 4811631"/>
                <a:gd name="connsiteY1" fmla="*/ 119992 h 3371636"/>
                <a:gd name="connsiteX2" fmla="*/ 4617528 w 4811631"/>
                <a:gd name="connsiteY2" fmla="*/ 856834 h 3371636"/>
                <a:gd name="connsiteX3" fmla="*/ 4272451 w 4811631"/>
                <a:gd name="connsiteY3" fmla="*/ 2145315 h 3371636"/>
                <a:gd name="connsiteX4" fmla="*/ 3626717 w 4811631"/>
                <a:gd name="connsiteY4" fmla="*/ 3122120 h 3371636"/>
                <a:gd name="connsiteX5" fmla="*/ 3052098 w 4811631"/>
                <a:gd name="connsiteY5" fmla="*/ 3342938 h 3371636"/>
                <a:gd name="connsiteX6" fmla="*/ 2083888 w 4811631"/>
                <a:gd name="connsiteY6" fmla="*/ 3325681 h 3371636"/>
                <a:gd name="connsiteX7" fmla="*/ 694383 w 4811631"/>
                <a:gd name="connsiteY7" fmla="*/ 3026148 h 3371636"/>
                <a:gd name="connsiteX8" fmla="*/ 155090 w 4811631"/>
                <a:gd name="connsiteY8" fmla="*/ 2010352 h 3371636"/>
                <a:gd name="connsiteX9" fmla="*/ 13821 w 4811631"/>
                <a:gd name="connsiteY9" fmla="*/ 1161870 h 3371636"/>
                <a:gd name="connsiteX10" fmla="*/ 1931 w 4811631"/>
                <a:gd name="connsiteY10" fmla="*/ 0 h 3371636"/>
                <a:gd name="connsiteX0" fmla="*/ 1931 w 4811631"/>
                <a:gd name="connsiteY0" fmla="*/ 0 h 3371636"/>
                <a:gd name="connsiteX1" fmla="*/ 4798553 w 4811631"/>
                <a:gd name="connsiteY1" fmla="*/ 119992 h 3371636"/>
                <a:gd name="connsiteX2" fmla="*/ 4617528 w 4811631"/>
                <a:gd name="connsiteY2" fmla="*/ 856834 h 3371636"/>
                <a:gd name="connsiteX3" fmla="*/ 4272451 w 4811631"/>
                <a:gd name="connsiteY3" fmla="*/ 2145315 h 3371636"/>
                <a:gd name="connsiteX4" fmla="*/ 3626717 w 4811631"/>
                <a:gd name="connsiteY4" fmla="*/ 3122120 h 3371636"/>
                <a:gd name="connsiteX5" fmla="*/ 3052098 w 4811631"/>
                <a:gd name="connsiteY5" fmla="*/ 3342938 h 3371636"/>
                <a:gd name="connsiteX6" fmla="*/ 2083888 w 4811631"/>
                <a:gd name="connsiteY6" fmla="*/ 3325681 h 3371636"/>
                <a:gd name="connsiteX7" fmla="*/ 694383 w 4811631"/>
                <a:gd name="connsiteY7" fmla="*/ 3026148 h 3371636"/>
                <a:gd name="connsiteX8" fmla="*/ 155090 w 4811631"/>
                <a:gd name="connsiteY8" fmla="*/ 2010352 h 3371636"/>
                <a:gd name="connsiteX9" fmla="*/ 13821 w 4811631"/>
                <a:gd name="connsiteY9" fmla="*/ 1161870 h 3371636"/>
                <a:gd name="connsiteX10" fmla="*/ 1931 w 4811631"/>
                <a:gd name="connsiteY10" fmla="*/ 0 h 3371636"/>
                <a:gd name="connsiteX0" fmla="*/ 458876 w 4799215"/>
                <a:gd name="connsiteY0" fmla="*/ 0 h 3264725"/>
                <a:gd name="connsiteX1" fmla="*/ 4786137 w 4799215"/>
                <a:gd name="connsiteY1" fmla="*/ 13081 h 3264725"/>
                <a:gd name="connsiteX2" fmla="*/ 4605112 w 4799215"/>
                <a:gd name="connsiteY2" fmla="*/ 749923 h 3264725"/>
                <a:gd name="connsiteX3" fmla="*/ 4260035 w 4799215"/>
                <a:gd name="connsiteY3" fmla="*/ 2038404 h 3264725"/>
                <a:gd name="connsiteX4" fmla="*/ 3614301 w 4799215"/>
                <a:gd name="connsiteY4" fmla="*/ 3015209 h 3264725"/>
                <a:gd name="connsiteX5" fmla="*/ 3039682 w 4799215"/>
                <a:gd name="connsiteY5" fmla="*/ 3236027 h 3264725"/>
                <a:gd name="connsiteX6" fmla="*/ 2071472 w 4799215"/>
                <a:gd name="connsiteY6" fmla="*/ 3218770 h 3264725"/>
                <a:gd name="connsiteX7" fmla="*/ 681967 w 4799215"/>
                <a:gd name="connsiteY7" fmla="*/ 2919237 h 3264725"/>
                <a:gd name="connsiteX8" fmla="*/ 142674 w 4799215"/>
                <a:gd name="connsiteY8" fmla="*/ 1903441 h 3264725"/>
                <a:gd name="connsiteX9" fmla="*/ 1405 w 4799215"/>
                <a:gd name="connsiteY9" fmla="*/ 1054959 h 3264725"/>
                <a:gd name="connsiteX10" fmla="*/ 458876 w 4799215"/>
                <a:gd name="connsiteY10" fmla="*/ 0 h 3264725"/>
                <a:gd name="connsiteX0" fmla="*/ 321708 w 4662047"/>
                <a:gd name="connsiteY0" fmla="*/ 0 h 3264725"/>
                <a:gd name="connsiteX1" fmla="*/ 4648969 w 4662047"/>
                <a:gd name="connsiteY1" fmla="*/ 13081 h 3264725"/>
                <a:gd name="connsiteX2" fmla="*/ 4467944 w 4662047"/>
                <a:gd name="connsiteY2" fmla="*/ 749923 h 3264725"/>
                <a:gd name="connsiteX3" fmla="*/ 4122867 w 4662047"/>
                <a:gd name="connsiteY3" fmla="*/ 2038404 h 3264725"/>
                <a:gd name="connsiteX4" fmla="*/ 3477133 w 4662047"/>
                <a:gd name="connsiteY4" fmla="*/ 3015209 h 3264725"/>
                <a:gd name="connsiteX5" fmla="*/ 2902514 w 4662047"/>
                <a:gd name="connsiteY5" fmla="*/ 3236027 h 3264725"/>
                <a:gd name="connsiteX6" fmla="*/ 1934304 w 4662047"/>
                <a:gd name="connsiteY6" fmla="*/ 3218770 h 3264725"/>
                <a:gd name="connsiteX7" fmla="*/ 544799 w 4662047"/>
                <a:gd name="connsiteY7" fmla="*/ 2919237 h 3264725"/>
                <a:gd name="connsiteX8" fmla="*/ 5506 w 4662047"/>
                <a:gd name="connsiteY8" fmla="*/ 1903441 h 3264725"/>
                <a:gd name="connsiteX9" fmla="*/ 69984 w 4662047"/>
                <a:gd name="connsiteY9" fmla="*/ 1161492 h 3264725"/>
                <a:gd name="connsiteX10" fmla="*/ 321708 w 4662047"/>
                <a:gd name="connsiteY10" fmla="*/ 0 h 3264725"/>
                <a:gd name="connsiteX0" fmla="*/ 321708 w 4662047"/>
                <a:gd name="connsiteY0" fmla="*/ 0 h 3264725"/>
                <a:gd name="connsiteX1" fmla="*/ 4648969 w 4662047"/>
                <a:gd name="connsiteY1" fmla="*/ 13081 h 3264725"/>
                <a:gd name="connsiteX2" fmla="*/ 4467944 w 4662047"/>
                <a:gd name="connsiteY2" fmla="*/ 749923 h 3264725"/>
                <a:gd name="connsiteX3" fmla="*/ 4122867 w 4662047"/>
                <a:gd name="connsiteY3" fmla="*/ 2038404 h 3264725"/>
                <a:gd name="connsiteX4" fmla="*/ 3477133 w 4662047"/>
                <a:gd name="connsiteY4" fmla="*/ 3015209 h 3264725"/>
                <a:gd name="connsiteX5" fmla="*/ 2902514 w 4662047"/>
                <a:gd name="connsiteY5" fmla="*/ 3236027 h 3264725"/>
                <a:gd name="connsiteX6" fmla="*/ 1934304 w 4662047"/>
                <a:gd name="connsiteY6" fmla="*/ 3218770 h 3264725"/>
                <a:gd name="connsiteX7" fmla="*/ 544799 w 4662047"/>
                <a:gd name="connsiteY7" fmla="*/ 2919237 h 3264725"/>
                <a:gd name="connsiteX8" fmla="*/ 5506 w 4662047"/>
                <a:gd name="connsiteY8" fmla="*/ 1903441 h 3264725"/>
                <a:gd name="connsiteX9" fmla="*/ 69984 w 4662047"/>
                <a:gd name="connsiteY9" fmla="*/ 1161492 h 3264725"/>
                <a:gd name="connsiteX10" fmla="*/ 321708 w 4662047"/>
                <a:gd name="connsiteY10" fmla="*/ 0 h 3264725"/>
                <a:gd name="connsiteX0" fmla="*/ 258034 w 4598373"/>
                <a:gd name="connsiteY0" fmla="*/ 0 h 3264725"/>
                <a:gd name="connsiteX1" fmla="*/ 4585295 w 4598373"/>
                <a:gd name="connsiteY1" fmla="*/ 13081 h 3264725"/>
                <a:gd name="connsiteX2" fmla="*/ 4404270 w 4598373"/>
                <a:gd name="connsiteY2" fmla="*/ 749923 h 3264725"/>
                <a:gd name="connsiteX3" fmla="*/ 4059193 w 4598373"/>
                <a:gd name="connsiteY3" fmla="*/ 2038404 h 3264725"/>
                <a:gd name="connsiteX4" fmla="*/ 3413459 w 4598373"/>
                <a:gd name="connsiteY4" fmla="*/ 3015209 h 3264725"/>
                <a:gd name="connsiteX5" fmla="*/ 2838840 w 4598373"/>
                <a:gd name="connsiteY5" fmla="*/ 3236027 h 3264725"/>
                <a:gd name="connsiteX6" fmla="*/ 1870630 w 4598373"/>
                <a:gd name="connsiteY6" fmla="*/ 3218770 h 3264725"/>
                <a:gd name="connsiteX7" fmla="*/ 481125 w 4598373"/>
                <a:gd name="connsiteY7" fmla="*/ 2919237 h 3264725"/>
                <a:gd name="connsiteX8" fmla="*/ 6310 w 4598373"/>
                <a:gd name="connsiteY8" fmla="*/ 1161492 h 3264725"/>
                <a:gd name="connsiteX9" fmla="*/ 258034 w 4598373"/>
                <a:gd name="connsiteY9" fmla="*/ 0 h 3264725"/>
                <a:gd name="connsiteX0" fmla="*/ 258034 w 4798051"/>
                <a:gd name="connsiteY0" fmla="*/ 0 h 3264725"/>
                <a:gd name="connsiteX1" fmla="*/ 4585295 w 4798051"/>
                <a:gd name="connsiteY1" fmla="*/ 13081 h 3264725"/>
                <a:gd name="connsiteX2" fmla="*/ 4059193 w 4798051"/>
                <a:gd name="connsiteY2" fmla="*/ 2038404 h 3264725"/>
                <a:gd name="connsiteX3" fmla="*/ 3413459 w 4798051"/>
                <a:gd name="connsiteY3" fmla="*/ 3015209 h 3264725"/>
                <a:gd name="connsiteX4" fmla="*/ 2838840 w 4798051"/>
                <a:gd name="connsiteY4" fmla="*/ 3236027 h 3264725"/>
                <a:gd name="connsiteX5" fmla="*/ 1870630 w 4798051"/>
                <a:gd name="connsiteY5" fmla="*/ 3218770 h 3264725"/>
                <a:gd name="connsiteX6" fmla="*/ 481125 w 4798051"/>
                <a:gd name="connsiteY6" fmla="*/ 2919237 h 3264725"/>
                <a:gd name="connsiteX7" fmla="*/ 6310 w 4798051"/>
                <a:gd name="connsiteY7" fmla="*/ 1161492 h 3264725"/>
                <a:gd name="connsiteX8" fmla="*/ 258034 w 4798051"/>
                <a:gd name="connsiteY8" fmla="*/ 0 h 3264725"/>
                <a:gd name="connsiteX0" fmla="*/ 258034 w 4585296"/>
                <a:gd name="connsiteY0" fmla="*/ 0 h 3264725"/>
                <a:gd name="connsiteX1" fmla="*/ 4585295 w 4585296"/>
                <a:gd name="connsiteY1" fmla="*/ 13081 h 3264725"/>
                <a:gd name="connsiteX2" fmla="*/ 4059193 w 4585296"/>
                <a:gd name="connsiteY2" fmla="*/ 2038404 h 3264725"/>
                <a:gd name="connsiteX3" fmla="*/ 3413459 w 4585296"/>
                <a:gd name="connsiteY3" fmla="*/ 3015209 h 3264725"/>
                <a:gd name="connsiteX4" fmla="*/ 2838840 w 4585296"/>
                <a:gd name="connsiteY4" fmla="*/ 3236027 h 3264725"/>
                <a:gd name="connsiteX5" fmla="*/ 1870630 w 4585296"/>
                <a:gd name="connsiteY5" fmla="*/ 3218770 h 3264725"/>
                <a:gd name="connsiteX6" fmla="*/ 481125 w 4585296"/>
                <a:gd name="connsiteY6" fmla="*/ 2919237 h 3264725"/>
                <a:gd name="connsiteX7" fmla="*/ 6310 w 4585296"/>
                <a:gd name="connsiteY7" fmla="*/ 1161492 h 3264725"/>
                <a:gd name="connsiteX8" fmla="*/ 258034 w 4585296"/>
                <a:gd name="connsiteY8" fmla="*/ 0 h 3264725"/>
                <a:gd name="connsiteX0" fmla="*/ 258034 w 4585295"/>
                <a:gd name="connsiteY0" fmla="*/ 0 h 3292087"/>
                <a:gd name="connsiteX1" fmla="*/ 4585295 w 4585295"/>
                <a:gd name="connsiteY1" fmla="*/ 13081 h 3292087"/>
                <a:gd name="connsiteX2" fmla="*/ 4059193 w 4585295"/>
                <a:gd name="connsiteY2" fmla="*/ 2038404 h 3292087"/>
                <a:gd name="connsiteX3" fmla="*/ 3413459 w 4585295"/>
                <a:gd name="connsiteY3" fmla="*/ 3015209 h 3292087"/>
                <a:gd name="connsiteX4" fmla="*/ 2838840 w 4585295"/>
                <a:gd name="connsiteY4" fmla="*/ 3236027 h 3292087"/>
                <a:gd name="connsiteX5" fmla="*/ 1899983 w 4585295"/>
                <a:gd name="connsiteY5" fmla="*/ 3291175 h 3292087"/>
                <a:gd name="connsiteX6" fmla="*/ 481125 w 4585295"/>
                <a:gd name="connsiteY6" fmla="*/ 2919237 h 3292087"/>
                <a:gd name="connsiteX7" fmla="*/ 6310 w 4585295"/>
                <a:gd name="connsiteY7" fmla="*/ 1161492 h 3292087"/>
                <a:gd name="connsiteX8" fmla="*/ 258034 w 4585295"/>
                <a:gd name="connsiteY8" fmla="*/ 0 h 3292087"/>
                <a:gd name="connsiteX0" fmla="*/ 258034 w 4585295"/>
                <a:gd name="connsiteY0" fmla="*/ 0 h 3292087"/>
                <a:gd name="connsiteX1" fmla="*/ 4585295 w 4585295"/>
                <a:gd name="connsiteY1" fmla="*/ 13081 h 3292087"/>
                <a:gd name="connsiteX2" fmla="*/ 4059193 w 4585295"/>
                <a:gd name="connsiteY2" fmla="*/ 2038404 h 3292087"/>
                <a:gd name="connsiteX3" fmla="*/ 3413459 w 4585295"/>
                <a:gd name="connsiteY3" fmla="*/ 3015209 h 3292087"/>
                <a:gd name="connsiteX4" fmla="*/ 2838840 w 4585295"/>
                <a:gd name="connsiteY4" fmla="*/ 3236027 h 3292087"/>
                <a:gd name="connsiteX5" fmla="*/ 1899983 w 4585295"/>
                <a:gd name="connsiteY5" fmla="*/ 3291175 h 3292087"/>
                <a:gd name="connsiteX6" fmla="*/ 481125 w 4585295"/>
                <a:gd name="connsiteY6" fmla="*/ 2919237 h 3292087"/>
                <a:gd name="connsiteX7" fmla="*/ 6310 w 4585295"/>
                <a:gd name="connsiteY7" fmla="*/ 1161492 h 3292087"/>
                <a:gd name="connsiteX8" fmla="*/ 258034 w 4585295"/>
                <a:gd name="connsiteY8" fmla="*/ 0 h 3292087"/>
                <a:gd name="connsiteX0" fmla="*/ 181940 w 4594182"/>
                <a:gd name="connsiteY0" fmla="*/ 0 h 3557030"/>
                <a:gd name="connsiteX1" fmla="*/ 4594182 w 4594182"/>
                <a:gd name="connsiteY1" fmla="*/ 278024 h 3557030"/>
                <a:gd name="connsiteX2" fmla="*/ 4068080 w 4594182"/>
                <a:gd name="connsiteY2" fmla="*/ 2303347 h 3557030"/>
                <a:gd name="connsiteX3" fmla="*/ 3422346 w 4594182"/>
                <a:gd name="connsiteY3" fmla="*/ 3280152 h 3557030"/>
                <a:gd name="connsiteX4" fmla="*/ 2847727 w 4594182"/>
                <a:gd name="connsiteY4" fmla="*/ 3500970 h 3557030"/>
                <a:gd name="connsiteX5" fmla="*/ 1908870 w 4594182"/>
                <a:gd name="connsiteY5" fmla="*/ 3556118 h 3557030"/>
                <a:gd name="connsiteX6" fmla="*/ 490012 w 4594182"/>
                <a:gd name="connsiteY6" fmla="*/ 3184180 h 3557030"/>
                <a:gd name="connsiteX7" fmla="*/ 15197 w 4594182"/>
                <a:gd name="connsiteY7" fmla="*/ 1426435 h 3557030"/>
                <a:gd name="connsiteX8" fmla="*/ 181940 w 4594182"/>
                <a:gd name="connsiteY8" fmla="*/ 0 h 3557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182" h="3557030">
                  <a:moveTo>
                    <a:pt x="181940" y="0"/>
                  </a:moveTo>
                  <a:lnTo>
                    <a:pt x="4594182" y="278024"/>
                  </a:lnTo>
                  <a:cubicBezTo>
                    <a:pt x="4458665" y="1334125"/>
                    <a:pt x="4263386" y="1802992"/>
                    <a:pt x="4068080" y="2303347"/>
                  </a:cubicBezTo>
                  <a:cubicBezTo>
                    <a:pt x="4043469" y="2399936"/>
                    <a:pt x="3563939" y="3154715"/>
                    <a:pt x="3422346" y="3280152"/>
                  </a:cubicBezTo>
                  <a:cubicBezTo>
                    <a:pt x="3310672" y="3373178"/>
                    <a:pt x="3030354" y="3432752"/>
                    <a:pt x="2847727" y="3500970"/>
                  </a:cubicBezTo>
                  <a:cubicBezTo>
                    <a:pt x="2472767" y="3575671"/>
                    <a:pt x="2171596" y="3552975"/>
                    <a:pt x="1908870" y="3556118"/>
                  </a:cubicBezTo>
                  <a:cubicBezTo>
                    <a:pt x="1646144" y="3559261"/>
                    <a:pt x="728648" y="3255485"/>
                    <a:pt x="490012" y="3184180"/>
                  </a:cubicBezTo>
                  <a:cubicBezTo>
                    <a:pt x="11986" y="2501181"/>
                    <a:pt x="52379" y="1912974"/>
                    <a:pt x="15197" y="1426435"/>
                  </a:cubicBezTo>
                  <a:cubicBezTo>
                    <a:pt x="-16128" y="1155428"/>
                    <a:pt x="-15596" y="539629"/>
                    <a:pt x="181940" y="0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DA8EDD3-4B3C-3DCD-30D4-480C309DCFD7}"/>
                </a:ext>
              </a:extLst>
            </p:cNvPr>
            <p:cNvGrpSpPr/>
            <p:nvPr/>
          </p:nvGrpSpPr>
          <p:grpSpPr>
            <a:xfrm flipH="1">
              <a:off x="9013279" y="5202737"/>
              <a:ext cx="753730" cy="404031"/>
              <a:chOff x="5447388" y="3100610"/>
              <a:chExt cx="1500891" cy="804540"/>
            </a:xfrm>
          </p:grpSpPr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870E2107-B25C-7D66-0A22-2D3F858CCA5C}"/>
                  </a:ext>
                </a:extLst>
              </p:cNvPr>
              <p:cNvSpPr/>
              <p:nvPr/>
            </p:nvSpPr>
            <p:spPr>
              <a:xfrm>
                <a:off x="5447388" y="3266522"/>
                <a:ext cx="541294" cy="638628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B357750C-FE1E-96E9-9035-CE1F425D94CC}"/>
                  </a:ext>
                </a:extLst>
              </p:cNvPr>
              <p:cNvSpPr/>
              <p:nvPr/>
            </p:nvSpPr>
            <p:spPr>
              <a:xfrm>
                <a:off x="5648906" y="3266522"/>
                <a:ext cx="325836" cy="289179"/>
              </a:xfrm>
              <a:custGeom>
                <a:avLst/>
                <a:gdLst>
                  <a:gd name="connsiteX0" fmla="*/ 66769 w 325836"/>
                  <a:gd name="connsiteY0" fmla="*/ 0 h 289179"/>
                  <a:gd name="connsiteX1" fmla="*/ 316147 w 325836"/>
                  <a:gd name="connsiteY1" fmla="*/ 195023 h 289179"/>
                  <a:gd name="connsiteX2" fmla="*/ 325836 w 325836"/>
                  <a:gd name="connsiteY2" fmla="*/ 231847 h 289179"/>
                  <a:gd name="connsiteX3" fmla="*/ 265409 w 325836"/>
                  <a:gd name="connsiteY3" fmla="*/ 275001 h 289179"/>
                  <a:gd name="connsiteX4" fmla="*/ 185019 w 325836"/>
                  <a:gd name="connsiteY4" fmla="*/ 288684 h 289179"/>
                  <a:gd name="connsiteX5" fmla="*/ 1897 w 325836"/>
                  <a:gd name="connsiteY5" fmla="*/ 21266 h 289179"/>
                  <a:gd name="connsiteX6" fmla="*/ 4770 w 325836"/>
                  <a:gd name="connsiteY6" fmla="*/ 9217 h 289179"/>
                  <a:gd name="connsiteX7" fmla="*/ 12224 w 325836"/>
                  <a:gd name="connsiteY7" fmla="*/ 6487 h 289179"/>
                  <a:gd name="connsiteX8" fmla="*/ 66769 w 325836"/>
                  <a:gd name="connsiteY8" fmla="*/ 0 h 289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836" h="289179">
                    <a:moveTo>
                      <a:pt x="66769" y="0"/>
                    </a:moveTo>
                    <a:cubicBezTo>
                      <a:pt x="178875" y="0"/>
                      <a:pt x="275061" y="80416"/>
                      <a:pt x="316147" y="195023"/>
                    </a:cubicBezTo>
                    <a:lnTo>
                      <a:pt x="325836" y="231847"/>
                    </a:lnTo>
                    <a:lnTo>
                      <a:pt x="265409" y="275001"/>
                    </a:lnTo>
                    <a:cubicBezTo>
                      <a:pt x="240185" y="285865"/>
                      <a:pt x="212992" y="290848"/>
                      <a:pt x="185019" y="288684"/>
                    </a:cubicBezTo>
                    <a:cubicBezTo>
                      <a:pt x="73129" y="280029"/>
                      <a:pt x="-14093" y="186477"/>
                      <a:pt x="1897" y="21266"/>
                    </a:cubicBezTo>
                    <a:lnTo>
                      <a:pt x="4770" y="9217"/>
                    </a:lnTo>
                    <a:lnTo>
                      <a:pt x="12224" y="6487"/>
                    </a:lnTo>
                    <a:cubicBezTo>
                      <a:pt x="29843" y="2234"/>
                      <a:pt x="48085" y="0"/>
                      <a:pt x="667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4AFE9603-9748-1035-C828-C59E183C57DE}"/>
                  </a:ext>
                </a:extLst>
              </p:cNvPr>
              <p:cNvSpPr/>
              <p:nvPr/>
            </p:nvSpPr>
            <p:spPr>
              <a:xfrm>
                <a:off x="6406985" y="3100610"/>
                <a:ext cx="541294" cy="638628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452D3419-4F1B-0681-7E92-D953FA8569EE}"/>
                  </a:ext>
                </a:extLst>
              </p:cNvPr>
              <p:cNvSpPr/>
              <p:nvPr/>
            </p:nvSpPr>
            <p:spPr>
              <a:xfrm>
                <a:off x="6611291" y="3100610"/>
                <a:ext cx="325836" cy="289179"/>
              </a:xfrm>
              <a:custGeom>
                <a:avLst/>
                <a:gdLst>
                  <a:gd name="connsiteX0" fmla="*/ 66769 w 325836"/>
                  <a:gd name="connsiteY0" fmla="*/ 0 h 289179"/>
                  <a:gd name="connsiteX1" fmla="*/ 316147 w 325836"/>
                  <a:gd name="connsiteY1" fmla="*/ 195023 h 289179"/>
                  <a:gd name="connsiteX2" fmla="*/ 325836 w 325836"/>
                  <a:gd name="connsiteY2" fmla="*/ 231847 h 289179"/>
                  <a:gd name="connsiteX3" fmla="*/ 265409 w 325836"/>
                  <a:gd name="connsiteY3" fmla="*/ 275001 h 289179"/>
                  <a:gd name="connsiteX4" fmla="*/ 185019 w 325836"/>
                  <a:gd name="connsiteY4" fmla="*/ 288684 h 289179"/>
                  <a:gd name="connsiteX5" fmla="*/ 1897 w 325836"/>
                  <a:gd name="connsiteY5" fmla="*/ 21266 h 289179"/>
                  <a:gd name="connsiteX6" fmla="*/ 4770 w 325836"/>
                  <a:gd name="connsiteY6" fmla="*/ 9217 h 289179"/>
                  <a:gd name="connsiteX7" fmla="*/ 12224 w 325836"/>
                  <a:gd name="connsiteY7" fmla="*/ 6487 h 289179"/>
                  <a:gd name="connsiteX8" fmla="*/ 66769 w 325836"/>
                  <a:gd name="connsiteY8" fmla="*/ 0 h 289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836" h="289179">
                    <a:moveTo>
                      <a:pt x="66769" y="0"/>
                    </a:moveTo>
                    <a:cubicBezTo>
                      <a:pt x="178875" y="0"/>
                      <a:pt x="275061" y="80416"/>
                      <a:pt x="316147" y="195023"/>
                    </a:cubicBezTo>
                    <a:lnTo>
                      <a:pt x="325836" y="231847"/>
                    </a:lnTo>
                    <a:lnTo>
                      <a:pt x="265409" y="275001"/>
                    </a:lnTo>
                    <a:cubicBezTo>
                      <a:pt x="240185" y="285865"/>
                      <a:pt x="212992" y="290848"/>
                      <a:pt x="185019" y="288684"/>
                    </a:cubicBezTo>
                    <a:cubicBezTo>
                      <a:pt x="73129" y="280029"/>
                      <a:pt x="-14093" y="186477"/>
                      <a:pt x="1897" y="21266"/>
                    </a:cubicBezTo>
                    <a:lnTo>
                      <a:pt x="4770" y="9217"/>
                    </a:lnTo>
                    <a:lnTo>
                      <a:pt x="12224" y="6487"/>
                    </a:lnTo>
                    <a:cubicBezTo>
                      <a:pt x="29843" y="2234"/>
                      <a:pt x="48085" y="0"/>
                      <a:pt x="667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1271D20E-EB91-A613-FA0E-F7EC22C70693}"/>
                  </a:ext>
                </a:extLst>
              </p:cNvPr>
              <p:cNvSpPr/>
              <p:nvPr/>
            </p:nvSpPr>
            <p:spPr>
              <a:xfrm>
                <a:off x="6134392" y="3650520"/>
                <a:ext cx="202239" cy="91643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239" h="91643">
                    <a:moveTo>
                      <a:pt x="0" y="6914"/>
                    </a:moveTo>
                    <a:cubicBezTo>
                      <a:pt x="25926" y="61795"/>
                      <a:pt x="73464" y="92764"/>
                      <a:pt x="107170" y="91612"/>
                    </a:cubicBezTo>
                    <a:cubicBezTo>
                      <a:pt x="140876" y="90460"/>
                      <a:pt x="196335" y="69070"/>
                      <a:pt x="202239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502623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5B1B45C-C751-7073-07E7-A6F87BE783E1}"/>
              </a:ext>
            </a:extLst>
          </p:cNvPr>
          <p:cNvSpPr/>
          <p:nvPr/>
        </p:nvSpPr>
        <p:spPr>
          <a:xfrm rot="5400000">
            <a:off x="-649554" y="649107"/>
            <a:ext cx="6879229" cy="5580115"/>
          </a:xfrm>
          <a:custGeom>
            <a:avLst/>
            <a:gdLst>
              <a:gd name="connsiteX0" fmla="*/ 0 w 6879229"/>
              <a:gd name="connsiteY0" fmla="*/ 5580115 h 5580115"/>
              <a:gd name="connsiteX1" fmla="*/ 0 w 6879229"/>
              <a:gd name="connsiteY1" fmla="*/ 336408 h 5580115"/>
              <a:gd name="connsiteX2" fmla="*/ 14600 w 6879229"/>
              <a:gd name="connsiteY2" fmla="*/ 341265 h 5580115"/>
              <a:gd name="connsiteX3" fmla="*/ 407674 w 6879229"/>
              <a:gd name="connsiteY3" fmla="*/ 406739 h 5580115"/>
              <a:gd name="connsiteX4" fmla="*/ 1396779 w 6879229"/>
              <a:gd name="connsiteY4" fmla="*/ 33767 h 5580115"/>
              <a:gd name="connsiteX5" fmla="*/ 2329167 w 6879229"/>
              <a:gd name="connsiteY5" fmla="*/ 406739 h 5580115"/>
              <a:gd name="connsiteX6" fmla="*/ 3293063 w 6879229"/>
              <a:gd name="connsiteY6" fmla="*/ 113574 h 5580115"/>
              <a:gd name="connsiteX7" fmla="*/ 4250658 w 6879229"/>
              <a:gd name="connsiteY7" fmla="*/ 406739 h 5580115"/>
              <a:gd name="connsiteX8" fmla="*/ 5205103 w 6879229"/>
              <a:gd name="connsiteY8" fmla="*/ 0 h 5580115"/>
              <a:gd name="connsiteX9" fmla="*/ 6178027 w 6879229"/>
              <a:gd name="connsiteY9" fmla="*/ 406740 h 5580115"/>
              <a:gd name="connsiteX10" fmla="*/ 6842247 w 6879229"/>
              <a:gd name="connsiteY10" fmla="*/ 151396 h 5580115"/>
              <a:gd name="connsiteX11" fmla="*/ 6879229 w 6879229"/>
              <a:gd name="connsiteY11" fmla="*/ 141992 h 5580115"/>
              <a:gd name="connsiteX12" fmla="*/ 6866459 w 6879229"/>
              <a:gd name="connsiteY12" fmla="*/ 5580115 h 55801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79229" h="5580115">
                <a:moveTo>
                  <a:pt x="0" y="5580115"/>
                </a:moveTo>
                <a:lnTo>
                  <a:pt x="0" y="336408"/>
                </a:lnTo>
                <a:lnTo>
                  <a:pt x="14600" y="341265"/>
                </a:lnTo>
                <a:cubicBezTo>
                  <a:pt x="140883" y="379552"/>
                  <a:pt x="272568" y="406739"/>
                  <a:pt x="407674" y="406739"/>
                </a:cubicBezTo>
                <a:cubicBezTo>
                  <a:pt x="888043" y="406739"/>
                  <a:pt x="916401" y="33767"/>
                  <a:pt x="1396779" y="33767"/>
                </a:cubicBezTo>
                <a:cubicBezTo>
                  <a:pt x="1877148" y="33767"/>
                  <a:pt x="2013120" y="393437"/>
                  <a:pt x="2329167" y="406739"/>
                </a:cubicBezTo>
                <a:cubicBezTo>
                  <a:pt x="2645214" y="420040"/>
                  <a:pt x="2812686" y="113574"/>
                  <a:pt x="3293063" y="113574"/>
                </a:cubicBezTo>
                <a:cubicBezTo>
                  <a:pt x="3773430" y="113574"/>
                  <a:pt x="3931985" y="425667"/>
                  <a:pt x="4250658" y="406739"/>
                </a:cubicBezTo>
                <a:cubicBezTo>
                  <a:pt x="4569331" y="387810"/>
                  <a:pt x="4724725" y="0"/>
                  <a:pt x="5205103" y="0"/>
                </a:cubicBezTo>
                <a:cubicBezTo>
                  <a:pt x="5526330" y="0"/>
                  <a:pt x="5853648" y="389857"/>
                  <a:pt x="6178027" y="406740"/>
                </a:cubicBezTo>
                <a:cubicBezTo>
                  <a:pt x="6421312" y="419401"/>
                  <a:pt x="6576966" y="241259"/>
                  <a:pt x="6842247" y="151396"/>
                </a:cubicBezTo>
                <a:lnTo>
                  <a:pt x="6879229" y="141992"/>
                </a:lnTo>
                <a:lnTo>
                  <a:pt x="6866459" y="558011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3" y="2351727"/>
            <a:ext cx="3887763" cy="2646660"/>
          </a:xfrm>
        </p:spPr>
        <p:txBody>
          <a:bodyPr anchor="ctr">
            <a:normAutofit/>
          </a:bodyPr>
          <a:lstStyle>
            <a:lvl1pPr algn="ctr">
              <a:defRPr sz="720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2264" y="948906"/>
            <a:ext cx="4331108" cy="5055079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>
              <a:solidFill>
                <a:schemeClr val="bg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1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D9567B5E-86DF-77F6-0BDA-80B8F69FC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932" y="726616"/>
            <a:ext cx="4386019" cy="1835739"/>
          </a:xfrm>
        </p:spPr>
        <p:txBody>
          <a:bodyPr>
            <a:noAutofit/>
          </a:bodyPr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4310" y="256032"/>
            <a:ext cx="325661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0" y="2562355"/>
            <a:ext cx="4386019" cy="3569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4310" y="6356350"/>
            <a:ext cx="288061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: Shape 8">
            <a:extLst>
              <a:ext uri="{FF2B5EF4-FFF2-40B4-BE49-F238E27FC236}">
                <a16:creationId xmlns:a16="http://schemas.microsoft.com/office/drawing/2014/main" id="{D0231637-6387-3E40-FCC3-365FC9F5DA58}"/>
              </a:ext>
            </a:extLst>
          </p:cNvPr>
          <p:cNvSpPr/>
          <p:nvPr/>
        </p:nvSpPr>
        <p:spPr>
          <a:xfrm rot="10503176" flipH="1" flipV="1">
            <a:off x="1567549" y="5051293"/>
            <a:ext cx="2065109" cy="1806685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97126 w 4783774"/>
              <a:gd name="connsiteY0" fmla="*/ 0 h 2992237"/>
              <a:gd name="connsiteX1" fmla="*/ 4695390 w 4783774"/>
              <a:gd name="connsiteY1" fmla="*/ 45125 h 2992237"/>
              <a:gd name="connsiteX2" fmla="*/ 4782904 w 4783774"/>
              <a:gd name="connsiteY2" fmla="*/ 728525 h 2992237"/>
              <a:gd name="connsiteX3" fmla="*/ 4485298 w 4783774"/>
              <a:gd name="connsiteY3" fmla="*/ 2021361 h 2992237"/>
              <a:gd name="connsiteX4" fmla="*/ 3821568 w 4783774"/>
              <a:gd name="connsiteY4" fmla="*/ 2709739 h 2992237"/>
              <a:gd name="connsiteX5" fmla="*/ 1148355 w 4783774"/>
              <a:gd name="connsiteY5" fmla="*/ 2845398 h 2992237"/>
              <a:gd name="connsiteX6" fmla="*/ 6818 w 4783774"/>
              <a:gd name="connsiteY6" fmla="*/ 595254 h 2992237"/>
              <a:gd name="connsiteX7" fmla="*/ 97126 w 4783774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35538 w 4706023"/>
              <a:gd name="connsiteY6" fmla="*/ 1148904 h 2992237"/>
              <a:gd name="connsiteX7" fmla="*/ 19375 w 4706023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236643 w 4706023"/>
              <a:gd name="connsiteY6" fmla="*/ 2036279 h 2992237"/>
              <a:gd name="connsiteX7" fmla="*/ 35538 w 4706023"/>
              <a:gd name="connsiteY7" fmla="*/ 1148904 h 2992237"/>
              <a:gd name="connsiteX8" fmla="*/ 19375 w 4706023"/>
              <a:gd name="connsiteY8" fmla="*/ 0 h 2992237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3002860"/>
              <a:gd name="connsiteX1" fmla="*/ 4617639 w 4706023"/>
              <a:gd name="connsiteY1" fmla="*/ 45125 h 3002860"/>
              <a:gd name="connsiteX2" fmla="*/ 4705153 w 4706023"/>
              <a:gd name="connsiteY2" fmla="*/ 728525 h 3002860"/>
              <a:gd name="connsiteX3" fmla="*/ 4407547 w 4706023"/>
              <a:gd name="connsiteY3" fmla="*/ 2021361 h 3002860"/>
              <a:gd name="connsiteX4" fmla="*/ 3475106 w 4706023"/>
              <a:gd name="connsiteY4" fmla="*/ 2859686 h 3002860"/>
              <a:gd name="connsiteX5" fmla="*/ 1095954 w 4706023"/>
              <a:gd name="connsiteY5" fmla="*/ 2783881 h 3002860"/>
              <a:gd name="connsiteX6" fmla="*/ 236643 w 4706023"/>
              <a:gd name="connsiteY6" fmla="*/ 2036279 h 3002860"/>
              <a:gd name="connsiteX7" fmla="*/ 35538 w 4706023"/>
              <a:gd name="connsiteY7" fmla="*/ 1148904 h 3002860"/>
              <a:gd name="connsiteX8" fmla="*/ 19375 w 4706023"/>
              <a:gd name="connsiteY8" fmla="*/ 0 h 3002860"/>
              <a:gd name="connsiteX0" fmla="*/ 19375 w 4706630"/>
              <a:gd name="connsiteY0" fmla="*/ 0 h 3002860"/>
              <a:gd name="connsiteX1" fmla="*/ 4617639 w 4706630"/>
              <a:gd name="connsiteY1" fmla="*/ 45125 h 3002860"/>
              <a:gd name="connsiteX2" fmla="*/ 4705153 w 4706630"/>
              <a:gd name="connsiteY2" fmla="*/ 728525 h 3002860"/>
              <a:gd name="connsiteX3" fmla="*/ 4478529 w 4706630"/>
              <a:gd name="connsiteY3" fmla="*/ 2009827 h 3002860"/>
              <a:gd name="connsiteX4" fmla="*/ 3475106 w 4706630"/>
              <a:gd name="connsiteY4" fmla="*/ 2859686 h 3002860"/>
              <a:gd name="connsiteX5" fmla="*/ 1095954 w 4706630"/>
              <a:gd name="connsiteY5" fmla="*/ 2783881 h 3002860"/>
              <a:gd name="connsiteX6" fmla="*/ 236643 w 4706630"/>
              <a:gd name="connsiteY6" fmla="*/ 2036279 h 3002860"/>
              <a:gd name="connsiteX7" fmla="*/ 35538 w 4706630"/>
              <a:gd name="connsiteY7" fmla="*/ 1148904 h 3002860"/>
              <a:gd name="connsiteX8" fmla="*/ 19375 w 4706630"/>
              <a:gd name="connsiteY8" fmla="*/ 0 h 3002860"/>
              <a:gd name="connsiteX0" fmla="*/ 19375 w 4641080"/>
              <a:gd name="connsiteY0" fmla="*/ 0 h 3002860"/>
              <a:gd name="connsiteX1" fmla="*/ 4617639 w 4641080"/>
              <a:gd name="connsiteY1" fmla="*/ 45125 h 3002860"/>
              <a:gd name="connsiteX2" fmla="*/ 4634174 w 4641080"/>
              <a:gd name="connsiteY2" fmla="*/ 851558 h 3002860"/>
              <a:gd name="connsiteX3" fmla="*/ 4478529 w 4641080"/>
              <a:gd name="connsiteY3" fmla="*/ 2009827 h 3002860"/>
              <a:gd name="connsiteX4" fmla="*/ 3475106 w 4641080"/>
              <a:gd name="connsiteY4" fmla="*/ 2859686 h 3002860"/>
              <a:gd name="connsiteX5" fmla="*/ 1095954 w 4641080"/>
              <a:gd name="connsiteY5" fmla="*/ 2783881 h 3002860"/>
              <a:gd name="connsiteX6" fmla="*/ 236643 w 4641080"/>
              <a:gd name="connsiteY6" fmla="*/ 2036279 h 3002860"/>
              <a:gd name="connsiteX7" fmla="*/ 35538 w 4641080"/>
              <a:gd name="connsiteY7" fmla="*/ 1148904 h 3002860"/>
              <a:gd name="connsiteX8" fmla="*/ 19375 w 4641080"/>
              <a:gd name="connsiteY8" fmla="*/ 0 h 3002860"/>
              <a:gd name="connsiteX0" fmla="*/ 19375 w 4648919"/>
              <a:gd name="connsiteY0" fmla="*/ 0 h 3002860"/>
              <a:gd name="connsiteX1" fmla="*/ 4627780 w 4648919"/>
              <a:gd name="connsiteY1" fmla="*/ 37435 h 3002860"/>
              <a:gd name="connsiteX2" fmla="*/ 4634174 w 4648919"/>
              <a:gd name="connsiteY2" fmla="*/ 851558 h 3002860"/>
              <a:gd name="connsiteX3" fmla="*/ 4478529 w 4648919"/>
              <a:gd name="connsiteY3" fmla="*/ 2009827 h 3002860"/>
              <a:gd name="connsiteX4" fmla="*/ 3475106 w 4648919"/>
              <a:gd name="connsiteY4" fmla="*/ 2859686 h 3002860"/>
              <a:gd name="connsiteX5" fmla="*/ 1095954 w 4648919"/>
              <a:gd name="connsiteY5" fmla="*/ 2783881 h 3002860"/>
              <a:gd name="connsiteX6" fmla="*/ 236643 w 4648919"/>
              <a:gd name="connsiteY6" fmla="*/ 2036279 h 3002860"/>
              <a:gd name="connsiteX7" fmla="*/ 35538 w 4648919"/>
              <a:gd name="connsiteY7" fmla="*/ 1148904 h 3002860"/>
              <a:gd name="connsiteX8" fmla="*/ 19375 w 4648919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475106 w 4650008"/>
              <a:gd name="connsiteY4" fmla="*/ 2859686 h 3002860"/>
              <a:gd name="connsiteX5" fmla="*/ 1095954 w 4650008"/>
              <a:gd name="connsiteY5" fmla="*/ 2783881 h 3002860"/>
              <a:gd name="connsiteX6" fmla="*/ 236643 w 4650008"/>
              <a:gd name="connsiteY6" fmla="*/ 2036279 h 3002860"/>
              <a:gd name="connsiteX7" fmla="*/ 35538 w 4650008"/>
              <a:gd name="connsiteY7" fmla="*/ 1148904 h 3002860"/>
              <a:gd name="connsiteX8" fmla="*/ 19375 w 4650008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937772 w 4650008"/>
              <a:gd name="connsiteY4" fmla="*/ 2578395 h 3002860"/>
              <a:gd name="connsiteX5" fmla="*/ 3475106 w 4650008"/>
              <a:gd name="connsiteY5" fmla="*/ 2859686 h 3002860"/>
              <a:gd name="connsiteX6" fmla="*/ 1095954 w 4650008"/>
              <a:gd name="connsiteY6" fmla="*/ 2783881 h 3002860"/>
              <a:gd name="connsiteX7" fmla="*/ 236643 w 4650008"/>
              <a:gd name="connsiteY7" fmla="*/ 2036279 h 3002860"/>
              <a:gd name="connsiteX8" fmla="*/ 35538 w 4650008"/>
              <a:gd name="connsiteY8" fmla="*/ 1148904 h 3002860"/>
              <a:gd name="connsiteX9" fmla="*/ 19375 w 4650008"/>
              <a:gd name="connsiteY9" fmla="*/ 0 h 3002860"/>
              <a:gd name="connsiteX0" fmla="*/ 19375 w 4650008"/>
              <a:gd name="connsiteY0" fmla="*/ 0 h 3014134"/>
              <a:gd name="connsiteX1" fmla="*/ 4627780 w 4650008"/>
              <a:gd name="connsiteY1" fmla="*/ 37435 h 3014134"/>
              <a:gd name="connsiteX2" fmla="*/ 4639245 w 4650008"/>
              <a:gd name="connsiteY2" fmla="*/ 843868 h 3014134"/>
              <a:gd name="connsiteX3" fmla="*/ 4478529 w 4650008"/>
              <a:gd name="connsiteY3" fmla="*/ 2009827 h 3014134"/>
              <a:gd name="connsiteX4" fmla="*/ 3937772 w 4650008"/>
              <a:gd name="connsiteY4" fmla="*/ 2578395 h 3014134"/>
              <a:gd name="connsiteX5" fmla="*/ 3008663 w 4650008"/>
              <a:gd name="connsiteY5" fmla="*/ 2882754 h 3014134"/>
              <a:gd name="connsiteX6" fmla="*/ 1095954 w 4650008"/>
              <a:gd name="connsiteY6" fmla="*/ 2783881 h 3014134"/>
              <a:gd name="connsiteX7" fmla="*/ 236643 w 4650008"/>
              <a:gd name="connsiteY7" fmla="*/ 2036279 h 3014134"/>
              <a:gd name="connsiteX8" fmla="*/ 35538 w 4650008"/>
              <a:gd name="connsiteY8" fmla="*/ 1148904 h 3014134"/>
              <a:gd name="connsiteX9" fmla="*/ 19375 w 4650008"/>
              <a:gd name="connsiteY9" fmla="*/ 0 h 3014134"/>
              <a:gd name="connsiteX0" fmla="*/ 19375 w 4650008"/>
              <a:gd name="connsiteY0" fmla="*/ 0 h 2995745"/>
              <a:gd name="connsiteX1" fmla="*/ 4627780 w 4650008"/>
              <a:gd name="connsiteY1" fmla="*/ 37435 h 2995745"/>
              <a:gd name="connsiteX2" fmla="*/ 4639245 w 4650008"/>
              <a:gd name="connsiteY2" fmla="*/ 843868 h 2995745"/>
              <a:gd name="connsiteX3" fmla="*/ 4478529 w 4650008"/>
              <a:gd name="connsiteY3" fmla="*/ 2009827 h 2995745"/>
              <a:gd name="connsiteX4" fmla="*/ 3937772 w 4650008"/>
              <a:gd name="connsiteY4" fmla="*/ 2578395 h 2995745"/>
              <a:gd name="connsiteX5" fmla="*/ 3008663 w 4650008"/>
              <a:gd name="connsiteY5" fmla="*/ 2882754 h 2995745"/>
              <a:gd name="connsiteX6" fmla="*/ 1095954 w 4650008"/>
              <a:gd name="connsiteY6" fmla="*/ 2783881 h 2995745"/>
              <a:gd name="connsiteX7" fmla="*/ 236643 w 4650008"/>
              <a:gd name="connsiteY7" fmla="*/ 2036279 h 2995745"/>
              <a:gd name="connsiteX8" fmla="*/ 35538 w 4650008"/>
              <a:gd name="connsiteY8" fmla="*/ 1148904 h 2995745"/>
              <a:gd name="connsiteX9" fmla="*/ 19375 w 4650008"/>
              <a:gd name="connsiteY9" fmla="*/ 0 h 2995745"/>
              <a:gd name="connsiteX0" fmla="*/ 19375 w 4650008"/>
              <a:gd name="connsiteY0" fmla="*/ 0 h 2952526"/>
              <a:gd name="connsiteX1" fmla="*/ 4627780 w 4650008"/>
              <a:gd name="connsiteY1" fmla="*/ 37435 h 2952526"/>
              <a:gd name="connsiteX2" fmla="*/ 4639245 w 4650008"/>
              <a:gd name="connsiteY2" fmla="*/ 843868 h 2952526"/>
              <a:gd name="connsiteX3" fmla="*/ 4478529 w 4650008"/>
              <a:gd name="connsiteY3" fmla="*/ 2009827 h 2952526"/>
              <a:gd name="connsiteX4" fmla="*/ 3937772 w 4650008"/>
              <a:gd name="connsiteY4" fmla="*/ 2578395 h 2952526"/>
              <a:gd name="connsiteX5" fmla="*/ 3008663 w 4650008"/>
              <a:gd name="connsiteY5" fmla="*/ 2882754 h 2952526"/>
              <a:gd name="connsiteX6" fmla="*/ 1095954 w 4650008"/>
              <a:gd name="connsiteY6" fmla="*/ 2783881 h 2952526"/>
              <a:gd name="connsiteX7" fmla="*/ 236643 w 4650008"/>
              <a:gd name="connsiteY7" fmla="*/ 2036279 h 2952526"/>
              <a:gd name="connsiteX8" fmla="*/ 35538 w 4650008"/>
              <a:gd name="connsiteY8" fmla="*/ 1148904 h 2952526"/>
              <a:gd name="connsiteX9" fmla="*/ 19375 w 4650008"/>
              <a:gd name="connsiteY9" fmla="*/ 0 h 2952526"/>
              <a:gd name="connsiteX0" fmla="*/ 19375 w 4650008"/>
              <a:gd name="connsiteY0" fmla="*/ 0 h 2974598"/>
              <a:gd name="connsiteX1" fmla="*/ 4627780 w 4650008"/>
              <a:gd name="connsiteY1" fmla="*/ 37435 h 2974598"/>
              <a:gd name="connsiteX2" fmla="*/ 4639245 w 4650008"/>
              <a:gd name="connsiteY2" fmla="*/ 843868 h 2974598"/>
              <a:gd name="connsiteX3" fmla="*/ 4478529 w 4650008"/>
              <a:gd name="connsiteY3" fmla="*/ 2009827 h 2974598"/>
              <a:gd name="connsiteX4" fmla="*/ 3937772 w 4650008"/>
              <a:gd name="connsiteY4" fmla="*/ 2578395 h 2974598"/>
              <a:gd name="connsiteX5" fmla="*/ 3044153 w 4650008"/>
              <a:gd name="connsiteY5" fmla="*/ 2917357 h 2974598"/>
              <a:gd name="connsiteX6" fmla="*/ 1095954 w 4650008"/>
              <a:gd name="connsiteY6" fmla="*/ 2783881 h 2974598"/>
              <a:gd name="connsiteX7" fmla="*/ 236643 w 4650008"/>
              <a:gd name="connsiteY7" fmla="*/ 2036279 h 2974598"/>
              <a:gd name="connsiteX8" fmla="*/ 35538 w 4650008"/>
              <a:gd name="connsiteY8" fmla="*/ 1148904 h 2974598"/>
              <a:gd name="connsiteX9" fmla="*/ 19375 w 4650008"/>
              <a:gd name="connsiteY9" fmla="*/ 0 h 2974598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236643 w 4650008"/>
              <a:gd name="connsiteY8" fmla="*/ 2036279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176807 w 4650008"/>
              <a:gd name="connsiteY8" fmla="*/ 1997386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3039921"/>
              <a:gd name="connsiteX1" fmla="*/ 4627780 w 4650008"/>
              <a:gd name="connsiteY1" fmla="*/ 37435 h 3039921"/>
              <a:gd name="connsiteX2" fmla="*/ 4639245 w 4650008"/>
              <a:gd name="connsiteY2" fmla="*/ 843868 h 3039921"/>
              <a:gd name="connsiteX3" fmla="*/ 4478529 w 4650008"/>
              <a:gd name="connsiteY3" fmla="*/ 2009827 h 3039921"/>
              <a:gd name="connsiteX4" fmla="*/ 3937772 w 4650008"/>
              <a:gd name="connsiteY4" fmla="*/ 2578395 h 3039921"/>
              <a:gd name="connsiteX5" fmla="*/ 3044153 w 4650008"/>
              <a:gd name="connsiteY5" fmla="*/ 2917357 h 3039921"/>
              <a:gd name="connsiteX6" fmla="*/ 1467798 w 4650008"/>
              <a:gd name="connsiteY6" fmla="*/ 2936216 h 3039921"/>
              <a:gd name="connsiteX7" fmla="*/ 666509 w 4650008"/>
              <a:gd name="connsiteY7" fmla="*/ 2501530 h 3039921"/>
              <a:gd name="connsiteX8" fmla="*/ 176807 w 4650008"/>
              <a:gd name="connsiteY8" fmla="*/ 1997386 h 3039921"/>
              <a:gd name="connsiteX9" fmla="*/ 35538 w 4650008"/>
              <a:gd name="connsiteY9" fmla="*/ 1148904 h 3039921"/>
              <a:gd name="connsiteX10" fmla="*/ 19375 w 4650008"/>
              <a:gd name="connsiteY10" fmla="*/ 0 h 3039921"/>
              <a:gd name="connsiteX0" fmla="*/ 19375 w 4650008"/>
              <a:gd name="connsiteY0" fmla="*/ 0 h 3044824"/>
              <a:gd name="connsiteX1" fmla="*/ 4627780 w 4650008"/>
              <a:gd name="connsiteY1" fmla="*/ 37435 h 3044824"/>
              <a:gd name="connsiteX2" fmla="*/ 4639245 w 4650008"/>
              <a:gd name="connsiteY2" fmla="*/ 843868 h 3044824"/>
              <a:gd name="connsiteX3" fmla="*/ 4478529 w 4650008"/>
              <a:gd name="connsiteY3" fmla="*/ 2009827 h 3044824"/>
              <a:gd name="connsiteX4" fmla="*/ 3937772 w 4650008"/>
              <a:gd name="connsiteY4" fmla="*/ 2578395 h 3044824"/>
              <a:gd name="connsiteX5" fmla="*/ 3044153 w 4650008"/>
              <a:gd name="connsiteY5" fmla="*/ 2917357 h 3044824"/>
              <a:gd name="connsiteX6" fmla="*/ 1467798 w 4650008"/>
              <a:gd name="connsiteY6" fmla="*/ 2936216 h 3044824"/>
              <a:gd name="connsiteX7" fmla="*/ 666509 w 4650008"/>
              <a:gd name="connsiteY7" fmla="*/ 2501530 h 3044824"/>
              <a:gd name="connsiteX8" fmla="*/ 176807 w 4650008"/>
              <a:gd name="connsiteY8" fmla="*/ 1997386 h 3044824"/>
              <a:gd name="connsiteX9" fmla="*/ 35538 w 4650008"/>
              <a:gd name="connsiteY9" fmla="*/ 1148904 h 3044824"/>
              <a:gd name="connsiteX10" fmla="*/ 19375 w 4650008"/>
              <a:gd name="connsiteY10" fmla="*/ 0 h 3044824"/>
              <a:gd name="connsiteX0" fmla="*/ 19375 w 4650008"/>
              <a:gd name="connsiteY0" fmla="*/ 0 h 3049540"/>
              <a:gd name="connsiteX1" fmla="*/ 4627780 w 4650008"/>
              <a:gd name="connsiteY1" fmla="*/ 37435 h 3049540"/>
              <a:gd name="connsiteX2" fmla="*/ 4639245 w 4650008"/>
              <a:gd name="connsiteY2" fmla="*/ 843868 h 3049540"/>
              <a:gd name="connsiteX3" fmla="*/ 4478529 w 4650008"/>
              <a:gd name="connsiteY3" fmla="*/ 2009827 h 3049540"/>
              <a:gd name="connsiteX4" fmla="*/ 3937772 w 4650008"/>
              <a:gd name="connsiteY4" fmla="*/ 2578395 h 3049540"/>
              <a:gd name="connsiteX5" fmla="*/ 3044153 w 4650008"/>
              <a:gd name="connsiteY5" fmla="*/ 2917357 h 3049540"/>
              <a:gd name="connsiteX6" fmla="*/ 2269281 w 4650008"/>
              <a:gd name="connsiteY6" fmla="*/ 3049287 h 3049540"/>
              <a:gd name="connsiteX7" fmla="*/ 1467798 w 4650008"/>
              <a:gd name="connsiteY7" fmla="*/ 2936216 h 3049540"/>
              <a:gd name="connsiteX8" fmla="*/ 666509 w 4650008"/>
              <a:gd name="connsiteY8" fmla="*/ 2501530 h 3049540"/>
              <a:gd name="connsiteX9" fmla="*/ 176807 w 4650008"/>
              <a:gd name="connsiteY9" fmla="*/ 1997386 h 3049540"/>
              <a:gd name="connsiteX10" fmla="*/ 35538 w 4650008"/>
              <a:gd name="connsiteY10" fmla="*/ 1148904 h 3049540"/>
              <a:gd name="connsiteX11" fmla="*/ 19375 w 4650008"/>
              <a:gd name="connsiteY11" fmla="*/ 0 h 3049540"/>
              <a:gd name="connsiteX0" fmla="*/ 19375 w 4650008"/>
              <a:gd name="connsiteY0" fmla="*/ 0 h 3049516"/>
              <a:gd name="connsiteX1" fmla="*/ 4627780 w 4650008"/>
              <a:gd name="connsiteY1" fmla="*/ 37435 h 3049516"/>
              <a:gd name="connsiteX2" fmla="*/ 4639245 w 4650008"/>
              <a:gd name="connsiteY2" fmla="*/ 843868 h 3049516"/>
              <a:gd name="connsiteX3" fmla="*/ 4478529 w 4650008"/>
              <a:gd name="connsiteY3" fmla="*/ 2009827 h 3049516"/>
              <a:gd name="connsiteX4" fmla="*/ 3937772 w 4650008"/>
              <a:gd name="connsiteY4" fmla="*/ 2578395 h 3049516"/>
              <a:gd name="connsiteX5" fmla="*/ 3044153 w 4650008"/>
              <a:gd name="connsiteY5" fmla="*/ 2917357 h 3049516"/>
              <a:gd name="connsiteX6" fmla="*/ 2269281 w 4650008"/>
              <a:gd name="connsiteY6" fmla="*/ 3049287 h 3049516"/>
              <a:gd name="connsiteX7" fmla="*/ 1416509 w 4650008"/>
              <a:gd name="connsiteY7" fmla="*/ 2932975 h 3049516"/>
              <a:gd name="connsiteX8" fmla="*/ 666509 w 4650008"/>
              <a:gd name="connsiteY8" fmla="*/ 2501530 h 3049516"/>
              <a:gd name="connsiteX9" fmla="*/ 176807 w 4650008"/>
              <a:gd name="connsiteY9" fmla="*/ 1997386 h 3049516"/>
              <a:gd name="connsiteX10" fmla="*/ 35538 w 4650008"/>
              <a:gd name="connsiteY10" fmla="*/ 1148904 h 3049516"/>
              <a:gd name="connsiteX11" fmla="*/ 19375 w 4650008"/>
              <a:gd name="connsiteY11" fmla="*/ 0 h 3049516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6783"/>
              <a:gd name="connsiteY0" fmla="*/ 7942 h 3057374"/>
              <a:gd name="connsiteX1" fmla="*/ 4636329 w 4656783"/>
              <a:gd name="connsiteY1" fmla="*/ 0 h 3057374"/>
              <a:gd name="connsiteX2" fmla="*/ 4639245 w 4656783"/>
              <a:gd name="connsiteY2" fmla="*/ 851810 h 3057374"/>
              <a:gd name="connsiteX3" fmla="*/ 4478529 w 4656783"/>
              <a:gd name="connsiteY3" fmla="*/ 2017769 h 3057374"/>
              <a:gd name="connsiteX4" fmla="*/ 3937772 w 4656783"/>
              <a:gd name="connsiteY4" fmla="*/ 2586337 h 3057374"/>
              <a:gd name="connsiteX5" fmla="*/ 3193745 w 4656783"/>
              <a:gd name="connsiteY5" fmla="*/ 2928540 h 3057374"/>
              <a:gd name="connsiteX6" fmla="*/ 2269281 w 4656783"/>
              <a:gd name="connsiteY6" fmla="*/ 3057229 h 3057374"/>
              <a:gd name="connsiteX7" fmla="*/ 1416509 w 4656783"/>
              <a:gd name="connsiteY7" fmla="*/ 2940917 h 3057374"/>
              <a:gd name="connsiteX8" fmla="*/ 666509 w 4656783"/>
              <a:gd name="connsiteY8" fmla="*/ 2509472 h 3057374"/>
              <a:gd name="connsiteX9" fmla="*/ 176807 w 4656783"/>
              <a:gd name="connsiteY9" fmla="*/ 2005328 h 3057374"/>
              <a:gd name="connsiteX10" fmla="*/ 35538 w 4656783"/>
              <a:gd name="connsiteY10" fmla="*/ 1156846 h 3057374"/>
              <a:gd name="connsiteX11" fmla="*/ 19375 w 4656783"/>
              <a:gd name="connsiteY11" fmla="*/ 7942 h 3057374"/>
              <a:gd name="connsiteX0" fmla="*/ 20790 w 4653925"/>
              <a:gd name="connsiteY0" fmla="*/ 0 h 3062398"/>
              <a:gd name="connsiteX1" fmla="*/ 4633471 w 4653925"/>
              <a:gd name="connsiteY1" fmla="*/ 5024 h 3062398"/>
              <a:gd name="connsiteX2" fmla="*/ 4636387 w 4653925"/>
              <a:gd name="connsiteY2" fmla="*/ 856834 h 3062398"/>
              <a:gd name="connsiteX3" fmla="*/ 4475671 w 4653925"/>
              <a:gd name="connsiteY3" fmla="*/ 2022793 h 3062398"/>
              <a:gd name="connsiteX4" fmla="*/ 3934914 w 4653925"/>
              <a:gd name="connsiteY4" fmla="*/ 2591361 h 3062398"/>
              <a:gd name="connsiteX5" fmla="*/ 3190887 w 4653925"/>
              <a:gd name="connsiteY5" fmla="*/ 2933564 h 3062398"/>
              <a:gd name="connsiteX6" fmla="*/ 2266423 w 4653925"/>
              <a:gd name="connsiteY6" fmla="*/ 3062253 h 3062398"/>
              <a:gd name="connsiteX7" fmla="*/ 1413651 w 4653925"/>
              <a:gd name="connsiteY7" fmla="*/ 2945941 h 3062398"/>
              <a:gd name="connsiteX8" fmla="*/ 663651 w 4653925"/>
              <a:gd name="connsiteY8" fmla="*/ 2514496 h 3062398"/>
              <a:gd name="connsiteX9" fmla="*/ 173949 w 4653925"/>
              <a:gd name="connsiteY9" fmla="*/ 2010352 h 3062398"/>
              <a:gd name="connsiteX10" fmla="*/ 32680 w 4653925"/>
              <a:gd name="connsiteY10" fmla="*/ 1161870 h 3062398"/>
              <a:gd name="connsiteX11" fmla="*/ 20790 w 4653925"/>
              <a:gd name="connsiteY11" fmla="*/ 0 h 3062398"/>
              <a:gd name="connsiteX0" fmla="*/ 1932 w 4635067"/>
              <a:gd name="connsiteY0" fmla="*/ 0 h 3062398"/>
              <a:gd name="connsiteX1" fmla="*/ 4614613 w 4635067"/>
              <a:gd name="connsiteY1" fmla="*/ 5024 h 3062398"/>
              <a:gd name="connsiteX2" fmla="*/ 4617529 w 4635067"/>
              <a:gd name="connsiteY2" fmla="*/ 856834 h 3062398"/>
              <a:gd name="connsiteX3" fmla="*/ 4456813 w 4635067"/>
              <a:gd name="connsiteY3" fmla="*/ 2022793 h 3062398"/>
              <a:gd name="connsiteX4" fmla="*/ 3916056 w 4635067"/>
              <a:gd name="connsiteY4" fmla="*/ 2591361 h 3062398"/>
              <a:gd name="connsiteX5" fmla="*/ 3172029 w 4635067"/>
              <a:gd name="connsiteY5" fmla="*/ 2933564 h 3062398"/>
              <a:gd name="connsiteX6" fmla="*/ 2247565 w 4635067"/>
              <a:gd name="connsiteY6" fmla="*/ 3062253 h 3062398"/>
              <a:gd name="connsiteX7" fmla="*/ 1394793 w 4635067"/>
              <a:gd name="connsiteY7" fmla="*/ 2945941 h 3062398"/>
              <a:gd name="connsiteX8" fmla="*/ 644793 w 4635067"/>
              <a:gd name="connsiteY8" fmla="*/ 2514496 h 3062398"/>
              <a:gd name="connsiteX9" fmla="*/ 155091 w 4635067"/>
              <a:gd name="connsiteY9" fmla="*/ 2010352 h 3062398"/>
              <a:gd name="connsiteX10" fmla="*/ 13822 w 4635067"/>
              <a:gd name="connsiteY10" fmla="*/ 1161870 h 3062398"/>
              <a:gd name="connsiteX11" fmla="*/ 1932 w 4635067"/>
              <a:gd name="connsiteY11" fmla="*/ 0 h 3062398"/>
              <a:gd name="connsiteX0" fmla="*/ 1931 w 4635066"/>
              <a:gd name="connsiteY0" fmla="*/ 0 h 3062398"/>
              <a:gd name="connsiteX1" fmla="*/ 4614612 w 4635066"/>
              <a:gd name="connsiteY1" fmla="*/ 5024 h 3062398"/>
              <a:gd name="connsiteX2" fmla="*/ 4617528 w 4635066"/>
              <a:gd name="connsiteY2" fmla="*/ 856834 h 3062398"/>
              <a:gd name="connsiteX3" fmla="*/ 4456812 w 4635066"/>
              <a:gd name="connsiteY3" fmla="*/ 2022793 h 3062398"/>
              <a:gd name="connsiteX4" fmla="*/ 3916055 w 4635066"/>
              <a:gd name="connsiteY4" fmla="*/ 2591361 h 3062398"/>
              <a:gd name="connsiteX5" fmla="*/ 3172028 w 4635066"/>
              <a:gd name="connsiteY5" fmla="*/ 2933564 h 3062398"/>
              <a:gd name="connsiteX6" fmla="*/ 2247564 w 4635066"/>
              <a:gd name="connsiteY6" fmla="*/ 3062253 h 3062398"/>
              <a:gd name="connsiteX7" fmla="*/ 1394792 w 4635066"/>
              <a:gd name="connsiteY7" fmla="*/ 2945941 h 3062398"/>
              <a:gd name="connsiteX8" fmla="*/ 644792 w 4635066"/>
              <a:gd name="connsiteY8" fmla="*/ 2514496 h 3062398"/>
              <a:gd name="connsiteX9" fmla="*/ 155090 w 4635066"/>
              <a:gd name="connsiteY9" fmla="*/ 2010352 h 3062398"/>
              <a:gd name="connsiteX10" fmla="*/ 13821 w 4635066"/>
              <a:gd name="connsiteY10" fmla="*/ 1161870 h 3062398"/>
              <a:gd name="connsiteX11" fmla="*/ 1931 w 4635066"/>
              <a:gd name="connsiteY11" fmla="*/ 0 h 3062398"/>
              <a:gd name="connsiteX0" fmla="*/ 1931 w 4806179"/>
              <a:gd name="connsiteY0" fmla="*/ 0 h 3062398"/>
              <a:gd name="connsiteX1" fmla="*/ 4798553 w 4806179"/>
              <a:gd name="connsiteY1" fmla="*/ 119992 h 3062398"/>
              <a:gd name="connsiteX2" fmla="*/ 4617528 w 4806179"/>
              <a:gd name="connsiteY2" fmla="*/ 856834 h 3062398"/>
              <a:gd name="connsiteX3" fmla="*/ 4456812 w 4806179"/>
              <a:gd name="connsiteY3" fmla="*/ 2022793 h 3062398"/>
              <a:gd name="connsiteX4" fmla="*/ 3916055 w 4806179"/>
              <a:gd name="connsiteY4" fmla="*/ 2591361 h 3062398"/>
              <a:gd name="connsiteX5" fmla="*/ 3172028 w 4806179"/>
              <a:gd name="connsiteY5" fmla="*/ 2933564 h 3062398"/>
              <a:gd name="connsiteX6" fmla="*/ 2247564 w 4806179"/>
              <a:gd name="connsiteY6" fmla="*/ 3062253 h 3062398"/>
              <a:gd name="connsiteX7" fmla="*/ 1394792 w 4806179"/>
              <a:gd name="connsiteY7" fmla="*/ 2945941 h 3062398"/>
              <a:gd name="connsiteX8" fmla="*/ 644792 w 4806179"/>
              <a:gd name="connsiteY8" fmla="*/ 2514496 h 3062398"/>
              <a:gd name="connsiteX9" fmla="*/ 155090 w 4806179"/>
              <a:gd name="connsiteY9" fmla="*/ 2010352 h 3062398"/>
              <a:gd name="connsiteX10" fmla="*/ 13821 w 4806179"/>
              <a:gd name="connsiteY10" fmla="*/ 1161870 h 3062398"/>
              <a:gd name="connsiteX11" fmla="*/ 1931 w 4806179"/>
              <a:gd name="connsiteY11" fmla="*/ 0 h 3062398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1394792 w 4806180"/>
              <a:gd name="connsiteY7" fmla="*/ 2945941 h 3353180"/>
              <a:gd name="connsiteX8" fmla="*/ 644792 w 4806180"/>
              <a:gd name="connsiteY8" fmla="*/ 2514496 h 3353180"/>
              <a:gd name="connsiteX9" fmla="*/ 155090 w 4806180"/>
              <a:gd name="connsiteY9" fmla="*/ 2010352 h 3353180"/>
              <a:gd name="connsiteX10" fmla="*/ 13821 w 4806180"/>
              <a:gd name="connsiteY10" fmla="*/ 1161870 h 3353180"/>
              <a:gd name="connsiteX11" fmla="*/ 1931 w 4806180"/>
              <a:gd name="connsiteY11" fmla="*/ 0 h 3353180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1394792 w 4806180"/>
              <a:gd name="connsiteY7" fmla="*/ 2945941 h 3353180"/>
              <a:gd name="connsiteX8" fmla="*/ 155090 w 4806180"/>
              <a:gd name="connsiteY8" fmla="*/ 2010352 h 3353180"/>
              <a:gd name="connsiteX9" fmla="*/ 13821 w 4806180"/>
              <a:gd name="connsiteY9" fmla="*/ 1161870 h 3353180"/>
              <a:gd name="connsiteX10" fmla="*/ 1931 w 4806180"/>
              <a:gd name="connsiteY10" fmla="*/ 0 h 3353180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694383 w 4806180"/>
              <a:gd name="connsiteY7" fmla="*/ 3026148 h 3353180"/>
              <a:gd name="connsiteX8" fmla="*/ 155090 w 4806180"/>
              <a:gd name="connsiteY8" fmla="*/ 2010352 h 3353180"/>
              <a:gd name="connsiteX9" fmla="*/ 13821 w 4806180"/>
              <a:gd name="connsiteY9" fmla="*/ 1161870 h 3353180"/>
              <a:gd name="connsiteX10" fmla="*/ 1931 w 4806180"/>
              <a:gd name="connsiteY10" fmla="*/ 0 h 3353180"/>
              <a:gd name="connsiteX0" fmla="*/ 1931 w 4806180"/>
              <a:gd name="connsiteY0" fmla="*/ 0 h 3371637"/>
              <a:gd name="connsiteX1" fmla="*/ 4798553 w 4806180"/>
              <a:gd name="connsiteY1" fmla="*/ 119992 h 3371637"/>
              <a:gd name="connsiteX2" fmla="*/ 4617528 w 4806180"/>
              <a:gd name="connsiteY2" fmla="*/ 856834 h 3371637"/>
              <a:gd name="connsiteX3" fmla="*/ 4456812 w 4806180"/>
              <a:gd name="connsiteY3" fmla="*/ 2022793 h 3371637"/>
              <a:gd name="connsiteX4" fmla="*/ 3916055 w 4806180"/>
              <a:gd name="connsiteY4" fmla="*/ 2591361 h 3371637"/>
              <a:gd name="connsiteX5" fmla="*/ 3052098 w 4806180"/>
              <a:gd name="connsiteY5" fmla="*/ 3342938 h 3371637"/>
              <a:gd name="connsiteX6" fmla="*/ 2083888 w 4806180"/>
              <a:gd name="connsiteY6" fmla="*/ 3325681 h 3371637"/>
              <a:gd name="connsiteX7" fmla="*/ 694383 w 4806180"/>
              <a:gd name="connsiteY7" fmla="*/ 3026148 h 3371637"/>
              <a:gd name="connsiteX8" fmla="*/ 155090 w 4806180"/>
              <a:gd name="connsiteY8" fmla="*/ 2010352 h 3371637"/>
              <a:gd name="connsiteX9" fmla="*/ 13821 w 4806180"/>
              <a:gd name="connsiteY9" fmla="*/ 1161870 h 3371637"/>
              <a:gd name="connsiteX10" fmla="*/ 1931 w 4806180"/>
              <a:gd name="connsiteY10" fmla="*/ 0 h 3371637"/>
              <a:gd name="connsiteX0" fmla="*/ 1931 w 4806180"/>
              <a:gd name="connsiteY0" fmla="*/ 0 h 3371636"/>
              <a:gd name="connsiteX1" fmla="*/ 4798553 w 4806180"/>
              <a:gd name="connsiteY1" fmla="*/ 119992 h 3371636"/>
              <a:gd name="connsiteX2" fmla="*/ 4617528 w 4806180"/>
              <a:gd name="connsiteY2" fmla="*/ 856834 h 3371636"/>
              <a:gd name="connsiteX3" fmla="*/ 4456812 w 4806180"/>
              <a:gd name="connsiteY3" fmla="*/ 2022793 h 3371636"/>
              <a:gd name="connsiteX4" fmla="*/ 3626717 w 4806180"/>
              <a:gd name="connsiteY4" fmla="*/ 3122120 h 3371636"/>
              <a:gd name="connsiteX5" fmla="*/ 3052098 w 4806180"/>
              <a:gd name="connsiteY5" fmla="*/ 3342938 h 3371636"/>
              <a:gd name="connsiteX6" fmla="*/ 2083888 w 4806180"/>
              <a:gd name="connsiteY6" fmla="*/ 3325681 h 3371636"/>
              <a:gd name="connsiteX7" fmla="*/ 694383 w 4806180"/>
              <a:gd name="connsiteY7" fmla="*/ 3026148 h 3371636"/>
              <a:gd name="connsiteX8" fmla="*/ 155090 w 4806180"/>
              <a:gd name="connsiteY8" fmla="*/ 2010352 h 3371636"/>
              <a:gd name="connsiteX9" fmla="*/ 13821 w 4806180"/>
              <a:gd name="connsiteY9" fmla="*/ 1161870 h 3371636"/>
              <a:gd name="connsiteX10" fmla="*/ 1931 w 4806180"/>
              <a:gd name="connsiteY10" fmla="*/ 0 h 3371636"/>
              <a:gd name="connsiteX0" fmla="*/ 1931 w 4806180"/>
              <a:gd name="connsiteY0" fmla="*/ 0 h 3371636"/>
              <a:gd name="connsiteX1" fmla="*/ 4798553 w 4806180"/>
              <a:gd name="connsiteY1" fmla="*/ 119992 h 3371636"/>
              <a:gd name="connsiteX2" fmla="*/ 4617528 w 4806180"/>
              <a:gd name="connsiteY2" fmla="*/ 856834 h 3371636"/>
              <a:gd name="connsiteX3" fmla="*/ 4272451 w 4806180"/>
              <a:gd name="connsiteY3" fmla="*/ 2145315 h 3371636"/>
              <a:gd name="connsiteX4" fmla="*/ 3626717 w 4806180"/>
              <a:gd name="connsiteY4" fmla="*/ 3122120 h 3371636"/>
              <a:gd name="connsiteX5" fmla="*/ 3052098 w 4806180"/>
              <a:gd name="connsiteY5" fmla="*/ 3342938 h 3371636"/>
              <a:gd name="connsiteX6" fmla="*/ 2083888 w 4806180"/>
              <a:gd name="connsiteY6" fmla="*/ 3325681 h 3371636"/>
              <a:gd name="connsiteX7" fmla="*/ 694383 w 4806180"/>
              <a:gd name="connsiteY7" fmla="*/ 3026148 h 3371636"/>
              <a:gd name="connsiteX8" fmla="*/ 155090 w 4806180"/>
              <a:gd name="connsiteY8" fmla="*/ 2010352 h 3371636"/>
              <a:gd name="connsiteX9" fmla="*/ 13821 w 4806180"/>
              <a:gd name="connsiteY9" fmla="*/ 1161870 h 3371636"/>
              <a:gd name="connsiteX10" fmla="*/ 1931 w 4806180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458876 w 4799215"/>
              <a:gd name="connsiteY0" fmla="*/ 0 h 3264725"/>
              <a:gd name="connsiteX1" fmla="*/ 4786137 w 4799215"/>
              <a:gd name="connsiteY1" fmla="*/ 13081 h 3264725"/>
              <a:gd name="connsiteX2" fmla="*/ 4605112 w 4799215"/>
              <a:gd name="connsiteY2" fmla="*/ 749923 h 3264725"/>
              <a:gd name="connsiteX3" fmla="*/ 4260035 w 4799215"/>
              <a:gd name="connsiteY3" fmla="*/ 2038404 h 3264725"/>
              <a:gd name="connsiteX4" fmla="*/ 3614301 w 4799215"/>
              <a:gd name="connsiteY4" fmla="*/ 3015209 h 3264725"/>
              <a:gd name="connsiteX5" fmla="*/ 3039682 w 4799215"/>
              <a:gd name="connsiteY5" fmla="*/ 3236027 h 3264725"/>
              <a:gd name="connsiteX6" fmla="*/ 2071472 w 4799215"/>
              <a:gd name="connsiteY6" fmla="*/ 3218770 h 3264725"/>
              <a:gd name="connsiteX7" fmla="*/ 681967 w 4799215"/>
              <a:gd name="connsiteY7" fmla="*/ 2919237 h 3264725"/>
              <a:gd name="connsiteX8" fmla="*/ 142674 w 4799215"/>
              <a:gd name="connsiteY8" fmla="*/ 1903441 h 3264725"/>
              <a:gd name="connsiteX9" fmla="*/ 1405 w 4799215"/>
              <a:gd name="connsiteY9" fmla="*/ 1054959 h 3264725"/>
              <a:gd name="connsiteX10" fmla="*/ 458876 w 4799215"/>
              <a:gd name="connsiteY10" fmla="*/ 0 h 3264725"/>
              <a:gd name="connsiteX0" fmla="*/ 321708 w 4662047"/>
              <a:gd name="connsiteY0" fmla="*/ 0 h 3264725"/>
              <a:gd name="connsiteX1" fmla="*/ 4648969 w 4662047"/>
              <a:gd name="connsiteY1" fmla="*/ 13081 h 3264725"/>
              <a:gd name="connsiteX2" fmla="*/ 4467944 w 4662047"/>
              <a:gd name="connsiteY2" fmla="*/ 749923 h 3264725"/>
              <a:gd name="connsiteX3" fmla="*/ 4122867 w 4662047"/>
              <a:gd name="connsiteY3" fmla="*/ 2038404 h 3264725"/>
              <a:gd name="connsiteX4" fmla="*/ 3477133 w 4662047"/>
              <a:gd name="connsiteY4" fmla="*/ 3015209 h 3264725"/>
              <a:gd name="connsiteX5" fmla="*/ 2902514 w 4662047"/>
              <a:gd name="connsiteY5" fmla="*/ 3236027 h 3264725"/>
              <a:gd name="connsiteX6" fmla="*/ 1934304 w 4662047"/>
              <a:gd name="connsiteY6" fmla="*/ 3218770 h 3264725"/>
              <a:gd name="connsiteX7" fmla="*/ 544799 w 4662047"/>
              <a:gd name="connsiteY7" fmla="*/ 2919237 h 3264725"/>
              <a:gd name="connsiteX8" fmla="*/ 5506 w 4662047"/>
              <a:gd name="connsiteY8" fmla="*/ 1903441 h 3264725"/>
              <a:gd name="connsiteX9" fmla="*/ 69984 w 4662047"/>
              <a:gd name="connsiteY9" fmla="*/ 1161492 h 3264725"/>
              <a:gd name="connsiteX10" fmla="*/ 321708 w 4662047"/>
              <a:gd name="connsiteY10" fmla="*/ 0 h 3264725"/>
              <a:gd name="connsiteX0" fmla="*/ 321708 w 4662047"/>
              <a:gd name="connsiteY0" fmla="*/ 0 h 3264725"/>
              <a:gd name="connsiteX1" fmla="*/ 4648969 w 4662047"/>
              <a:gd name="connsiteY1" fmla="*/ 13081 h 3264725"/>
              <a:gd name="connsiteX2" fmla="*/ 4467944 w 4662047"/>
              <a:gd name="connsiteY2" fmla="*/ 749923 h 3264725"/>
              <a:gd name="connsiteX3" fmla="*/ 4122867 w 4662047"/>
              <a:gd name="connsiteY3" fmla="*/ 2038404 h 3264725"/>
              <a:gd name="connsiteX4" fmla="*/ 3477133 w 4662047"/>
              <a:gd name="connsiteY4" fmla="*/ 3015209 h 3264725"/>
              <a:gd name="connsiteX5" fmla="*/ 2902514 w 4662047"/>
              <a:gd name="connsiteY5" fmla="*/ 3236027 h 3264725"/>
              <a:gd name="connsiteX6" fmla="*/ 1934304 w 4662047"/>
              <a:gd name="connsiteY6" fmla="*/ 3218770 h 3264725"/>
              <a:gd name="connsiteX7" fmla="*/ 544799 w 4662047"/>
              <a:gd name="connsiteY7" fmla="*/ 2919237 h 3264725"/>
              <a:gd name="connsiteX8" fmla="*/ 5506 w 4662047"/>
              <a:gd name="connsiteY8" fmla="*/ 1903441 h 3264725"/>
              <a:gd name="connsiteX9" fmla="*/ 69984 w 4662047"/>
              <a:gd name="connsiteY9" fmla="*/ 1161492 h 3264725"/>
              <a:gd name="connsiteX10" fmla="*/ 321708 w 4662047"/>
              <a:gd name="connsiteY10" fmla="*/ 0 h 3264725"/>
              <a:gd name="connsiteX0" fmla="*/ 258034 w 4598373"/>
              <a:gd name="connsiteY0" fmla="*/ 0 h 3264725"/>
              <a:gd name="connsiteX1" fmla="*/ 4585295 w 4598373"/>
              <a:gd name="connsiteY1" fmla="*/ 13081 h 3264725"/>
              <a:gd name="connsiteX2" fmla="*/ 4404270 w 4598373"/>
              <a:gd name="connsiteY2" fmla="*/ 749923 h 3264725"/>
              <a:gd name="connsiteX3" fmla="*/ 4059193 w 4598373"/>
              <a:gd name="connsiteY3" fmla="*/ 2038404 h 3264725"/>
              <a:gd name="connsiteX4" fmla="*/ 3413459 w 4598373"/>
              <a:gd name="connsiteY4" fmla="*/ 3015209 h 3264725"/>
              <a:gd name="connsiteX5" fmla="*/ 2838840 w 4598373"/>
              <a:gd name="connsiteY5" fmla="*/ 3236027 h 3264725"/>
              <a:gd name="connsiteX6" fmla="*/ 1870630 w 4598373"/>
              <a:gd name="connsiteY6" fmla="*/ 3218770 h 3264725"/>
              <a:gd name="connsiteX7" fmla="*/ 481125 w 4598373"/>
              <a:gd name="connsiteY7" fmla="*/ 2919237 h 3264725"/>
              <a:gd name="connsiteX8" fmla="*/ 6310 w 4598373"/>
              <a:gd name="connsiteY8" fmla="*/ 1161492 h 3264725"/>
              <a:gd name="connsiteX9" fmla="*/ 258034 w 4598373"/>
              <a:gd name="connsiteY9" fmla="*/ 0 h 3264725"/>
              <a:gd name="connsiteX0" fmla="*/ 258034 w 4798051"/>
              <a:gd name="connsiteY0" fmla="*/ 0 h 3264725"/>
              <a:gd name="connsiteX1" fmla="*/ 4585295 w 4798051"/>
              <a:gd name="connsiteY1" fmla="*/ 13081 h 3264725"/>
              <a:gd name="connsiteX2" fmla="*/ 4059193 w 4798051"/>
              <a:gd name="connsiteY2" fmla="*/ 2038404 h 3264725"/>
              <a:gd name="connsiteX3" fmla="*/ 3413459 w 4798051"/>
              <a:gd name="connsiteY3" fmla="*/ 3015209 h 3264725"/>
              <a:gd name="connsiteX4" fmla="*/ 2838840 w 4798051"/>
              <a:gd name="connsiteY4" fmla="*/ 3236027 h 3264725"/>
              <a:gd name="connsiteX5" fmla="*/ 1870630 w 4798051"/>
              <a:gd name="connsiteY5" fmla="*/ 3218770 h 3264725"/>
              <a:gd name="connsiteX6" fmla="*/ 481125 w 4798051"/>
              <a:gd name="connsiteY6" fmla="*/ 2919237 h 3264725"/>
              <a:gd name="connsiteX7" fmla="*/ 6310 w 4798051"/>
              <a:gd name="connsiteY7" fmla="*/ 1161492 h 3264725"/>
              <a:gd name="connsiteX8" fmla="*/ 258034 w 4798051"/>
              <a:gd name="connsiteY8" fmla="*/ 0 h 3264725"/>
              <a:gd name="connsiteX0" fmla="*/ 258034 w 4585296"/>
              <a:gd name="connsiteY0" fmla="*/ 0 h 3264725"/>
              <a:gd name="connsiteX1" fmla="*/ 4585295 w 4585296"/>
              <a:gd name="connsiteY1" fmla="*/ 13081 h 3264725"/>
              <a:gd name="connsiteX2" fmla="*/ 4059193 w 4585296"/>
              <a:gd name="connsiteY2" fmla="*/ 2038404 h 3264725"/>
              <a:gd name="connsiteX3" fmla="*/ 3413459 w 4585296"/>
              <a:gd name="connsiteY3" fmla="*/ 3015209 h 3264725"/>
              <a:gd name="connsiteX4" fmla="*/ 2838840 w 4585296"/>
              <a:gd name="connsiteY4" fmla="*/ 3236027 h 3264725"/>
              <a:gd name="connsiteX5" fmla="*/ 1870630 w 4585296"/>
              <a:gd name="connsiteY5" fmla="*/ 3218770 h 3264725"/>
              <a:gd name="connsiteX6" fmla="*/ 481125 w 4585296"/>
              <a:gd name="connsiteY6" fmla="*/ 2919237 h 3264725"/>
              <a:gd name="connsiteX7" fmla="*/ 6310 w 4585296"/>
              <a:gd name="connsiteY7" fmla="*/ 1161492 h 3264725"/>
              <a:gd name="connsiteX8" fmla="*/ 258034 w 4585296"/>
              <a:gd name="connsiteY8" fmla="*/ 0 h 3264725"/>
              <a:gd name="connsiteX0" fmla="*/ 258034 w 4585295"/>
              <a:gd name="connsiteY0" fmla="*/ 0 h 3292087"/>
              <a:gd name="connsiteX1" fmla="*/ 4585295 w 4585295"/>
              <a:gd name="connsiteY1" fmla="*/ 13081 h 3292087"/>
              <a:gd name="connsiteX2" fmla="*/ 4059193 w 4585295"/>
              <a:gd name="connsiteY2" fmla="*/ 2038404 h 3292087"/>
              <a:gd name="connsiteX3" fmla="*/ 3413459 w 4585295"/>
              <a:gd name="connsiteY3" fmla="*/ 3015209 h 3292087"/>
              <a:gd name="connsiteX4" fmla="*/ 2838840 w 4585295"/>
              <a:gd name="connsiteY4" fmla="*/ 3236027 h 3292087"/>
              <a:gd name="connsiteX5" fmla="*/ 1899983 w 4585295"/>
              <a:gd name="connsiteY5" fmla="*/ 3291175 h 3292087"/>
              <a:gd name="connsiteX6" fmla="*/ 481125 w 4585295"/>
              <a:gd name="connsiteY6" fmla="*/ 2919237 h 3292087"/>
              <a:gd name="connsiteX7" fmla="*/ 6310 w 4585295"/>
              <a:gd name="connsiteY7" fmla="*/ 1161492 h 3292087"/>
              <a:gd name="connsiteX8" fmla="*/ 258034 w 4585295"/>
              <a:gd name="connsiteY8" fmla="*/ 0 h 3292087"/>
              <a:gd name="connsiteX0" fmla="*/ 258034 w 4585295"/>
              <a:gd name="connsiteY0" fmla="*/ 0 h 3292087"/>
              <a:gd name="connsiteX1" fmla="*/ 4585295 w 4585295"/>
              <a:gd name="connsiteY1" fmla="*/ 13081 h 3292087"/>
              <a:gd name="connsiteX2" fmla="*/ 4059193 w 4585295"/>
              <a:gd name="connsiteY2" fmla="*/ 2038404 h 3292087"/>
              <a:gd name="connsiteX3" fmla="*/ 3413459 w 4585295"/>
              <a:gd name="connsiteY3" fmla="*/ 3015209 h 3292087"/>
              <a:gd name="connsiteX4" fmla="*/ 2838840 w 4585295"/>
              <a:gd name="connsiteY4" fmla="*/ 3236027 h 3292087"/>
              <a:gd name="connsiteX5" fmla="*/ 1899983 w 4585295"/>
              <a:gd name="connsiteY5" fmla="*/ 3291175 h 3292087"/>
              <a:gd name="connsiteX6" fmla="*/ 481125 w 4585295"/>
              <a:gd name="connsiteY6" fmla="*/ 2919237 h 3292087"/>
              <a:gd name="connsiteX7" fmla="*/ 6310 w 4585295"/>
              <a:gd name="connsiteY7" fmla="*/ 1161492 h 3292087"/>
              <a:gd name="connsiteX8" fmla="*/ 258034 w 4585295"/>
              <a:gd name="connsiteY8" fmla="*/ 0 h 3292087"/>
              <a:gd name="connsiteX0" fmla="*/ 181940 w 4594182"/>
              <a:gd name="connsiteY0" fmla="*/ 0 h 3557030"/>
              <a:gd name="connsiteX1" fmla="*/ 4594182 w 4594182"/>
              <a:gd name="connsiteY1" fmla="*/ 278024 h 3557030"/>
              <a:gd name="connsiteX2" fmla="*/ 4068080 w 4594182"/>
              <a:gd name="connsiteY2" fmla="*/ 2303347 h 3557030"/>
              <a:gd name="connsiteX3" fmla="*/ 3422346 w 4594182"/>
              <a:gd name="connsiteY3" fmla="*/ 3280152 h 3557030"/>
              <a:gd name="connsiteX4" fmla="*/ 2847727 w 4594182"/>
              <a:gd name="connsiteY4" fmla="*/ 3500970 h 3557030"/>
              <a:gd name="connsiteX5" fmla="*/ 1908870 w 4594182"/>
              <a:gd name="connsiteY5" fmla="*/ 3556118 h 3557030"/>
              <a:gd name="connsiteX6" fmla="*/ 490012 w 4594182"/>
              <a:gd name="connsiteY6" fmla="*/ 3184180 h 3557030"/>
              <a:gd name="connsiteX7" fmla="*/ 15197 w 4594182"/>
              <a:gd name="connsiteY7" fmla="*/ 1426435 h 3557030"/>
              <a:gd name="connsiteX8" fmla="*/ 181940 w 4594182"/>
              <a:gd name="connsiteY8" fmla="*/ 0 h 3557030"/>
              <a:gd name="connsiteX0" fmla="*/ 90084 w 4687167"/>
              <a:gd name="connsiteY0" fmla="*/ 1 h 3571042"/>
              <a:gd name="connsiteX1" fmla="*/ 4687167 w 4687167"/>
              <a:gd name="connsiteY1" fmla="*/ 292036 h 3571042"/>
              <a:gd name="connsiteX2" fmla="*/ 4161065 w 4687167"/>
              <a:gd name="connsiteY2" fmla="*/ 2317359 h 3571042"/>
              <a:gd name="connsiteX3" fmla="*/ 3515331 w 4687167"/>
              <a:gd name="connsiteY3" fmla="*/ 3294164 h 3571042"/>
              <a:gd name="connsiteX4" fmla="*/ 2940712 w 4687167"/>
              <a:gd name="connsiteY4" fmla="*/ 3514982 h 3571042"/>
              <a:gd name="connsiteX5" fmla="*/ 2001855 w 4687167"/>
              <a:gd name="connsiteY5" fmla="*/ 3570130 h 3571042"/>
              <a:gd name="connsiteX6" fmla="*/ 582997 w 4687167"/>
              <a:gd name="connsiteY6" fmla="*/ 3198192 h 3571042"/>
              <a:gd name="connsiteX7" fmla="*/ 108182 w 4687167"/>
              <a:gd name="connsiteY7" fmla="*/ 1440447 h 3571042"/>
              <a:gd name="connsiteX8" fmla="*/ 90084 w 4687167"/>
              <a:gd name="connsiteY8" fmla="*/ 1 h 3571042"/>
              <a:gd name="connsiteX0" fmla="*/ 10315 w 4607398"/>
              <a:gd name="connsiteY0" fmla="*/ -1 h 3571040"/>
              <a:gd name="connsiteX1" fmla="*/ 4607398 w 4607398"/>
              <a:gd name="connsiteY1" fmla="*/ 292034 h 3571040"/>
              <a:gd name="connsiteX2" fmla="*/ 4081296 w 4607398"/>
              <a:gd name="connsiteY2" fmla="*/ 2317357 h 3571040"/>
              <a:gd name="connsiteX3" fmla="*/ 3435562 w 4607398"/>
              <a:gd name="connsiteY3" fmla="*/ 3294162 h 3571040"/>
              <a:gd name="connsiteX4" fmla="*/ 2860943 w 4607398"/>
              <a:gd name="connsiteY4" fmla="*/ 3514980 h 3571040"/>
              <a:gd name="connsiteX5" fmla="*/ 1922086 w 4607398"/>
              <a:gd name="connsiteY5" fmla="*/ 3570128 h 3571040"/>
              <a:gd name="connsiteX6" fmla="*/ 503228 w 4607398"/>
              <a:gd name="connsiteY6" fmla="*/ 3198190 h 3571040"/>
              <a:gd name="connsiteX7" fmla="*/ 28413 w 4607398"/>
              <a:gd name="connsiteY7" fmla="*/ 1440445 h 3571040"/>
              <a:gd name="connsiteX8" fmla="*/ 10315 w 4607398"/>
              <a:gd name="connsiteY8" fmla="*/ -1 h 3571040"/>
              <a:gd name="connsiteX0" fmla="*/ 257739 w 4854822"/>
              <a:gd name="connsiteY0" fmla="*/ 1 h 3571042"/>
              <a:gd name="connsiteX1" fmla="*/ 4854822 w 4854822"/>
              <a:gd name="connsiteY1" fmla="*/ 292036 h 3571042"/>
              <a:gd name="connsiteX2" fmla="*/ 4328720 w 4854822"/>
              <a:gd name="connsiteY2" fmla="*/ 2317359 h 3571042"/>
              <a:gd name="connsiteX3" fmla="*/ 3682986 w 4854822"/>
              <a:gd name="connsiteY3" fmla="*/ 3294164 h 3571042"/>
              <a:gd name="connsiteX4" fmla="*/ 3108367 w 4854822"/>
              <a:gd name="connsiteY4" fmla="*/ 3514982 h 3571042"/>
              <a:gd name="connsiteX5" fmla="*/ 2169510 w 4854822"/>
              <a:gd name="connsiteY5" fmla="*/ 3570130 h 3571042"/>
              <a:gd name="connsiteX6" fmla="*/ 750652 w 4854822"/>
              <a:gd name="connsiteY6" fmla="*/ 3198192 h 3571042"/>
              <a:gd name="connsiteX7" fmla="*/ 257739 w 4854822"/>
              <a:gd name="connsiteY7" fmla="*/ 1 h 3571042"/>
              <a:gd name="connsiteX0" fmla="*/ 108358 w 4705441"/>
              <a:gd name="connsiteY0" fmla="*/ -1 h 3571040"/>
              <a:gd name="connsiteX1" fmla="*/ 4705441 w 4705441"/>
              <a:gd name="connsiteY1" fmla="*/ 292034 h 3571040"/>
              <a:gd name="connsiteX2" fmla="*/ 4179339 w 4705441"/>
              <a:gd name="connsiteY2" fmla="*/ 2317357 h 3571040"/>
              <a:gd name="connsiteX3" fmla="*/ 3533605 w 4705441"/>
              <a:gd name="connsiteY3" fmla="*/ 3294162 h 3571040"/>
              <a:gd name="connsiteX4" fmla="*/ 2958986 w 4705441"/>
              <a:gd name="connsiteY4" fmla="*/ 3514980 h 3571040"/>
              <a:gd name="connsiteX5" fmla="*/ 2020129 w 4705441"/>
              <a:gd name="connsiteY5" fmla="*/ 3570128 h 3571040"/>
              <a:gd name="connsiteX6" fmla="*/ 601271 w 4705441"/>
              <a:gd name="connsiteY6" fmla="*/ 3198190 h 3571040"/>
              <a:gd name="connsiteX7" fmla="*/ 108358 w 4705441"/>
              <a:gd name="connsiteY7" fmla="*/ -1 h 3571040"/>
              <a:gd name="connsiteX0" fmla="*/ 64393 w 4661476"/>
              <a:gd name="connsiteY0" fmla="*/ 1 h 3571042"/>
              <a:gd name="connsiteX1" fmla="*/ 4661476 w 4661476"/>
              <a:gd name="connsiteY1" fmla="*/ 292036 h 3571042"/>
              <a:gd name="connsiteX2" fmla="*/ 4135374 w 4661476"/>
              <a:gd name="connsiteY2" fmla="*/ 2317359 h 3571042"/>
              <a:gd name="connsiteX3" fmla="*/ 3489640 w 4661476"/>
              <a:gd name="connsiteY3" fmla="*/ 3294164 h 3571042"/>
              <a:gd name="connsiteX4" fmla="*/ 2915021 w 4661476"/>
              <a:gd name="connsiteY4" fmla="*/ 3514982 h 3571042"/>
              <a:gd name="connsiteX5" fmla="*/ 1976164 w 4661476"/>
              <a:gd name="connsiteY5" fmla="*/ 3570130 h 3571042"/>
              <a:gd name="connsiteX6" fmla="*/ 557306 w 4661476"/>
              <a:gd name="connsiteY6" fmla="*/ 3198192 h 3571042"/>
              <a:gd name="connsiteX7" fmla="*/ 64393 w 4661476"/>
              <a:gd name="connsiteY7" fmla="*/ 1 h 35710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661476" h="3571042">
                <a:moveTo>
                  <a:pt x="64393" y="1"/>
                </a:moveTo>
                <a:lnTo>
                  <a:pt x="4661476" y="292036"/>
                </a:lnTo>
                <a:cubicBezTo>
                  <a:pt x="4525959" y="1348137"/>
                  <a:pt x="4330680" y="1817004"/>
                  <a:pt x="4135374" y="2317359"/>
                </a:cubicBezTo>
                <a:cubicBezTo>
                  <a:pt x="4110763" y="2413948"/>
                  <a:pt x="3631233" y="3168727"/>
                  <a:pt x="3489640" y="3294164"/>
                </a:cubicBezTo>
                <a:cubicBezTo>
                  <a:pt x="3377966" y="3387190"/>
                  <a:pt x="3097648" y="3446764"/>
                  <a:pt x="2915021" y="3514982"/>
                </a:cubicBezTo>
                <a:cubicBezTo>
                  <a:pt x="2540061" y="3589683"/>
                  <a:pt x="2238890" y="3566987"/>
                  <a:pt x="1976164" y="3570130"/>
                </a:cubicBezTo>
                <a:cubicBezTo>
                  <a:pt x="1713438" y="3573273"/>
                  <a:pt x="795942" y="3269497"/>
                  <a:pt x="557306" y="3198192"/>
                </a:cubicBezTo>
                <a:cubicBezTo>
                  <a:pt x="238678" y="2603171"/>
                  <a:pt x="-157115" y="1457061"/>
                  <a:pt x="64393" y="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Isosceles Triangle 2">
            <a:extLst>
              <a:ext uri="{FF2B5EF4-FFF2-40B4-BE49-F238E27FC236}">
                <a16:creationId xmlns:a16="http://schemas.microsoft.com/office/drawing/2014/main" id="{1424B7C7-4D96-C302-F15D-838BBA879275}"/>
              </a:ext>
            </a:extLst>
          </p:cNvPr>
          <p:cNvSpPr/>
          <p:nvPr/>
        </p:nvSpPr>
        <p:spPr>
          <a:xfrm rot="19965887">
            <a:off x="567663" y="1804783"/>
            <a:ext cx="2000082" cy="1803398"/>
          </a:xfrm>
          <a:custGeom>
            <a:avLst/>
            <a:gdLst>
              <a:gd name="connsiteX0" fmla="*/ 0 w 1452562"/>
              <a:gd name="connsiteY0" fmla="*/ 1151164 h 1151164"/>
              <a:gd name="connsiteX1" fmla="*/ 726281 w 1452562"/>
              <a:gd name="connsiteY1" fmla="*/ 0 h 1151164"/>
              <a:gd name="connsiteX2" fmla="*/ 1452562 w 1452562"/>
              <a:gd name="connsiteY2" fmla="*/ 1151164 h 1151164"/>
              <a:gd name="connsiteX3" fmla="*/ 0 w 1452562"/>
              <a:gd name="connsiteY3" fmla="*/ 1151164 h 1151164"/>
              <a:gd name="connsiteX0" fmla="*/ 0 w 1385281"/>
              <a:gd name="connsiteY0" fmla="*/ 1151164 h 1165456"/>
              <a:gd name="connsiteX1" fmla="*/ 726281 w 1385281"/>
              <a:gd name="connsiteY1" fmla="*/ 0 h 1165456"/>
              <a:gd name="connsiteX2" fmla="*/ 1385281 w 1385281"/>
              <a:gd name="connsiteY2" fmla="*/ 1165456 h 1165456"/>
              <a:gd name="connsiteX3" fmla="*/ 0 w 1385281"/>
              <a:gd name="connsiteY3" fmla="*/ 1151164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15084 w 1289089"/>
              <a:gd name="connsiteY0" fmla="*/ 1159324 h 1287321"/>
              <a:gd name="connsiteX1" fmla="*/ 573167 w 1289089"/>
              <a:gd name="connsiteY1" fmla="*/ 152458 h 1287321"/>
              <a:gd name="connsiteX2" fmla="*/ 630089 w 1289089"/>
              <a:gd name="connsiteY2" fmla="*/ 121865 h 1287321"/>
              <a:gd name="connsiteX3" fmla="*/ 1289089 w 1289089"/>
              <a:gd name="connsiteY3" fmla="*/ 1287321 h 1287321"/>
              <a:gd name="connsiteX4" fmla="*/ 15084 w 1289089"/>
              <a:gd name="connsiteY4" fmla="*/ 1159324 h 1287321"/>
              <a:gd name="connsiteX0" fmla="*/ 15084 w 1289089"/>
              <a:gd name="connsiteY0" fmla="*/ 1092203 h 1220200"/>
              <a:gd name="connsiteX1" fmla="*/ 573167 w 1289089"/>
              <a:gd name="connsiteY1" fmla="*/ 85337 h 1220200"/>
              <a:gd name="connsiteX2" fmla="*/ 682867 w 1289089"/>
              <a:gd name="connsiteY2" fmla="*/ 214810 h 1220200"/>
              <a:gd name="connsiteX3" fmla="*/ 1289089 w 1289089"/>
              <a:gd name="connsiteY3" fmla="*/ 1220200 h 1220200"/>
              <a:gd name="connsiteX4" fmla="*/ 15084 w 1289089"/>
              <a:gd name="connsiteY4" fmla="*/ 1092203 h 1220200"/>
              <a:gd name="connsiteX0" fmla="*/ 15284 w 1289289"/>
              <a:gd name="connsiteY0" fmla="*/ 1019701 h 1147698"/>
              <a:gd name="connsiteX1" fmla="*/ 564801 w 1289289"/>
              <a:gd name="connsiteY1" fmla="*/ 129029 h 1147698"/>
              <a:gd name="connsiteX2" fmla="*/ 683067 w 1289289"/>
              <a:gd name="connsiteY2" fmla="*/ 142308 h 1147698"/>
              <a:gd name="connsiteX3" fmla="*/ 1289289 w 1289289"/>
              <a:gd name="connsiteY3" fmla="*/ 1147698 h 1147698"/>
              <a:gd name="connsiteX4" fmla="*/ 15284 w 1289289"/>
              <a:gd name="connsiteY4" fmla="*/ 1019701 h 1147698"/>
              <a:gd name="connsiteX0" fmla="*/ 15284 w 1289289"/>
              <a:gd name="connsiteY0" fmla="*/ 983373 h 1111370"/>
              <a:gd name="connsiteX1" fmla="*/ 564801 w 1289289"/>
              <a:gd name="connsiteY1" fmla="*/ 92701 h 1111370"/>
              <a:gd name="connsiteX2" fmla="*/ 683067 w 1289289"/>
              <a:gd name="connsiteY2" fmla="*/ 105980 h 1111370"/>
              <a:gd name="connsiteX3" fmla="*/ 1289289 w 1289289"/>
              <a:gd name="connsiteY3" fmla="*/ 1111370 h 1111370"/>
              <a:gd name="connsiteX4" fmla="*/ 15284 w 1289289"/>
              <a:gd name="connsiteY4" fmla="*/ 983373 h 1111370"/>
              <a:gd name="connsiteX0" fmla="*/ 16242 w 1290247"/>
              <a:gd name="connsiteY0" fmla="*/ 983373 h 1111370"/>
              <a:gd name="connsiteX1" fmla="*/ 565759 w 1290247"/>
              <a:gd name="connsiteY1" fmla="*/ 92701 h 1111370"/>
              <a:gd name="connsiteX2" fmla="*/ 684025 w 1290247"/>
              <a:gd name="connsiteY2" fmla="*/ 105980 h 1111370"/>
              <a:gd name="connsiteX3" fmla="*/ 1290247 w 1290247"/>
              <a:gd name="connsiteY3" fmla="*/ 1111370 h 1111370"/>
              <a:gd name="connsiteX4" fmla="*/ 16242 w 1290247"/>
              <a:gd name="connsiteY4" fmla="*/ 983373 h 1111370"/>
              <a:gd name="connsiteX0" fmla="*/ 0 w 1274005"/>
              <a:gd name="connsiteY0" fmla="*/ 983373 h 1111370"/>
              <a:gd name="connsiteX1" fmla="*/ 549517 w 1274005"/>
              <a:gd name="connsiteY1" fmla="*/ 92701 h 1111370"/>
              <a:gd name="connsiteX2" fmla="*/ 667783 w 1274005"/>
              <a:gd name="connsiteY2" fmla="*/ 105980 h 1111370"/>
              <a:gd name="connsiteX3" fmla="*/ 1274005 w 1274005"/>
              <a:gd name="connsiteY3" fmla="*/ 1111370 h 1111370"/>
              <a:gd name="connsiteX4" fmla="*/ 0 w 1274005"/>
              <a:gd name="connsiteY4" fmla="*/ 983373 h 1111370"/>
              <a:gd name="connsiteX0" fmla="*/ 0 w 1274005"/>
              <a:gd name="connsiteY0" fmla="*/ 972764 h 1100761"/>
              <a:gd name="connsiteX1" fmla="*/ 524276 w 1274005"/>
              <a:gd name="connsiteY1" fmla="*/ 112898 h 1100761"/>
              <a:gd name="connsiteX2" fmla="*/ 667783 w 1274005"/>
              <a:gd name="connsiteY2" fmla="*/ 95371 h 1100761"/>
              <a:gd name="connsiteX3" fmla="*/ 1274005 w 1274005"/>
              <a:gd name="connsiteY3" fmla="*/ 1100761 h 1100761"/>
              <a:gd name="connsiteX4" fmla="*/ 0 w 1274005"/>
              <a:gd name="connsiteY4" fmla="*/ 972764 h 1100761"/>
              <a:gd name="connsiteX0" fmla="*/ 0 w 1274005"/>
              <a:gd name="connsiteY0" fmla="*/ 971972 h 1099969"/>
              <a:gd name="connsiteX1" fmla="*/ 524276 w 1274005"/>
              <a:gd name="connsiteY1" fmla="*/ 112106 h 1099969"/>
              <a:gd name="connsiteX2" fmla="*/ 667783 w 1274005"/>
              <a:gd name="connsiteY2" fmla="*/ 94579 h 1099969"/>
              <a:gd name="connsiteX3" fmla="*/ 1274005 w 1274005"/>
              <a:gd name="connsiteY3" fmla="*/ 1099969 h 1099969"/>
              <a:gd name="connsiteX4" fmla="*/ 0 w 1274005"/>
              <a:gd name="connsiteY4" fmla="*/ 971972 h 1099969"/>
              <a:gd name="connsiteX0" fmla="*/ 0 w 1274005"/>
              <a:gd name="connsiteY0" fmla="*/ 965402 h 1093399"/>
              <a:gd name="connsiteX1" fmla="*/ 524276 w 1274005"/>
              <a:gd name="connsiteY1" fmla="*/ 105536 h 1093399"/>
              <a:gd name="connsiteX2" fmla="*/ 674791 w 1274005"/>
              <a:gd name="connsiteY2" fmla="*/ 97657 h 1093399"/>
              <a:gd name="connsiteX3" fmla="*/ 1274005 w 1274005"/>
              <a:gd name="connsiteY3" fmla="*/ 1093399 h 1093399"/>
              <a:gd name="connsiteX4" fmla="*/ 0 w 1274005"/>
              <a:gd name="connsiteY4" fmla="*/ 965402 h 1093399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74005 w 1274005"/>
              <a:gd name="connsiteY3" fmla="*/ 1085092 h 1085092"/>
              <a:gd name="connsiteX4" fmla="*/ 0 w 1274005"/>
              <a:gd name="connsiteY4" fmla="*/ 957095 h 1085092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17518 w 1274005"/>
              <a:gd name="connsiteY3" fmla="*/ 956420 h 1085092"/>
              <a:gd name="connsiteX4" fmla="*/ 1274005 w 1274005"/>
              <a:gd name="connsiteY4" fmla="*/ 1085092 h 1085092"/>
              <a:gd name="connsiteX5" fmla="*/ 0 w 1274005"/>
              <a:gd name="connsiteY5" fmla="*/ 957095 h 1085092"/>
              <a:gd name="connsiteX0" fmla="*/ 0 w 1239372"/>
              <a:gd name="connsiteY0" fmla="*/ 957095 h 1088139"/>
              <a:gd name="connsiteX1" fmla="*/ 524276 w 1239372"/>
              <a:gd name="connsiteY1" fmla="*/ 97229 h 1088139"/>
              <a:gd name="connsiteX2" fmla="*/ 674791 w 1239372"/>
              <a:gd name="connsiteY2" fmla="*/ 89350 h 1088139"/>
              <a:gd name="connsiteX3" fmla="*/ 1217518 w 1239372"/>
              <a:gd name="connsiteY3" fmla="*/ 956420 h 1088139"/>
              <a:gd name="connsiteX4" fmla="*/ 1239372 w 1239372"/>
              <a:gd name="connsiteY4" fmla="*/ 1088139 h 1088139"/>
              <a:gd name="connsiteX5" fmla="*/ 0 w 1239372"/>
              <a:gd name="connsiteY5" fmla="*/ 957095 h 1088139"/>
              <a:gd name="connsiteX0" fmla="*/ 0 w 1255895"/>
              <a:gd name="connsiteY0" fmla="*/ 957095 h 1087474"/>
              <a:gd name="connsiteX1" fmla="*/ 524276 w 1255895"/>
              <a:gd name="connsiteY1" fmla="*/ 97229 h 1087474"/>
              <a:gd name="connsiteX2" fmla="*/ 674791 w 1255895"/>
              <a:gd name="connsiteY2" fmla="*/ 89350 h 1087474"/>
              <a:gd name="connsiteX3" fmla="*/ 1217518 w 1255895"/>
              <a:gd name="connsiteY3" fmla="*/ 956420 h 1087474"/>
              <a:gd name="connsiteX4" fmla="*/ 1255895 w 1255895"/>
              <a:gd name="connsiteY4" fmla="*/ 1087474 h 1087474"/>
              <a:gd name="connsiteX5" fmla="*/ 0 w 1255895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8788"/>
              <a:gd name="connsiteX1" fmla="*/ 524276 w 1262004"/>
              <a:gd name="connsiteY1" fmla="*/ 97229 h 1088788"/>
              <a:gd name="connsiteX2" fmla="*/ 674791 w 1262004"/>
              <a:gd name="connsiteY2" fmla="*/ 89350 h 1088788"/>
              <a:gd name="connsiteX3" fmla="*/ 1217518 w 1262004"/>
              <a:gd name="connsiteY3" fmla="*/ 956420 h 1088788"/>
              <a:gd name="connsiteX4" fmla="*/ 1255895 w 1262004"/>
              <a:gd name="connsiteY4" fmla="*/ 1087474 h 1088788"/>
              <a:gd name="connsiteX5" fmla="*/ 0 w 1262004"/>
              <a:gd name="connsiteY5" fmla="*/ 957095 h 1088788"/>
              <a:gd name="connsiteX0" fmla="*/ 0 w 1262004"/>
              <a:gd name="connsiteY0" fmla="*/ 994670 h 1126363"/>
              <a:gd name="connsiteX1" fmla="*/ 524276 w 1262004"/>
              <a:gd name="connsiteY1" fmla="*/ 134804 h 1126363"/>
              <a:gd name="connsiteX2" fmla="*/ 763837 w 1262004"/>
              <a:gd name="connsiteY2" fmla="*/ 74328 h 1126363"/>
              <a:gd name="connsiteX3" fmla="*/ 1217518 w 1262004"/>
              <a:gd name="connsiteY3" fmla="*/ 993995 h 1126363"/>
              <a:gd name="connsiteX4" fmla="*/ 1255895 w 1262004"/>
              <a:gd name="connsiteY4" fmla="*/ 1125049 h 1126363"/>
              <a:gd name="connsiteX5" fmla="*/ 0 w 1262004"/>
              <a:gd name="connsiteY5" fmla="*/ 994670 h 1126363"/>
              <a:gd name="connsiteX0" fmla="*/ 0 w 1262004"/>
              <a:gd name="connsiteY0" fmla="*/ 994670 h 1126363"/>
              <a:gd name="connsiteX1" fmla="*/ 524276 w 1262004"/>
              <a:gd name="connsiteY1" fmla="*/ 134804 h 1126363"/>
              <a:gd name="connsiteX2" fmla="*/ 763837 w 1262004"/>
              <a:gd name="connsiteY2" fmla="*/ 74328 h 1126363"/>
              <a:gd name="connsiteX3" fmla="*/ 1217518 w 1262004"/>
              <a:gd name="connsiteY3" fmla="*/ 993995 h 1126363"/>
              <a:gd name="connsiteX4" fmla="*/ 1255895 w 1262004"/>
              <a:gd name="connsiteY4" fmla="*/ 1125049 h 1126363"/>
              <a:gd name="connsiteX5" fmla="*/ 0 w 1262004"/>
              <a:gd name="connsiteY5" fmla="*/ 994670 h 1126363"/>
              <a:gd name="connsiteX0" fmla="*/ 0 w 1262004"/>
              <a:gd name="connsiteY0" fmla="*/ 1013182 h 1144875"/>
              <a:gd name="connsiteX1" fmla="*/ 622138 w 1262004"/>
              <a:gd name="connsiteY1" fmla="*/ 90675 h 1144875"/>
              <a:gd name="connsiteX2" fmla="*/ 763837 w 1262004"/>
              <a:gd name="connsiteY2" fmla="*/ 92840 h 1144875"/>
              <a:gd name="connsiteX3" fmla="*/ 1217518 w 1262004"/>
              <a:gd name="connsiteY3" fmla="*/ 1012507 h 1144875"/>
              <a:gd name="connsiteX4" fmla="*/ 1255895 w 1262004"/>
              <a:gd name="connsiteY4" fmla="*/ 1143561 h 1144875"/>
              <a:gd name="connsiteX5" fmla="*/ 0 w 1262004"/>
              <a:gd name="connsiteY5" fmla="*/ 1013182 h 1144875"/>
              <a:gd name="connsiteX0" fmla="*/ 0 w 1262004"/>
              <a:gd name="connsiteY0" fmla="*/ 1013182 h 1144875"/>
              <a:gd name="connsiteX1" fmla="*/ 622138 w 1262004"/>
              <a:gd name="connsiteY1" fmla="*/ 90675 h 1144875"/>
              <a:gd name="connsiteX2" fmla="*/ 763837 w 1262004"/>
              <a:gd name="connsiteY2" fmla="*/ 92840 h 1144875"/>
              <a:gd name="connsiteX3" fmla="*/ 1217518 w 1262004"/>
              <a:gd name="connsiteY3" fmla="*/ 1012507 h 1144875"/>
              <a:gd name="connsiteX4" fmla="*/ 1255895 w 1262004"/>
              <a:gd name="connsiteY4" fmla="*/ 1143561 h 1144875"/>
              <a:gd name="connsiteX5" fmla="*/ 0 w 1262004"/>
              <a:gd name="connsiteY5" fmla="*/ 1013182 h 1144875"/>
              <a:gd name="connsiteX0" fmla="*/ 0 w 1262004"/>
              <a:gd name="connsiteY0" fmla="*/ 994545 h 1126238"/>
              <a:gd name="connsiteX1" fmla="*/ 622138 w 1262004"/>
              <a:gd name="connsiteY1" fmla="*/ 72038 h 1126238"/>
              <a:gd name="connsiteX2" fmla="*/ 763837 w 1262004"/>
              <a:gd name="connsiteY2" fmla="*/ 74203 h 1126238"/>
              <a:gd name="connsiteX3" fmla="*/ 1217518 w 1262004"/>
              <a:gd name="connsiteY3" fmla="*/ 993870 h 1126238"/>
              <a:gd name="connsiteX4" fmla="*/ 1255895 w 1262004"/>
              <a:gd name="connsiteY4" fmla="*/ 1124924 h 1126238"/>
              <a:gd name="connsiteX5" fmla="*/ 0 w 1262004"/>
              <a:gd name="connsiteY5" fmla="*/ 994545 h 1126238"/>
              <a:gd name="connsiteX0" fmla="*/ 0 w 1262004"/>
              <a:gd name="connsiteY0" fmla="*/ 1006208 h 1137901"/>
              <a:gd name="connsiteX1" fmla="*/ 622138 w 1262004"/>
              <a:gd name="connsiteY1" fmla="*/ 83701 h 1137901"/>
              <a:gd name="connsiteX2" fmla="*/ 763837 w 1262004"/>
              <a:gd name="connsiteY2" fmla="*/ 85866 h 1137901"/>
              <a:gd name="connsiteX3" fmla="*/ 1217518 w 1262004"/>
              <a:gd name="connsiteY3" fmla="*/ 1005533 h 1137901"/>
              <a:gd name="connsiteX4" fmla="*/ 1255895 w 1262004"/>
              <a:gd name="connsiteY4" fmla="*/ 1136587 h 1137901"/>
              <a:gd name="connsiteX5" fmla="*/ 0 w 1262004"/>
              <a:gd name="connsiteY5" fmla="*/ 1006208 h 113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004" h="1137901">
                <a:moveTo>
                  <a:pt x="0" y="1006208"/>
                </a:moveTo>
                <a:cubicBezTo>
                  <a:pt x="70072" y="876199"/>
                  <a:pt x="461697" y="309251"/>
                  <a:pt x="622138" y="83701"/>
                </a:cubicBezTo>
                <a:cubicBezTo>
                  <a:pt x="693818" y="-15917"/>
                  <a:pt x="698602" y="-40073"/>
                  <a:pt x="763837" y="85866"/>
                </a:cubicBezTo>
                <a:cubicBezTo>
                  <a:pt x="948009" y="387446"/>
                  <a:pt x="1052715" y="659239"/>
                  <a:pt x="1217518" y="1005533"/>
                </a:cubicBezTo>
                <a:cubicBezTo>
                  <a:pt x="1230310" y="1049218"/>
                  <a:pt x="1278932" y="1119596"/>
                  <a:pt x="1255895" y="1136587"/>
                </a:cubicBezTo>
                <a:cubicBezTo>
                  <a:pt x="1220219" y="1150545"/>
                  <a:pt x="418632" y="1049668"/>
                  <a:pt x="0" y="100620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10">
            <a:extLst>
              <a:ext uri="{FF2B5EF4-FFF2-40B4-BE49-F238E27FC236}">
                <a16:creationId xmlns:a16="http://schemas.microsoft.com/office/drawing/2014/main" id="{C5787402-CD40-9AD5-FD38-9B36D34D43CF}"/>
              </a:ext>
            </a:extLst>
          </p:cNvPr>
          <p:cNvSpPr/>
          <p:nvPr/>
        </p:nvSpPr>
        <p:spPr>
          <a:xfrm rot="11287850">
            <a:off x="479595" y="4629804"/>
            <a:ext cx="975445" cy="2172978"/>
          </a:xfrm>
          <a:custGeom>
            <a:avLst/>
            <a:gdLst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96094 w 3429855"/>
              <a:gd name="connsiteY2" fmla="*/ 1904172 h 1967436"/>
              <a:gd name="connsiteX3" fmla="*/ 30923 w 3429855"/>
              <a:gd name="connsiteY3" fmla="*/ 873691 h 1967436"/>
              <a:gd name="connsiteX4" fmla="*/ 12232 w 3429855"/>
              <a:gd name="connsiteY4" fmla="*/ 0 h 1967436"/>
              <a:gd name="connsiteX5" fmla="*/ 3416309 w 3429855"/>
              <a:gd name="connsiteY5" fmla="*/ 4176 h 1967436"/>
              <a:gd name="connsiteX6" fmla="*/ 3410360 w 3429855"/>
              <a:gd name="connsiteY6" fmla="*/ 1246580 h 1967436"/>
              <a:gd name="connsiteX7" fmla="*/ 3389093 w 3429855"/>
              <a:gd name="connsiteY7" fmla="*/ 1921570 h 1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855" h="1967436">
                <a:moveTo>
                  <a:pt x="3383099" y="1967436"/>
                </a:moveTo>
                <a:lnTo>
                  <a:pt x="103200" y="1967436"/>
                </a:lnTo>
                <a:lnTo>
                  <a:pt x="96094" y="1904172"/>
                </a:lnTo>
                <a:cubicBezTo>
                  <a:pt x="59860" y="1517992"/>
                  <a:pt x="52689" y="1111230"/>
                  <a:pt x="30923" y="873691"/>
                </a:cubicBezTo>
                <a:cubicBezTo>
                  <a:pt x="8050" y="534740"/>
                  <a:pt x="-14733" y="250973"/>
                  <a:pt x="12232" y="0"/>
                </a:cubicBezTo>
                <a:lnTo>
                  <a:pt x="3416309" y="4176"/>
                </a:lnTo>
                <a:cubicBezTo>
                  <a:pt x="3456320" y="24310"/>
                  <a:pt x="3393264" y="897693"/>
                  <a:pt x="3410360" y="1246580"/>
                </a:cubicBezTo>
                <a:cubicBezTo>
                  <a:pt x="3415471" y="1465705"/>
                  <a:pt x="3409967" y="1696133"/>
                  <a:pt x="3389093" y="192157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Star: 7 Points 2">
            <a:extLst>
              <a:ext uri="{FF2B5EF4-FFF2-40B4-BE49-F238E27FC236}">
                <a16:creationId xmlns:a16="http://schemas.microsoft.com/office/drawing/2014/main" id="{E332E53C-C30B-5642-0C44-B8FA76323A08}"/>
              </a:ext>
            </a:extLst>
          </p:cNvPr>
          <p:cNvSpPr/>
          <p:nvPr/>
        </p:nvSpPr>
        <p:spPr>
          <a:xfrm rot="15264538">
            <a:off x="1574223" y="3234587"/>
            <a:ext cx="1945019" cy="1959622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305562 w 5095972"/>
              <a:gd name="connsiteY8" fmla="*/ 106266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571211 h 4442377"/>
              <a:gd name="connsiteX1" fmla="*/ 1247571 w 5095972"/>
              <a:gd name="connsiteY1" fmla="*/ 1926178 h 4442377"/>
              <a:gd name="connsiteX2" fmla="*/ 582112 w 5095972"/>
              <a:gd name="connsiteY2" fmla="*/ 1150941 h 4442377"/>
              <a:gd name="connsiteX3" fmla="*/ 457035 w 5095972"/>
              <a:gd name="connsiteY3" fmla="*/ 801366 h 4442377"/>
              <a:gd name="connsiteX4" fmla="*/ 867546 w 5095972"/>
              <a:gd name="connsiteY4" fmla="*/ 779624 h 4442377"/>
              <a:gd name="connsiteX5" fmla="*/ 1966018 w 5095972"/>
              <a:gd name="connsiteY5" fmla="*/ 1045130 h 4442377"/>
              <a:gd name="connsiteX6" fmla="*/ 2431908 w 5095972"/>
              <a:gd name="connsiteY6" fmla="*/ 189881 h 4442377"/>
              <a:gd name="connsiteX7" fmla="*/ 3222161 w 5095972"/>
              <a:gd name="connsiteY7" fmla="*/ 169026 h 4442377"/>
              <a:gd name="connsiteX8" fmla="*/ 3305562 w 5095972"/>
              <a:gd name="connsiteY8" fmla="*/ 927204 h 4442377"/>
              <a:gd name="connsiteX9" fmla="*/ 3750629 w 5095972"/>
              <a:gd name="connsiteY9" fmla="*/ 612046 h 4442377"/>
              <a:gd name="connsiteX10" fmla="*/ 4468026 w 5095972"/>
              <a:gd name="connsiteY10" fmla="*/ 1033911 h 4442377"/>
              <a:gd name="connsiteX11" fmla="*/ 4313674 w 5095972"/>
              <a:gd name="connsiteY11" fmla="*/ 1607257 h 4442377"/>
              <a:gd name="connsiteX12" fmla="*/ 3963582 w 5095972"/>
              <a:gd name="connsiteY12" fmla="*/ 2075549 h 4442377"/>
              <a:gd name="connsiteX13" fmla="*/ 4477698 w 5095972"/>
              <a:gd name="connsiteY13" fmla="*/ 1884927 h 4442377"/>
              <a:gd name="connsiteX14" fmla="*/ 5084889 w 5095972"/>
              <a:gd name="connsiteY14" fmla="*/ 2104669 h 4442377"/>
              <a:gd name="connsiteX15" fmla="*/ 4694264 w 5095972"/>
              <a:gd name="connsiteY15" fmla="*/ 2397577 h 4442377"/>
              <a:gd name="connsiteX16" fmla="*/ 3961178 w 5095972"/>
              <a:gd name="connsiteY16" fmla="*/ 2631687 h 4442377"/>
              <a:gd name="connsiteX17" fmla="*/ 4479678 w 5095972"/>
              <a:gd name="connsiteY17" fmla="*/ 3535454 h 4442377"/>
              <a:gd name="connsiteX18" fmla="*/ 4272550 w 5095972"/>
              <a:gd name="connsiteY18" fmla="*/ 3697115 h 4442377"/>
              <a:gd name="connsiteX19" fmla="*/ 3249533 w 5095972"/>
              <a:gd name="connsiteY19" fmla="*/ 3272753 h 4442377"/>
              <a:gd name="connsiteX20" fmla="*/ 3123234 w 5095972"/>
              <a:gd name="connsiteY20" fmla="*/ 4310925 h 4442377"/>
              <a:gd name="connsiteX21" fmla="*/ 2790770 w 5095972"/>
              <a:gd name="connsiteY21" fmla="*/ 4362593 h 4442377"/>
              <a:gd name="connsiteX22" fmla="*/ 2431760 w 5095972"/>
              <a:gd name="connsiteY22" fmla="*/ 3563571 h 4442377"/>
              <a:gd name="connsiteX23" fmla="*/ 1693537 w 5095972"/>
              <a:gd name="connsiteY23" fmla="*/ 4116426 h 4442377"/>
              <a:gd name="connsiteX24" fmla="*/ 1176032 w 5095972"/>
              <a:gd name="connsiteY24" fmla="*/ 4067055 h 4442377"/>
              <a:gd name="connsiteX25" fmla="*/ 1559781 w 5095972"/>
              <a:gd name="connsiteY25" fmla="*/ 2747075 h 4442377"/>
              <a:gd name="connsiteX26" fmla="*/ 388250 w 5095972"/>
              <a:gd name="connsiteY26" fmla="*/ 2842965 h 4442377"/>
              <a:gd name="connsiteX27" fmla="*/ 40328 w 5095972"/>
              <a:gd name="connsiteY27" fmla="*/ 2571211 h 4442377"/>
              <a:gd name="connsiteX0" fmla="*/ 40328 w 5095972"/>
              <a:gd name="connsiteY0" fmla="*/ 2617220 h 4488386"/>
              <a:gd name="connsiteX1" fmla="*/ 1247571 w 5095972"/>
              <a:gd name="connsiteY1" fmla="*/ 1972187 h 4488386"/>
              <a:gd name="connsiteX2" fmla="*/ 582112 w 5095972"/>
              <a:gd name="connsiteY2" fmla="*/ 1196950 h 4488386"/>
              <a:gd name="connsiteX3" fmla="*/ 457035 w 5095972"/>
              <a:gd name="connsiteY3" fmla="*/ 847375 h 4488386"/>
              <a:gd name="connsiteX4" fmla="*/ 867546 w 5095972"/>
              <a:gd name="connsiteY4" fmla="*/ 825633 h 4488386"/>
              <a:gd name="connsiteX5" fmla="*/ 1966018 w 5095972"/>
              <a:gd name="connsiteY5" fmla="*/ 1091139 h 4488386"/>
              <a:gd name="connsiteX6" fmla="*/ 2400057 w 5095972"/>
              <a:gd name="connsiteY6" fmla="*/ 156260 h 4488386"/>
              <a:gd name="connsiteX7" fmla="*/ 3222161 w 5095972"/>
              <a:gd name="connsiteY7" fmla="*/ 215035 h 4488386"/>
              <a:gd name="connsiteX8" fmla="*/ 3305562 w 5095972"/>
              <a:gd name="connsiteY8" fmla="*/ 973213 h 4488386"/>
              <a:gd name="connsiteX9" fmla="*/ 3750629 w 5095972"/>
              <a:gd name="connsiteY9" fmla="*/ 658055 h 4488386"/>
              <a:gd name="connsiteX10" fmla="*/ 4468026 w 5095972"/>
              <a:gd name="connsiteY10" fmla="*/ 1079920 h 4488386"/>
              <a:gd name="connsiteX11" fmla="*/ 4313674 w 5095972"/>
              <a:gd name="connsiteY11" fmla="*/ 1653266 h 4488386"/>
              <a:gd name="connsiteX12" fmla="*/ 3963582 w 5095972"/>
              <a:gd name="connsiteY12" fmla="*/ 2121558 h 4488386"/>
              <a:gd name="connsiteX13" fmla="*/ 4477698 w 5095972"/>
              <a:gd name="connsiteY13" fmla="*/ 1930936 h 4488386"/>
              <a:gd name="connsiteX14" fmla="*/ 5084889 w 5095972"/>
              <a:gd name="connsiteY14" fmla="*/ 2150678 h 4488386"/>
              <a:gd name="connsiteX15" fmla="*/ 4694264 w 5095972"/>
              <a:gd name="connsiteY15" fmla="*/ 2443586 h 4488386"/>
              <a:gd name="connsiteX16" fmla="*/ 3961178 w 5095972"/>
              <a:gd name="connsiteY16" fmla="*/ 2677696 h 4488386"/>
              <a:gd name="connsiteX17" fmla="*/ 4479678 w 5095972"/>
              <a:gd name="connsiteY17" fmla="*/ 3581463 h 4488386"/>
              <a:gd name="connsiteX18" fmla="*/ 4272550 w 5095972"/>
              <a:gd name="connsiteY18" fmla="*/ 3743124 h 4488386"/>
              <a:gd name="connsiteX19" fmla="*/ 3249533 w 5095972"/>
              <a:gd name="connsiteY19" fmla="*/ 3318762 h 4488386"/>
              <a:gd name="connsiteX20" fmla="*/ 3123234 w 5095972"/>
              <a:gd name="connsiteY20" fmla="*/ 4356934 h 4488386"/>
              <a:gd name="connsiteX21" fmla="*/ 2790770 w 5095972"/>
              <a:gd name="connsiteY21" fmla="*/ 4408602 h 4488386"/>
              <a:gd name="connsiteX22" fmla="*/ 2431760 w 5095972"/>
              <a:gd name="connsiteY22" fmla="*/ 3609580 h 4488386"/>
              <a:gd name="connsiteX23" fmla="*/ 1693537 w 5095972"/>
              <a:gd name="connsiteY23" fmla="*/ 4162435 h 4488386"/>
              <a:gd name="connsiteX24" fmla="*/ 1176032 w 5095972"/>
              <a:gd name="connsiteY24" fmla="*/ 4113064 h 4488386"/>
              <a:gd name="connsiteX25" fmla="*/ 1559781 w 5095972"/>
              <a:gd name="connsiteY25" fmla="*/ 2793084 h 4488386"/>
              <a:gd name="connsiteX26" fmla="*/ 388250 w 5095972"/>
              <a:gd name="connsiteY26" fmla="*/ 2888974 h 4488386"/>
              <a:gd name="connsiteX27" fmla="*/ 40328 w 5095972"/>
              <a:gd name="connsiteY27" fmla="*/ 2617220 h 4488386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867546 w 5095972"/>
              <a:gd name="connsiteY4" fmla="*/ 825635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353743 w 5095972"/>
              <a:gd name="connsiteY1" fmla="*/ 1754535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320585 w 4786972"/>
              <a:gd name="connsiteY0" fmla="*/ 1932409 h 4488388"/>
              <a:gd name="connsiteX1" fmla="*/ 1044743 w 4786972"/>
              <a:gd name="connsiteY1" fmla="*/ 1754535 h 4488388"/>
              <a:gd name="connsiteX2" fmla="*/ 591629 w 4786972"/>
              <a:gd name="connsiteY2" fmla="*/ 1159791 h 4488388"/>
              <a:gd name="connsiteX3" fmla="*/ 636429 w 4786972"/>
              <a:gd name="connsiteY3" fmla="*/ 672192 h 4488388"/>
              <a:gd name="connsiteX4" fmla="*/ 1312373 w 4786972"/>
              <a:gd name="connsiteY4" fmla="*/ 523044 h 4488388"/>
              <a:gd name="connsiteX5" fmla="*/ 1837512 w 4786972"/>
              <a:gd name="connsiteY5" fmla="*/ 857561 h 4488388"/>
              <a:gd name="connsiteX6" fmla="*/ 2091057 w 4786972"/>
              <a:gd name="connsiteY6" fmla="*/ 156262 h 4488388"/>
              <a:gd name="connsiteX7" fmla="*/ 2913161 w 4786972"/>
              <a:gd name="connsiteY7" fmla="*/ 215037 h 4488388"/>
              <a:gd name="connsiteX8" fmla="*/ 2996562 w 4786972"/>
              <a:gd name="connsiteY8" fmla="*/ 973215 h 4488388"/>
              <a:gd name="connsiteX9" fmla="*/ 3441629 w 4786972"/>
              <a:gd name="connsiteY9" fmla="*/ 658057 h 4488388"/>
              <a:gd name="connsiteX10" fmla="*/ 4159026 w 4786972"/>
              <a:gd name="connsiteY10" fmla="*/ 1079922 h 4488388"/>
              <a:gd name="connsiteX11" fmla="*/ 4004674 w 4786972"/>
              <a:gd name="connsiteY11" fmla="*/ 1653268 h 4488388"/>
              <a:gd name="connsiteX12" fmla="*/ 3654582 w 4786972"/>
              <a:gd name="connsiteY12" fmla="*/ 2121560 h 4488388"/>
              <a:gd name="connsiteX13" fmla="*/ 4168698 w 4786972"/>
              <a:gd name="connsiteY13" fmla="*/ 1930938 h 4488388"/>
              <a:gd name="connsiteX14" fmla="*/ 4775889 w 4786972"/>
              <a:gd name="connsiteY14" fmla="*/ 2150680 h 4488388"/>
              <a:gd name="connsiteX15" fmla="*/ 4385264 w 4786972"/>
              <a:gd name="connsiteY15" fmla="*/ 2443588 h 4488388"/>
              <a:gd name="connsiteX16" fmla="*/ 3652178 w 4786972"/>
              <a:gd name="connsiteY16" fmla="*/ 2677698 h 4488388"/>
              <a:gd name="connsiteX17" fmla="*/ 4170678 w 4786972"/>
              <a:gd name="connsiteY17" fmla="*/ 3581465 h 4488388"/>
              <a:gd name="connsiteX18" fmla="*/ 3963550 w 4786972"/>
              <a:gd name="connsiteY18" fmla="*/ 3743126 h 4488388"/>
              <a:gd name="connsiteX19" fmla="*/ 2940533 w 4786972"/>
              <a:gd name="connsiteY19" fmla="*/ 3318764 h 4488388"/>
              <a:gd name="connsiteX20" fmla="*/ 2814234 w 4786972"/>
              <a:gd name="connsiteY20" fmla="*/ 4356936 h 4488388"/>
              <a:gd name="connsiteX21" fmla="*/ 2481770 w 4786972"/>
              <a:gd name="connsiteY21" fmla="*/ 4408604 h 4488388"/>
              <a:gd name="connsiteX22" fmla="*/ 2122760 w 4786972"/>
              <a:gd name="connsiteY22" fmla="*/ 3609582 h 4488388"/>
              <a:gd name="connsiteX23" fmla="*/ 1384537 w 4786972"/>
              <a:gd name="connsiteY23" fmla="*/ 4162437 h 4488388"/>
              <a:gd name="connsiteX24" fmla="*/ 867032 w 4786972"/>
              <a:gd name="connsiteY24" fmla="*/ 4113066 h 4488388"/>
              <a:gd name="connsiteX25" fmla="*/ 1250781 w 4786972"/>
              <a:gd name="connsiteY25" fmla="*/ 2793086 h 4488388"/>
              <a:gd name="connsiteX26" fmla="*/ 79250 w 4786972"/>
              <a:gd name="connsiteY26" fmla="*/ 2888976 h 4488388"/>
              <a:gd name="connsiteX27" fmla="*/ 320585 w 4786972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1010223 w 4546414"/>
              <a:gd name="connsiteY25" fmla="*/ 2793086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87720 w 4607660"/>
              <a:gd name="connsiteY24" fmla="*/ 4113066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394765"/>
              <a:gd name="connsiteX1" fmla="*/ 865431 w 4607660"/>
              <a:gd name="connsiteY1" fmla="*/ 1754535 h 4394765"/>
              <a:gd name="connsiteX2" fmla="*/ 412317 w 4607660"/>
              <a:gd name="connsiteY2" fmla="*/ 1159791 h 4394765"/>
              <a:gd name="connsiteX3" fmla="*/ 457117 w 4607660"/>
              <a:gd name="connsiteY3" fmla="*/ 672192 h 4394765"/>
              <a:gd name="connsiteX4" fmla="*/ 1133061 w 4607660"/>
              <a:gd name="connsiteY4" fmla="*/ 523044 h 4394765"/>
              <a:gd name="connsiteX5" fmla="*/ 1658200 w 4607660"/>
              <a:gd name="connsiteY5" fmla="*/ 857561 h 4394765"/>
              <a:gd name="connsiteX6" fmla="*/ 1911745 w 4607660"/>
              <a:gd name="connsiteY6" fmla="*/ 156262 h 4394765"/>
              <a:gd name="connsiteX7" fmla="*/ 2733849 w 4607660"/>
              <a:gd name="connsiteY7" fmla="*/ 215037 h 4394765"/>
              <a:gd name="connsiteX8" fmla="*/ 2817250 w 4607660"/>
              <a:gd name="connsiteY8" fmla="*/ 973215 h 4394765"/>
              <a:gd name="connsiteX9" fmla="*/ 3262317 w 4607660"/>
              <a:gd name="connsiteY9" fmla="*/ 658057 h 4394765"/>
              <a:gd name="connsiteX10" fmla="*/ 3979714 w 4607660"/>
              <a:gd name="connsiteY10" fmla="*/ 1079922 h 4394765"/>
              <a:gd name="connsiteX11" fmla="*/ 3825362 w 4607660"/>
              <a:gd name="connsiteY11" fmla="*/ 1653268 h 4394765"/>
              <a:gd name="connsiteX12" fmla="*/ 3475270 w 4607660"/>
              <a:gd name="connsiteY12" fmla="*/ 2121560 h 4394765"/>
              <a:gd name="connsiteX13" fmla="*/ 3989386 w 4607660"/>
              <a:gd name="connsiteY13" fmla="*/ 1930938 h 4394765"/>
              <a:gd name="connsiteX14" fmla="*/ 4596577 w 4607660"/>
              <a:gd name="connsiteY14" fmla="*/ 2150680 h 4394765"/>
              <a:gd name="connsiteX15" fmla="*/ 4205952 w 4607660"/>
              <a:gd name="connsiteY15" fmla="*/ 2443588 h 4394765"/>
              <a:gd name="connsiteX16" fmla="*/ 3472866 w 4607660"/>
              <a:gd name="connsiteY16" fmla="*/ 2677698 h 4394765"/>
              <a:gd name="connsiteX17" fmla="*/ 3991366 w 4607660"/>
              <a:gd name="connsiteY17" fmla="*/ 3581465 h 4394765"/>
              <a:gd name="connsiteX18" fmla="*/ 3784238 w 4607660"/>
              <a:gd name="connsiteY18" fmla="*/ 3743126 h 4394765"/>
              <a:gd name="connsiteX19" fmla="*/ 2761221 w 4607660"/>
              <a:gd name="connsiteY19" fmla="*/ 3318764 h 4394765"/>
              <a:gd name="connsiteX20" fmla="*/ 2634922 w 4607660"/>
              <a:gd name="connsiteY20" fmla="*/ 4356936 h 4394765"/>
              <a:gd name="connsiteX21" fmla="*/ 2047642 w 4607660"/>
              <a:gd name="connsiteY21" fmla="*/ 4084778 h 4394765"/>
              <a:gd name="connsiteX22" fmla="*/ 1762954 w 4607660"/>
              <a:gd name="connsiteY22" fmla="*/ 3503411 h 4394765"/>
              <a:gd name="connsiteX23" fmla="*/ 1178683 w 4607660"/>
              <a:gd name="connsiteY23" fmla="*/ 4093425 h 4394765"/>
              <a:gd name="connsiteX24" fmla="*/ 639944 w 4607660"/>
              <a:gd name="connsiteY24" fmla="*/ 3523808 h 4394765"/>
              <a:gd name="connsiteX25" fmla="*/ 885666 w 4607660"/>
              <a:gd name="connsiteY25" fmla="*/ 2803703 h 4394765"/>
              <a:gd name="connsiteX26" fmla="*/ 276851 w 4607660"/>
              <a:gd name="connsiteY26" fmla="*/ 2703175 h 4394765"/>
              <a:gd name="connsiteX27" fmla="*/ 141273 w 4607660"/>
              <a:gd name="connsiteY27" fmla="*/ 1932409 h 4394765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61221 w 4607660"/>
              <a:gd name="connsiteY19" fmla="*/ 3318764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4097540 w 4607660"/>
              <a:gd name="connsiteY17" fmla="*/ 3231096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228393"/>
              <a:gd name="connsiteY0" fmla="*/ 1932409 h 4144203"/>
              <a:gd name="connsiteX1" fmla="*/ 865431 w 4228393"/>
              <a:gd name="connsiteY1" fmla="*/ 1754535 h 4144203"/>
              <a:gd name="connsiteX2" fmla="*/ 412317 w 4228393"/>
              <a:gd name="connsiteY2" fmla="*/ 1159791 h 4144203"/>
              <a:gd name="connsiteX3" fmla="*/ 457117 w 4228393"/>
              <a:gd name="connsiteY3" fmla="*/ 672192 h 4144203"/>
              <a:gd name="connsiteX4" fmla="*/ 1133061 w 4228393"/>
              <a:gd name="connsiteY4" fmla="*/ 523044 h 4144203"/>
              <a:gd name="connsiteX5" fmla="*/ 1658200 w 4228393"/>
              <a:gd name="connsiteY5" fmla="*/ 857561 h 4144203"/>
              <a:gd name="connsiteX6" fmla="*/ 1911745 w 4228393"/>
              <a:gd name="connsiteY6" fmla="*/ 156262 h 4144203"/>
              <a:gd name="connsiteX7" fmla="*/ 2733849 w 4228393"/>
              <a:gd name="connsiteY7" fmla="*/ 215037 h 4144203"/>
              <a:gd name="connsiteX8" fmla="*/ 2817250 w 4228393"/>
              <a:gd name="connsiteY8" fmla="*/ 973215 h 4144203"/>
              <a:gd name="connsiteX9" fmla="*/ 3262317 w 4228393"/>
              <a:gd name="connsiteY9" fmla="*/ 658057 h 4144203"/>
              <a:gd name="connsiteX10" fmla="*/ 3979714 w 4228393"/>
              <a:gd name="connsiteY10" fmla="*/ 1079922 h 4144203"/>
              <a:gd name="connsiteX11" fmla="*/ 3825362 w 4228393"/>
              <a:gd name="connsiteY11" fmla="*/ 1653268 h 4144203"/>
              <a:gd name="connsiteX12" fmla="*/ 3475270 w 4228393"/>
              <a:gd name="connsiteY12" fmla="*/ 2121560 h 4144203"/>
              <a:gd name="connsiteX13" fmla="*/ 3989386 w 4228393"/>
              <a:gd name="connsiteY13" fmla="*/ 1930938 h 4144203"/>
              <a:gd name="connsiteX14" fmla="*/ 4205952 w 4228393"/>
              <a:gd name="connsiteY14" fmla="*/ 2443588 h 4144203"/>
              <a:gd name="connsiteX15" fmla="*/ 3472866 w 4228393"/>
              <a:gd name="connsiteY15" fmla="*/ 2677698 h 4144203"/>
              <a:gd name="connsiteX16" fmla="*/ 4097540 w 4228393"/>
              <a:gd name="connsiteY16" fmla="*/ 3231096 h 4144203"/>
              <a:gd name="connsiteX17" fmla="*/ 3784238 w 4228393"/>
              <a:gd name="connsiteY17" fmla="*/ 3743126 h 4144203"/>
              <a:gd name="connsiteX18" fmla="*/ 2798381 w 4228393"/>
              <a:gd name="connsiteY18" fmla="*/ 3217900 h 4144203"/>
              <a:gd name="connsiteX19" fmla="*/ 2693317 w 4228393"/>
              <a:gd name="connsiteY19" fmla="*/ 3964097 h 4144203"/>
              <a:gd name="connsiteX20" fmla="*/ 2047642 w 4228393"/>
              <a:gd name="connsiteY20" fmla="*/ 4084778 h 4144203"/>
              <a:gd name="connsiteX21" fmla="*/ 1762954 w 4228393"/>
              <a:gd name="connsiteY21" fmla="*/ 3503411 h 4144203"/>
              <a:gd name="connsiteX22" fmla="*/ 1178683 w 4228393"/>
              <a:gd name="connsiteY22" fmla="*/ 4093425 h 4144203"/>
              <a:gd name="connsiteX23" fmla="*/ 639944 w 4228393"/>
              <a:gd name="connsiteY23" fmla="*/ 3523808 h 4144203"/>
              <a:gd name="connsiteX24" fmla="*/ 885666 w 4228393"/>
              <a:gd name="connsiteY24" fmla="*/ 2803703 h 4144203"/>
              <a:gd name="connsiteX25" fmla="*/ 276851 w 4228393"/>
              <a:gd name="connsiteY25" fmla="*/ 2703175 h 4144203"/>
              <a:gd name="connsiteX26" fmla="*/ 141273 w 4228393"/>
              <a:gd name="connsiteY26" fmla="*/ 1932409 h 4144203"/>
              <a:gd name="connsiteX0" fmla="*/ 141273 w 4205952"/>
              <a:gd name="connsiteY0" fmla="*/ 1932409 h 4144203"/>
              <a:gd name="connsiteX1" fmla="*/ 865431 w 4205952"/>
              <a:gd name="connsiteY1" fmla="*/ 1754535 h 4144203"/>
              <a:gd name="connsiteX2" fmla="*/ 412317 w 4205952"/>
              <a:gd name="connsiteY2" fmla="*/ 1159791 h 4144203"/>
              <a:gd name="connsiteX3" fmla="*/ 457117 w 4205952"/>
              <a:gd name="connsiteY3" fmla="*/ 672192 h 4144203"/>
              <a:gd name="connsiteX4" fmla="*/ 1133061 w 4205952"/>
              <a:gd name="connsiteY4" fmla="*/ 523044 h 4144203"/>
              <a:gd name="connsiteX5" fmla="*/ 1658200 w 4205952"/>
              <a:gd name="connsiteY5" fmla="*/ 857561 h 4144203"/>
              <a:gd name="connsiteX6" fmla="*/ 1911745 w 4205952"/>
              <a:gd name="connsiteY6" fmla="*/ 156262 h 4144203"/>
              <a:gd name="connsiteX7" fmla="*/ 2733849 w 4205952"/>
              <a:gd name="connsiteY7" fmla="*/ 215037 h 4144203"/>
              <a:gd name="connsiteX8" fmla="*/ 2817250 w 4205952"/>
              <a:gd name="connsiteY8" fmla="*/ 973215 h 4144203"/>
              <a:gd name="connsiteX9" fmla="*/ 3262317 w 4205952"/>
              <a:gd name="connsiteY9" fmla="*/ 658057 h 4144203"/>
              <a:gd name="connsiteX10" fmla="*/ 3979714 w 4205952"/>
              <a:gd name="connsiteY10" fmla="*/ 1079922 h 4144203"/>
              <a:gd name="connsiteX11" fmla="*/ 3825362 w 4205952"/>
              <a:gd name="connsiteY11" fmla="*/ 1653268 h 4144203"/>
              <a:gd name="connsiteX12" fmla="*/ 3475270 w 4205952"/>
              <a:gd name="connsiteY12" fmla="*/ 2121560 h 4144203"/>
              <a:gd name="connsiteX13" fmla="*/ 4205952 w 4205952"/>
              <a:gd name="connsiteY13" fmla="*/ 2443588 h 4144203"/>
              <a:gd name="connsiteX14" fmla="*/ 3472866 w 4205952"/>
              <a:gd name="connsiteY14" fmla="*/ 2677698 h 4144203"/>
              <a:gd name="connsiteX15" fmla="*/ 4097540 w 4205952"/>
              <a:gd name="connsiteY15" fmla="*/ 3231096 h 4144203"/>
              <a:gd name="connsiteX16" fmla="*/ 3784238 w 4205952"/>
              <a:gd name="connsiteY16" fmla="*/ 3743126 h 4144203"/>
              <a:gd name="connsiteX17" fmla="*/ 2798381 w 4205952"/>
              <a:gd name="connsiteY17" fmla="*/ 3217900 h 4144203"/>
              <a:gd name="connsiteX18" fmla="*/ 2693317 w 4205952"/>
              <a:gd name="connsiteY18" fmla="*/ 3964097 h 4144203"/>
              <a:gd name="connsiteX19" fmla="*/ 2047642 w 4205952"/>
              <a:gd name="connsiteY19" fmla="*/ 4084778 h 4144203"/>
              <a:gd name="connsiteX20" fmla="*/ 1762954 w 4205952"/>
              <a:gd name="connsiteY20" fmla="*/ 3503411 h 4144203"/>
              <a:gd name="connsiteX21" fmla="*/ 1178683 w 4205952"/>
              <a:gd name="connsiteY21" fmla="*/ 4093425 h 4144203"/>
              <a:gd name="connsiteX22" fmla="*/ 639944 w 4205952"/>
              <a:gd name="connsiteY22" fmla="*/ 3523808 h 4144203"/>
              <a:gd name="connsiteX23" fmla="*/ 885666 w 4205952"/>
              <a:gd name="connsiteY23" fmla="*/ 2803703 h 4144203"/>
              <a:gd name="connsiteX24" fmla="*/ 276851 w 4205952"/>
              <a:gd name="connsiteY24" fmla="*/ 2703175 h 4144203"/>
              <a:gd name="connsiteX25" fmla="*/ 141273 w 4205952"/>
              <a:gd name="connsiteY25" fmla="*/ 1932409 h 4144203"/>
              <a:gd name="connsiteX0" fmla="*/ 141273 w 4242652"/>
              <a:gd name="connsiteY0" fmla="*/ 1932409 h 4144203"/>
              <a:gd name="connsiteX1" fmla="*/ 865431 w 4242652"/>
              <a:gd name="connsiteY1" fmla="*/ 1754535 h 4144203"/>
              <a:gd name="connsiteX2" fmla="*/ 412317 w 4242652"/>
              <a:gd name="connsiteY2" fmla="*/ 1159791 h 4144203"/>
              <a:gd name="connsiteX3" fmla="*/ 457117 w 4242652"/>
              <a:gd name="connsiteY3" fmla="*/ 672192 h 4144203"/>
              <a:gd name="connsiteX4" fmla="*/ 1133061 w 4242652"/>
              <a:gd name="connsiteY4" fmla="*/ 523044 h 4144203"/>
              <a:gd name="connsiteX5" fmla="*/ 1658200 w 4242652"/>
              <a:gd name="connsiteY5" fmla="*/ 857561 h 4144203"/>
              <a:gd name="connsiteX6" fmla="*/ 1911745 w 4242652"/>
              <a:gd name="connsiteY6" fmla="*/ 156262 h 4144203"/>
              <a:gd name="connsiteX7" fmla="*/ 2733849 w 4242652"/>
              <a:gd name="connsiteY7" fmla="*/ 215037 h 4144203"/>
              <a:gd name="connsiteX8" fmla="*/ 2817250 w 4242652"/>
              <a:gd name="connsiteY8" fmla="*/ 973215 h 4144203"/>
              <a:gd name="connsiteX9" fmla="*/ 3262317 w 4242652"/>
              <a:gd name="connsiteY9" fmla="*/ 658057 h 4144203"/>
              <a:gd name="connsiteX10" fmla="*/ 3979714 w 4242652"/>
              <a:gd name="connsiteY10" fmla="*/ 1079922 h 4144203"/>
              <a:gd name="connsiteX11" fmla="*/ 3825362 w 4242652"/>
              <a:gd name="connsiteY11" fmla="*/ 1653268 h 4144203"/>
              <a:gd name="connsiteX12" fmla="*/ 3475270 w 4242652"/>
              <a:gd name="connsiteY12" fmla="*/ 2121560 h 4144203"/>
              <a:gd name="connsiteX13" fmla="*/ 4205952 w 4242652"/>
              <a:gd name="connsiteY13" fmla="*/ 2443588 h 4144203"/>
              <a:gd name="connsiteX14" fmla="*/ 4097540 w 4242652"/>
              <a:gd name="connsiteY14" fmla="*/ 3231096 h 4144203"/>
              <a:gd name="connsiteX15" fmla="*/ 3784238 w 4242652"/>
              <a:gd name="connsiteY15" fmla="*/ 3743126 h 4144203"/>
              <a:gd name="connsiteX16" fmla="*/ 2798381 w 4242652"/>
              <a:gd name="connsiteY16" fmla="*/ 3217900 h 4144203"/>
              <a:gd name="connsiteX17" fmla="*/ 2693317 w 4242652"/>
              <a:gd name="connsiteY17" fmla="*/ 3964097 h 4144203"/>
              <a:gd name="connsiteX18" fmla="*/ 2047642 w 4242652"/>
              <a:gd name="connsiteY18" fmla="*/ 4084778 h 4144203"/>
              <a:gd name="connsiteX19" fmla="*/ 1762954 w 4242652"/>
              <a:gd name="connsiteY19" fmla="*/ 3503411 h 4144203"/>
              <a:gd name="connsiteX20" fmla="*/ 1178683 w 4242652"/>
              <a:gd name="connsiteY20" fmla="*/ 4093425 h 4144203"/>
              <a:gd name="connsiteX21" fmla="*/ 639944 w 4242652"/>
              <a:gd name="connsiteY21" fmla="*/ 3523808 h 4144203"/>
              <a:gd name="connsiteX22" fmla="*/ 885666 w 4242652"/>
              <a:gd name="connsiteY22" fmla="*/ 2803703 h 4144203"/>
              <a:gd name="connsiteX23" fmla="*/ 276851 w 4242652"/>
              <a:gd name="connsiteY23" fmla="*/ 2703175 h 4144203"/>
              <a:gd name="connsiteX24" fmla="*/ 141273 w 4242652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5938"/>
              <a:gd name="connsiteX1" fmla="*/ 865431 w 4116813"/>
              <a:gd name="connsiteY1" fmla="*/ 1754535 h 4145938"/>
              <a:gd name="connsiteX2" fmla="*/ 412317 w 4116813"/>
              <a:gd name="connsiteY2" fmla="*/ 1159791 h 4145938"/>
              <a:gd name="connsiteX3" fmla="*/ 457117 w 4116813"/>
              <a:gd name="connsiteY3" fmla="*/ 672192 h 4145938"/>
              <a:gd name="connsiteX4" fmla="*/ 1133061 w 4116813"/>
              <a:gd name="connsiteY4" fmla="*/ 523044 h 4145938"/>
              <a:gd name="connsiteX5" fmla="*/ 1658200 w 4116813"/>
              <a:gd name="connsiteY5" fmla="*/ 857561 h 4145938"/>
              <a:gd name="connsiteX6" fmla="*/ 1911745 w 4116813"/>
              <a:gd name="connsiteY6" fmla="*/ 156262 h 4145938"/>
              <a:gd name="connsiteX7" fmla="*/ 2733849 w 4116813"/>
              <a:gd name="connsiteY7" fmla="*/ 215037 h 4145938"/>
              <a:gd name="connsiteX8" fmla="*/ 2809947 w 4116813"/>
              <a:gd name="connsiteY8" fmla="*/ 1053567 h 4145938"/>
              <a:gd name="connsiteX9" fmla="*/ 3262317 w 4116813"/>
              <a:gd name="connsiteY9" fmla="*/ 658057 h 4145938"/>
              <a:gd name="connsiteX10" fmla="*/ 3979714 w 4116813"/>
              <a:gd name="connsiteY10" fmla="*/ 1079922 h 4145938"/>
              <a:gd name="connsiteX11" fmla="*/ 3825362 w 4116813"/>
              <a:gd name="connsiteY11" fmla="*/ 1653268 h 4145938"/>
              <a:gd name="connsiteX12" fmla="*/ 3475270 w 4116813"/>
              <a:gd name="connsiteY12" fmla="*/ 2121560 h 4145938"/>
              <a:gd name="connsiteX13" fmla="*/ 4020149 w 4116813"/>
              <a:gd name="connsiteY13" fmla="*/ 2533835 h 4145938"/>
              <a:gd name="connsiteX14" fmla="*/ 4076307 w 4116813"/>
              <a:gd name="connsiteY14" fmla="*/ 3193936 h 4145938"/>
              <a:gd name="connsiteX15" fmla="*/ 3428559 w 4116813"/>
              <a:gd name="connsiteY15" fmla="*/ 3483002 h 4145938"/>
              <a:gd name="connsiteX16" fmla="*/ 2798381 w 4116813"/>
              <a:gd name="connsiteY16" fmla="*/ 3217900 h 4145938"/>
              <a:gd name="connsiteX17" fmla="*/ 2770018 w 4116813"/>
              <a:gd name="connsiteY17" fmla="*/ 3971403 h 4145938"/>
              <a:gd name="connsiteX18" fmla="*/ 2047642 w 4116813"/>
              <a:gd name="connsiteY18" fmla="*/ 4084778 h 4145938"/>
              <a:gd name="connsiteX19" fmla="*/ 1762954 w 4116813"/>
              <a:gd name="connsiteY19" fmla="*/ 3503411 h 4145938"/>
              <a:gd name="connsiteX20" fmla="*/ 1178683 w 4116813"/>
              <a:gd name="connsiteY20" fmla="*/ 4093425 h 4145938"/>
              <a:gd name="connsiteX21" fmla="*/ 639944 w 4116813"/>
              <a:gd name="connsiteY21" fmla="*/ 3523808 h 4145938"/>
              <a:gd name="connsiteX22" fmla="*/ 885666 w 4116813"/>
              <a:gd name="connsiteY22" fmla="*/ 2803703 h 4145938"/>
              <a:gd name="connsiteX23" fmla="*/ 276851 w 4116813"/>
              <a:gd name="connsiteY23" fmla="*/ 2703175 h 4145938"/>
              <a:gd name="connsiteX24" fmla="*/ 141273 w 4116813"/>
              <a:gd name="connsiteY24" fmla="*/ 1932409 h 4145938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639944 w 4116813"/>
              <a:gd name="connsiteY21" fmla="*/ 3523808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639944 w 4116813"/>
              <a:gd name="connsiteY21" fmla="*/ 3523808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585158 w 4116813"/>
              <a:gd name="connsiteY21" fmla="*/ 3512850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72806 w 4148346"/>
              <a:gd name="connsiteY0" fmla="*/ 1932409 h 4157940"/>
              <a:gd name="connsiteX1" fmla="*/ 896964 w 4148346"/>
              <a:gd name="connsiteY1" fmla="*/ 1754535 h 4157940"/>
              <a:gd name="connsiteX2" fmla="*/ 443850 w 4148346"/>
              <a:gd name="connsiteY2" fmla="*/ 1159791 h 4157940"/>
              <a:gd name="connsiteX3" fmla="*/ 488650 w 4148346"/>
              <a:gd name="connsiteY3" fmla="*/ 672192 h 4157940"/>
              <a:gd name="connsiteX4" fmla="*/ 1164594 w 4148346"/>
              <a:gd name="connsiteY4" fmla="*/ 523044 h 4157940"/>
              <a:gd name="connsiteX5" fmla="*/ 1689733 w 4148346"/>
              <a:gd name="connsiteY5" fmla="*/ 857561 h 4157940"/>
              <a:gd name="connsiteX6" fmla="*/ 1943278 w 4148346"/>
              <a:gd name="connsiteY6" fmla="*/ 156262 h 4157940"/>
              <a:gd name="connsiteX7" fmla="*/ 2765382 w 4148346"/>
              <a:gd name="connsiteY7" fmla="*/ 215037 h 4157940"/>
              <a:gd name="connsiteX8" fmla="*/ 2841480 w 4148346"/>
              <a:gd name="connsiteY8" fmla="*/ 1053567 h 4157940"/>
              <a:gd name="connsiteX9" fmla="*/ 3293850 w 4148346"/>
              <a:gd name="connsiteY9" fmla="*/ 658057 h 4157940"/>
              <a:gd name="connsiteX10" fmla="*/ 4011247 w 4148346"/>
              <a:gd name="connsiteY10" fmla="*/ 1079922 h 4157940"/>
              <a:gd name="connsiteX11" fmla="*/ 3856895 w 4148346"/>
              <a:gd name="connsiteY11" fmla="*/ 1653268 h 4157940"/>
              <a:gd name="connsiteX12" fmla="*/ 3506803 w 4148346"/>
              <a:gd name="connsiteY12" fmla="*/ 2121560 h 4157940"/>
              <a:gd name="connsiteX13" fmla="*/ 4051682 w 4148346"/>
              <a:gd name="connsiteY13" fmla="*/ 2533835 h 4157940"/>
              <a:gd name="connsiteX14" fmla="*/ 4107840 w 4148346"/>
              <a:gd name="connsiteY14" fmla="*/ 3193936 h 4157940"/>
              <a:gd name="connsiteX15" fmla="*/ 3460092 w 4148346"/>
              <a:gd name="connsiteY15" fmla="*/ 3483002 h 4157940"/>
              <a:gd name="connsiteX16" fmla="*/ 2829914 w 4148346"/>
              <a:gd name="connsiteY16" fmla="*/ 3217900 h 4157940"/>
              <a:gd name="connsiteX17" fmla="*/ 2801551 w 4148346"/>
              <a:gd name="connsiteY17" fmla="*/ 3971403 h 4157940"/>
              <a:gd name="connsiteX18" fmla="*/ 2079175 w 4148346"/>
              <a:gd name="connsiteY18" fmla="*/ 4084778 h 4157940"/>
              <a:gd name="connsiteX19" fmla="*/ 1794487 w 4148346"/>
              <a:gd name="connsiteY19" fmla="*/ 3503411 h 4157940"/>
              <a:gd name="connsiteX20" fmla="*/ 1210216 w 4148346"/>
              <a:gd name="connsiteY20" fmla="*/ 4093425 h 4157940"/>
              <a:gd name="connsiteX21" fmla="*/ 616691 w 4148346"/>
              <a:gd name="connsiteY21" fmla="*/ 3512850 h 4157940"/>
              <a:gd name="connsiteX22" fmla="*/ 917199 w 4148346"/>
              <a:gd name="connsiteY22" fmla="*/ 2803703 h 4157940"/>
              <a:gd name="connsiteX23" fmla="*/ 249944 w 4148346"/>
              <a:gd name="connsiteY23" fmla="*/ 2703174 h 4157940"/>
              <a:gd name="connsiteX24" fmla="*/ 172806 w 4148346"/>
              <a:gd name="connsiteY24" fmla="*/ 1932409 h 4157940"/>
              <a:gd name="connsiteX0" fmla="*/ 172806 w 4148346"/>
              <a:gd name="connsiteY0" fmla="*/ 1932409 h 4157942"/>
              <a:gd name="connsiteX1" fmla="*/ 896964 w 4148346"/>
              <a:gd name="connsiteY1" fmla="*/ 1754535 h 4157942"/>
              <a:gd name="connsiteX2" fmla="*/ 443850 w 4148346"/>
              <a:gd name="connsiteY2" fmla="*/ 1159791 h 4157942"/>
              <a:gd name="connsiteX3" fmla="*/ 488650 w 4148346"/>
              <a:gd name="connsiteY3" fmla="*/ 672192 h 4157942"/>
              <a:gd name="connsiteX4" fmla="*/ 1164594 w 4148346"/>
              <a:gd name="connsiteY4" fmla="*/ 523044 h 4157942"/>
              <a:gd name="connsiteX5" fmla="*/ 1689733 w 4148346"/>
              <a:gd name="connsiteY5" fmla="*/ 857561 h 4157942"/>
              <a:gd name="connsiteX6" fmla="*/ 1943278 w 4148346"/>
              <a:gd name="connsiteY6" fmla="*/ 156262 h 4157942"/>
              <a:gd name="connsiteX7" fmla="*/ 2765382 w 4148346"/>
              <a:gd name="connsiteY7" fmla="*/ 215037 h 4157942"/>
              <a:gd name="connsiteX8" fmla="*/ 2841480 w 4148346"/>
              <a:gd name="connsiteY8" fmla="*/ 1053567 h 4157942"/>
              <a:gd name="connsiteX9" fmla="*/ 3293850 w 4148346"/>
              <a:gd name="connsiteY9" fmla="*/ 658057 h 4157942"/>
              <a:gd name="connsiteX10" fmla="*/ 4011247 w 4148346"/>
              <a:gd name="connsiteY10" fmla="*/ 1079922 h 4157942"/>
              <a:gd name="connsiteX11" fmla="*/ 3856895 w 4148346"/>
              <a:gd name="connsiteY11" fmla="*/ 1653268 h 4157942"/>
              <a:gd name="connsiteX12" fmla="*/ 3506803 w 4148346"/>
              <a:gd name="connsiteY12" fmla="*/ 2121560 h 4157942"/>
              <a:gd name="connsiteX13" fmla="*/ 4051682 w 4148346"/>
              <a:gd name="connsiteY13" fmla="*/ 2533835 h 4157942"/>
              <a:gd name="connsiteX14" fmla="*/ 4107840 w 4148346"/>
              <a:gd name="connsiteY14" fmla="*/ 3193936 h 4157942"/>
              <a:gd name="connsiteX15" fmla="*/ 3460092 w 4148346"/>
              <a:gd name="connsiteY15" fmla="*/ 3483002 h 4157942"/>
              <a:gd name="connsiteX16" fmla="*/ 2829914 w 4148346"/>
              <a:gd name="connsiteY16" fmla="*/ 3217900 h 4157942"/>
              <a:gd name="connsiteX17" fmla="*/ 2801551 w 4148346"/>
              <a:gd name="connsiteY17" fmla="*/ 3971403 h 4157942"/>
              <a:gd name="connsiteX18" fmla="*/ 2079175 w 4148346"/>
              <a:gd name="connsiteY18" fmla="*/ 4084778 h 4157942"/>
              <a:gd name="connsiteX19" fmla="*/ 1794487 w 4148346"/>
              <a:gd name="connsiteY19" fmla="*/ 3503411 h 4157942"/>
              <a:gd name="connsiteX20" fmla="*/ 1210216 w 4148346"/>
              <a:gd name="connsiteY20" fmla="*/ 4093425 h 4157942"/>
              <a:gd name="connsiteX21" fmla="*/ 616691 w 4148346"/>
              <a:gd name="connsiteY21" fmla="*/ 3512850 h 4157942"/>
              <a:gd name="connsiteX22" fmla="*/ 917199 w 4148346"/>
              <a:gd name="connsiteY22" fmla="*/ 2803703 h 4157942"/>
              <a:gd name="connsiteX23" fmla="*/ 249944 w 4148346"/>
              <a:gd name="connsiteY23" fmla="*/ 2703174 h 4157942"/>
              <a:gd name="connsiteX24" fmla="*/ 172806 w 4148346"/>
              <a:gd name="connsiteY24" fmla="*/ 1932409 h 4157942"/>
              <a:gd name="connsiteX0" fmla="*/ 149270 w 4124810"/>
              <a:gd name="connsiteY0" fmla="*/ 1932409 h 4157940"/>
              <a:gd name="connsiteX1" fmla="*/ 873428 w 4124810"/>
              <a:gd name="connsiteY1" fmla="*/ 1754535 h 4157940"/>
              <a:gd name="connsiteX2" fmla="*/ 420314 w 4124810"/>
              <a:gd name="connsiteY2" fmla="*/ 1159791 h 4157940"/>
              <a:gd name="connsiteX3" fmla="*/ 465114 w 4124810"/>
              <a:gd name="connsiteY3" fmla="*/ 672192 h 4157940"/>
              <a:gd name="connsiteX4" fmla="*/ 1141058 w 4124810"/>
              <a:gd name="connsiteY4" fmla="*/ 523044 h 4157940"/>
              <a:gd name="connsiteX5" fmla="*/ 1666197 w 4124810"/>
              <a:gd name="connsiteY5" fmla="*/ 857561 h 4157940"/>
              <a:gd name="connsiteX6" fmla="*/ 1919742 w 4124810"/>
              <a:gd name="connsiteY6" fmla="*/ 156262 h 4157940"/>
              <a:gd name="connsiteX7" fmla="*/ 2741846 w 4124810"/>
              <a:gd name="connsiteY7" fmla="*/ 215037 h 4157940"/>
              <a:gd name="connsiteX8" fmla="*/ 2817944 w 4124810"/>
              <a:gd name="connsiteY8" fmla="*/ 1053567 h 4157940"/>
              <a:gd name="connsiteX9" fmla="*/ 3270314 w 4124810"/>
              <a:gd name="connsiteY9" fmla="*/ 658057 h 4157940"/>
              <a:gd name="connsiteX10" fmla="*/ 3987711 w 4124810"/>
              <a:gd name="connsiteY10" fmla="*/ 1079922 h 4157940"/>
              <a:gd name="connsiteX11" fmla="*/ 3833359 w 4124810"/>
              <a:gd name="connsiteY11" fmla="*/ 1653268 h 4157940"/>
              <a:gd name="connsiteX12" fmla="*/ 3483267 w 4124810"/>
              <a:gd name="connsiteY12" fmla="*/ 2121560 h 4157940"/>
              <a:gd name="connsiteX13" fmla="*/ 4028146 w 4124810"/>
              <a:gd name="connsiteY13" fmla="*/ 2533835 h 4157940"/>
              <a:gd name="connsiteX14" fmla="*/ 4084304 w 4124810"/>
              <a:gd name="connsiteY14" fmla="*/ 3193936 h 4157940"/>
              <a:gd name="connsiteX15" fmla="*/ 3436556 w 4124810"/>
              <a:gd name="connsiteY15" fmla="*/ 3483002 h 4157940"/>
              <a:gd name="connsiteX16" fmla="*/ 2806378 w 4124810"/>
              <a:gd name="connsiteY16" fmla="*/ 3217900 h 4157940"/>
              <a:gd name="connsiteX17" fmla="*/ 2778015 w 4124810"/>
              <a:gd name="connsiteY17" fmla="*/ 3971403 h 4157940"/>
              <a:gd name="connsiteX18" fmla="*/ 2055639 w 4124810"/>
              <a:gd name="connsiteY18" fmla="*/ 4084778 h 4157940"/>
              <a:gd name="connsiteX19" fmla="*/ 1770951 w 4124810"/>
              <a:gd name="connsiteY19" fmla="*/ 3503411 h 4157940"/>
              <a:gd name="connsiteX20" fmla="*/ 1186680 w 4124810"/>
              <a:gd name="connsiteY20" fmla="*/ 4093425 h 4157940"/>
              <a:gd name="connsiteX21" fmla="*/ 593155 w 4124810"/>
              <a:gd name="connsiteY21" fmla="*/ 3512850 h 4157940"/>
              <a:gd name="connsiteX22" fmla="*/ 893663 w 4124810"/>
              <a:gd name="connsiteY22" fmla="*/ 2803703 h 4157940"/>
              <a:gd name="connsiteX23" fmla="*/ 226408 w 4124810"/>
              <a:gd name="connsiteY23" fmla="*/ 2703174 h 4157940"/>
              <a:gd name="connsiteX24" fmla="*/ 149270 w 4124810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4808" h="4155776">
                <a:moveTo>
                  <a:pt x="149268" y="1930244"/>
                </a:moveTo>
                <a:cubicBezTo>
                  <a:pt x="399006" y="1782414"/>
                  <a:pt x="476853" y="1752798"/>
                  <a:pt x="873426" y="1752370"/>
                </a:cubicBezTo>
                <a:cubicBezTo>
                  <a:pt x="554660" y="1480356"/>
                  <a:pt x="529230" y="1341769"/>
                  <a:pt x="420312" y="1157626"/>
                </a:cubicBezTo>
                <a:cubicBezTo>
                  <a:pt x="336213" y="1075556"/>
                  <a:pt x="395661" y="804234"/>
                  <a:pt x="465112" y="670027"/>
                </a:cubicBezTo>
                <a:cubicBezTo>
                  <a:pt x="633015" y="483405"/>
                  <a:pt x="991589" y="479291"/>
                  <a:pt x="1141056" y="520879"/>
                </a:cubicBezTo>
                <a:cubicBezTo>
                  <a:pt x="1487764" y="676214"/>
                  <a:pt x="1491149" y="743890"/>
                  <a:pt x="1666195" y="855396"/>
                </a:cubicBezTo>
                <a:cubicBezTo>
                  <a:pt x="1709873" y="614380"/>
                  <a:pt x="1730935" y="361794"/>
                  <a:pt x="1919740" y="154097"/>
                </a:cubicBezTo>
                <a:cubicBezTo>
                  <a:pt x="2173882" y="-112636"/>
                  <a:pt x="2611123" y="6411"/>
                  <a:pt x="2741844" y="212872"/>
                </a:cubicBezTo>
                <a:cubicBezTo>
                  <a:pt x="2862352" y="525918"/>
                  <a:pt x="2850735" y="678008"/>
                  <a:pt x="2817942" y="1051402"/>
                </a:cubicBezTo>
                <a:cubicBezTo>
                  <a:pt x="2985083" y="853970"/>
                  <a:pt x="3012288" y="772951"/>
                  <a:pt x="3270312" y="655892"/>
                </a:cubicBezTo>
                <a:cubicBezTo>
                  <a:pt x="3528336" y="538833"/>
                  <a:pt x="4000361" y="921856"/>
                  <a:pt x="3987709" y="1077757"/>
                </a:cubicBezTo>
                <a:cubicBezTo>
                  <a:pt x="4031680" y="1278519"/>
                  <a:pt x="4005081" y="1461915"/>
                  <a:pt x="3894044" y="1676388"/>
                </a:cubicBezTo>
                <a:cubicBezTo>
                  <a:pt x="3792518" y="1862827"/>
                  <a:pt x="3696908" y="1932276"/>
                  <a:pt x="3543390" y="2103661"/>
                </a:cubicBezTo>
                <a:cubicBezTo>
                  <a:pt x="3612132" y="2139825"/>
                  <a:pt x="3858669" y="2327497"/>
                  <a:pt x="4028144" y="2531670"/>
                </a:cubicBezTo>
                <a:cubicBezTo>
                  <a:pt x="4131856" y="2716593"/>
                  <a:pt x="4154588" y="2975181"/>
                  <a:pt x="4084302" y="3191771"/>
                </a:cubicBezTo>
                <a:cubicBezTo>
                  <a:pt x="4014016" y="3408361"/>
                  <a:pt x="3625395" y="3502451"/>
                  <a:pt x="3436554" y="3480837"/>
                </a:cubicBezTo>
                <a:cubicBezTo>
                  <a:pt x="3162775" y="3475149"/>
                  <a:pt x="3101429" y="3277592"/>
                  <a:pt x="2877177" y="3175279"/>
                </a:cubicBezTo>
                <a:cubicBezTo>
                  <a:pt x="2894504" y="3607375"/>
                  <a:pt x="2914475" y="3710780"/>
                  <a:pt x="2778013" y="3969238"/>
                </a:cubicBezTo>
                <a:cubicBezTo>
                  <a:pt x="2675317" y="4158841"/>
                  <a:pt x="2186666" y="4216948"/>
                  <a:pt x="2055637" y="4082613"/>
                </a:cubicBezTo>
                <a:cubicBezTo>
                  <a:pt x="1864925" y="3886615"/>
                  <a:pt x="1890619" y="3767587"/>
                  <a:pt x="1770949" y="3501246"/>
                </a:cubicBezTo>
                <a:cubicBezTo>
                  <a:pt x="1636244" y="3716694"/>
                  <a:pt x="1416908" y="3960804"/>
                  <a:pt x="1186678" y="4091260"/>
                </a:cubicBezTo>
                <a:cubicBezTo>
                  <a:pt x="897982" y="4266777"/>
                  <a:pt x="590902" y="3785538"/>
                  <a:pt x="593153" y="3510685"/>
                </a:cubicBezTo>
                <a:cubicBezTo>
                  <a:pt x="668024" y="3032803"/>
                  <a:pt x="776703" y="3128308"/>
                  <a:pt x="893661" y="2801538"/>
                </a:cubicBezTo>
                <a:cubicBezTo>
                  <a:pt x="401626" y="2832796"/>
                  <a:pt x="367644" y="2772951"/>
                  <a:pt x="226406" y="2701009"/>
                </a:cubicBezTo>
                <a:cubicBezTo>
                  <a:pt x="-130899" y="2493820"/>
                  <a:pt x="7518" y="2101793"/>
                  <a:pt x="149268" y="193024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E7C1F39-DD1E-4113-073E-277138779273}"/>
              </a:ext>
            </a:extLst>
          </p:cNvPr>
          <p:cNvGrpSpPr/>
          <p:nvPr/>
        </p:nvGrpSpPr>
        <p:grpSpPr>
          <a:xfrm>
            <a:off x="2124649" y="5786831"/>
            <a:ext cx="694344" cy="372197"/>
            <a:chOff x="5447388" y="3100610"/>
            <a:chExt cx="1500891" cy="8045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1CF7F074-8ECF-C7D4-BF80-5A3C1855064D}"/>
                </a:ext>
              </a:extLst>
            </p:cNvPr>
            <p:cNvSpPr/>
            <p:nvPr/>
          </p:nvSpPr>
          <p:spPr>
            <a:xfrm>
              <a:off x="5447388" y="3266522"/>
              <a:ext cx="541294" cy="638628"/>
            </a:xfrm>
            <a:prstGeom prst="ellipse">
              <a:avLst/>
            </a:prstGeom>
            <a:solidFill>
              <a:srgbClr val="F7F5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22">
              <a:extLst>
                <a:ext uri="{FF2B5EF4-FFF2-40B4-BE49-F238E27FC236}">
                  <a16:creationId xmlns:a16="http://schemas.microsoft.com/office/drawing/2014/main" id="{0094DC20-25F6-CAE9-A211-905A09B64FFD}"/>
                </a:ext>
              </a:extLst>
            </p:cNvPr>
            <p:cNvSpPr/>
            <p:nvPr/>
          </p:nvSpPr>
          <p:spPr>
            <a:xfrm>
              <a:off x="5648906" y="3266522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rgbClr val="2C343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8B80F1-9B87-C741-3FC6-E401AAFF1E35}"/>
                </a:ext>
              </a:extLst>
            </p:cNvPr>
            <p:cNvSpPr/>
            <p:nvPr/>
          </p:nvSpPr>
          <p:spPr>
            <a:xfrm>
              <a:off x="6406985" y="3100610"/>
              <a:ext cx="541294" cy="638628"/>
            </a:xfrm>
            <a:prstGeom prst="ellipse">
              <a:avLst/>
            </a:prstGeom>
            <a:solidFill>
              <a:srgbClr val="F7F5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24">
              <a:extLst>
                <a:ext uri="{FF2B5EF4-FFF2-40B4-BE49-F238E27FC236}">
                  <a16:creationId xmlns:a16="http://schemas.microsoft.com/office/drawing/2014/main" id="{8D62373B-5B38-7699-B61A-AFCE7556FF5A}"/>
                </a:ext>
              </a:extLst>
            </p:cNvPr>
            <p:cNvSpPr/>
            <p:nvPr/>
          </p:nvSpPr>
          <p:spPr>
            <a:xfrm>
              <a:off x="6611291" y="3100610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rgbClr val="2C343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25">
              <a:extLst>
                <a:ext uri="{FF2B5EF4-FFF2-40B4-BE49-F238E27FC236}">
                  <a16:creationId xmlns:a16="http://schemas.microsoft.com/office/drawing/2014/main" id="{51BEFA82-A7D0-74DB-7543-5621532E8ED2}"/>
                </a:ext>
              </a:extLst>
            </p:cNvPr>
            <p:cNvSpPr/>
            <p:nvPr/>
          </p:nvSpPr>
          <p:spPr>
            <a:xfrm>
              <a:off x="6145254" y="3809875"/>
              <a:ext cx="202240" cy="9164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rgbClr val="2C34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EE302B7-86D6-4E84-71E2-DE040EE1C12A}"/>
              </a:ext>
            </a:extLst>
          </p:cNvPr>
          <p:cNvGrpSpPr/>
          <p:nvPr/>
        </p:nvGrpSpPr>
        <p:grpSpPr>
          <a:xfrm rot="10991591" flipH="1">
            <a:off x="1327081" y="2606090"/>
            <a:ext cx="707560" cy="303275"/>
            <a:chOff x="9017281" y="2382447"/>
            <a:chExt cx="707560" cy="303275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D0B3CCD-C0BF-3FB5-D6C7-3B8B3B3AF442}"/>
                </a:ext>
              </a:extLst>
            </p:cNvPr>
            <p:cNvSpPr/>
            <p:nvPr/>
          </p:nvSpPr>
          <p:spPr>
            <a:xfrm rot="11328795" flipH="1" flipV="1">
              <a:off x="9017281" y="2390279"/>
              <a:ext cx="250414" cy="295443"/>
            </a:xfrm>
            <a:prstGeom prst="ellipse">
              <a:avLst/>
            </a:prstGeom>
            <a:solidFill>
              <a:srgbClr val="F7F5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28">
              <a:extLst>
                <a:ext uri="{FF2B5EF4-FFF2-40B4-BE49-F238E27FC236}">
                  <a16:creationId xmlns:a16="http://schemas.microsoft.com/office/drawing/2014/main" id="{C4C51C94-0A97-BC2F-B922-BEF6E3902CEB}"/>
                </a:ext>
              </a:extLst>
            </p:cNvPr>
            <p:cNvSpPr/>
            <p:nvPr/>
          </p:nvSpPr>
          <p:spPr>
            <a:xfrm rot="11328795" flipH="1" flipV="1">
              <a:off x="9122380" y="2397881"/>
              <a:ext cx="150739" cy="133780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rgbClr val="2C343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07045480-442E-EAAD-4BF6-63B4048B3C6E}"/>
                </a:ext>
              </a:extLst>
            </p:cNvPr>
            <p:cNvSpPr/>
            <p:nvPr/>
          </p:nvSpPr>
          <p:spPr>
            <a:xfrm rot="11328795" flipH="1" flipV="1">
              <a:off x="9467729" y="2382447"/>
              <a:ext cx="250414" cy="295443"/>
            </a:xfrm>
            <a:prstGeom prst="ellipse">
              <a:avLst/>
            </a:prstGeom>
            <a:solidFill>
              <a:srgbClr val="F7F5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30">
              <a:extLst>
                <a:ext uri="{FF2B5EF4-FFF2-40B4-BE49-F238E27FC236}">
                  <a16:creationId xmlns:a16="http://schemas.microsoft.com/office/drawing/2014/main" id="{D5357494-165D-1677-CD4F-53F6F4B919A6}"/>
                </a:ext>
              </a:extLst>
            </p:cNvPr>
            <p:cNvSpPr/>
            <p:nvPr/>
          </p:nvSpPr>
          <p:spPr>
            <a:xfrm rot="11328795" flipH="1" flipV="1">
              <a:off x="9574102" y="2390247"/>
              <a:ext cx="150739" cy="133780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rgbClr val="2C343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: Shape 31">
            <a:extLst>
              <a:ext uri="{FF2B5EF4-FFF2-40B4-BE49-F238E27FC236}">
                <a16:creationId xmlns:a16="http://schemas.microsoft.com/office/drawing/2014/main" id="{B1773356-1EEA-0DC4-82B7-D69707B0DD32}"/>
              </a:ext>
            </a:extLst>
          </p:cNvPr>
          <p:cNvSpPr/>
          <p:nvPr userDrawn="1"/>
        </p:nvSpPr>
        <p:spPr>
          <a:xfrm rot="11328795" flipH="1" flipV="1">
            <a:off x="1634081" y="2983604"/>
            <a:ext cx="93561" cy="42396"/>
          </a:xfrm>
          <a:custGeom>
            <a:avLst/>
            <a:gdLst>
              <a:gd name="connsiteX0" fmla="*/ 7177 w 337329"/>
              <a:gd name="connsiteY0" fmla="*/ 89885 h 247879"/>
              <a:gd name="connsiteX1" fmla="*/ 31377 w 337329"/>
              <a:gd name="connsiteY1" fmla="*/ 247182 h 247879"/>
              <a:gd name="connsiteX2" fmla="*/ 256088 w 337329"/>
              <a:gd name="connsiteY2" fmla="*/ 146927 h 247879"/>
              <a:gd name="connsiteX3" fmla="*/ 283744 w 337329"/>
              <a:gd name="connsiteY3" fmla="*/ 131370 h 247879"/>
              <a:gd name="connsiteX4" fmla="*/ 337329 w 337329"/>
              <a:gd name="connsiteY4" fmla="*/ 0 h 247879"/>
              <a:gd name="connsiteX0" fmla="*/ 7177 w 283744"/>
              <a:gd name="connsiteY0" fmla="*/ 0 h 157994"/>
              <a:gd name="connsiteX1" fmla="*/ 31377 w 283744"/>
              <a:gd name="connsiteY1" fmla="*/ 157297 h 157994"/>
              <a:gd name="connsiteX2" fmla="*/ 256088 w 283744"/>
              <a:gd name="connsiteY2" fmla="*/ 57042 h 157994"/>
              <a:gd name="connsiteX3" fmla="*/ 283744 w 283744"/>
              <a:gd name="connsiteY3" fmla="*/ 41485 h 157994"/>
              <a:gd name="connsiteX0" fmla="*/ 8640 w 285207"/>
              <a:gd name="connsiteY0" fmla="*/ 0 h 157643"/>
              <a:gd name="connsiteX1" fmla="*/ 32840 w 285207"/>
              <a:gd name="connsiteY1" fmla="*/ 157297 h 157643"/>
              <a:gd name="connsiteX2" fmla="*/ 285207 w 285207"/>
              <a:gd name="connsiteY2" fmla="*/ 41485 h 157643"/>
              <a:gd name="connsiteX0" fmla="*/ 8640 w 285207"/>
              <a:gd name="connsiteY0" fmla="*/ 0 h 158393"/>
              <a:gd name="connsiteX1" fmla="*/ 32840 w 285207"/>
              <a:gd name="connsiteY1" fmla="*/ 157297 h 158393"/>
              <a:gd name="connsiteX2" fmla="*/ 285207 w 285207"/>
              <a:gd name="connsiteY2" fmla="*/ 41485 h 158393"/>
              <a:gd name="connsiteX0" fmla="*/ 1000 w 277567"/>
              <a:gd name="connsiteY0" fmla="*/ 0 h 165132"/>
              <a:gd name="connsiteX1" fmla="*/ 87428 w 277567"/>
              <a:gd name="connsiteY1" fmla="*/ 164212 h 165132"/>
              <a:gd name="connsiteX2" fmla="*/ 277567 w 277567"/>
              <a:gd name="connsiteY2" fmla="*/ 41485 h 165132"/>
              <a:gd name="connsiteX0" fmla="*/ 1000 w 277604"/>
              <a:gd name="connsiteY0" fmla="*/ 0 h 165033"/>
              <a:gd name="connsiteX1" fmla="*/ 87428 w 277604"/>
              <a:gd name="connsiteY1" fmla="*/ 164212 h 165033"/>
              <a:gd name="connsiteX2" fmla="*/ 277567 w 277604"/>
              <a:gd name="connsiteY2" fmla="*/ 41485 h 165033"/>
              <a:gd name="connsiteX0" fmla="*/ 515 w 277141"/>
              <a:gd name="connsiteY0" fmla="*/ 0 h 158261"/>
              <a:gd name="connsiteX1" fmla="*/ 140528 w 277141"/>
              <a:gd name="connsiteY1" fmla="*/ 157298 h 158261"/>
              <a:gd name="connsiteX2" fmla="*/ 277082 w 277141"/>
              <a:gd name="connsiteY2" fmla="*/ 41485 h 158261"/>
              <a:gd name="connsiteX0" fmla="*/ 916 w 277522"/>
              <a:gd name="connsiteY0" fmla="*/ 0 h 117784"/>
              <a:gd name="connsiteX1" fmla="*/ 92530 w 277522"/>
              <a:gd name="connsiteY1" fmla="*/ 112355 h 117784"/>
              <a:gd name="connsiteX2" fmla="*/ 277483 w 277522"/>
              <a:gd name="connsiteY2" fmla="*/ 41485 h 117784"/>
              <a:gd name="connsiteX0" fmla="*/ 817 w 230766"/>
              <a:gd name="connsiteY0" fmla="*/ 0 h 112925"/>
              <a:gd name="connsiteX1" fmla="*/ 92431 w 230766"/>
              <a:gd name="connsiteY1" fmla="*/ 112355 h 112925"/>
              <a:gd name="connsiteX2" fmla="*/ 230713 w 230766"/>
              <a:gd name="connsiteY2" fmla="*/ 17286 h 112925"/>
              <a:gd name="connsiteX0" fmla="*/ 750 w 192694"/>
              <a:gd name="connsiteY0" fmla="*/ 0 h 112462"/>
              <a:gd name="connsiteX1" fmla="*/ 92364 w 192694"/>
              <a:gd name="connsiteY1" fmla="*/ 112355 h 112462"/>
              <a:gd name="connsiteX2" fmla="*/ 192618 w 192694"/>
              <a:gd name="connsiteY2" fmla="*/ 8643 h 112462"/>
              <a:gd name="connsiteX0" fmla="*/ 717 w 192665"/>
              <a:gd name="connsiteY0" fmla="*/ 0 h 97264"/>
              <a:gd name="connsiteX1" fmla="*/ 95788 w 192665"/>
              <a:gd name="connsiteY1" fmla="*/ 96799 h 97264"/>
              <a:gd name="connsiteX2" fmla="*/ 192585 w 192665"/>
              <a:gd name="connsiteY2" fmla="*/ 8643 h 97264"/>
              <a:gd name="connsiteX0" fmla="*/ 717 w 192665"/>
              <a:gd name="connsiteY0" fmla="*/ 0 h 112462"/>
              <a:gd name="connsiteX1" fmla="*/ 95788 w 192665"/>
              <a:gd name="connsiteY1" fmla="*/ 112355 h 112462"/>
              <a:gd name="connsiteX2" fmla="*/ 192585 w 192665"/>
              <a:gd name="connsiteY2" fmla="*/ 8643 h 112462"/>
              <a:gd name="connsiteX0" fmla="*/ 0 w 191948"/>
              <a:gd name="connsiteY0" fmla="*/ 0 h 112462"/>
              <a:gd name="connsiteX1" fmla="*/ 95071 w 191948"/>
              <a:gd name="connsiteY1" fmla="*/ 112355 h 112462"/>
              <a:gd name="connsiteX2" fmla="*/ 191868 w 191948"/>
              <a:gd name="connsiteY2" fmla="*/ 8643 h 112462"/>
              <a:gd name="connsiteX0" fmla="*/ 0 w 202321"/>
              <a:gd name="connsiteY0" fmla="*/ 6914 h 103741"/>
              <a:gd name="connsiteX1" fmla="*/ 105442 w 202321"/>
              <a:gd name="connsiteY1" fmla="*/ 103712 h 103741"/>
              <a:gd name="connsiteX2" fmla="*/ 202239 w 202321"/>
              <a:gd name="connsiteY2" fmla="*/ 0 h 103741"/>
              <a:gd name="connsiteX0" fmla="*/ 0 w 202321"/>
              <a:gd name="connsiteY0" fmla="*/ 6914 h 103732"/>
              <a:gd name="connsiteX1" fmla="*/ 105442 w 202321"/>
              <a:gd name="connsiteY1" fmla="*/ 103712 h 103732"/>
              <a:gd name="connsiteX2" fmla="*/ 202239 w 202321"/>
              <a:gd name="connsiteY2" fmla="*/ 0 h 103732"/>
              <a:gd name="connsiteX0" fmla="*/ 0 w 202321"/>
              <a:gd name="connsiteY0" fmla="*/ 6914 h 103734"/>
              <a:gd name="connsiteX1" fmla="*/ 105442 w 202321"/>
              <a:gd name="connsiteY1" fmla="*/ 103712 h 103734"/>
              <a:gd name="connsiteX2" fmla="*/ 202239 w 202321"/>
              <a:gd name="connsiteY2" fmla="*/ 0 h 103734"/>
              <a:gd name="connsiteX0" fmla="*/ 0 w 202239"/>
              <a:gd name="connsiteY0" fmla="*/ 6914 h 103734"/>
              <a:gd name="connsiteX1" fmla="*/ 105442 w 202239"/>
              <a:gd name="connsiteY1" fmla="*/ 103712 h 103734"/>
              <a:gd name="connsiteX2" fmla="*/ 202239 w 202239"/>
              <a:gd name="connsiteY2" fmla="*/ 0 h 103734"/>
              <a:gd name="connsiteX0" fmla="*/ 0 w 202239"/>
              <a:gd name="connsiteY0" fmla="*/ 6914 h 91643"/>
              <a:gd name="connsiteX1" fmla="*/ 107170 w 202239"/>
              <a:gd name="connsiteY1" fmla="*/ 91612 h 91643"/>
              <a:gd name="connsiteX2" fmla="*/ 202239 w 202239"/>
              <a:gd name="connsiteY2" fmla="*/ 0 h 9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9" h="91643">
                <a:moveTo>
                  <a:pt x="0" y="6914"/>
                </a:moveTo>
                <a:cubicBezTo>
                  <a:pt x="25926" y="61795"/>
                  <a:pt x="73464" y="92764"/>
                  <a:pt x="107170" y="91612"/>
                </a:cubicBezTo>
                <a:cubicBezTo>
                  <a:pt x="140876" y="90460"/>
                  <a:pt x="196335" y="69070"/>
                  <a:pt x="202239" y="0"/>
                </a:cubicBezTo>
              </a:path>
            </a:pathLst>
          </a:custGeom>
          <a:noFill/>
          <a:ln w="53975" cap="rnd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2C3431"/>
                </a:solidFill>
              </a:ln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9007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with 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B4C01885-66BA-780E-B5EB-88DA4ADED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310" y="1070670"/>
            <a:ext cx="4488575" cy="1453080"/>
          </a:xfrm>
        </p:spPr>
        <p:txBody>
          <a:bodyPr/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354310" y="256032"/>
            <a:ext cx="325661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4310" y="2545730"/>
            <a:ext cx="4488575" cy="35690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354310" y="6356350"/>
            <a:ext cx="288061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0B5B43A2-3F72-21BD-F8B0-B5E66ED78C4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21048132">
            <a:off x="1031694" y="796632"/>
            <a:ext cx="3725672" cy="3664445"/>
          </a:xfrm>
          <a:custGeom>
            <a:avLst/>
            <a:gdLst>
              <a:gd name="connsiteX0" fmla="*/ 1608654 w 2955473"/>
              <a:gd name="connsiteY0" fmla="*/ 1 h 2975231"/>
              <a:gd name="connsiteX1" fmla="*/ 1907042 w 2955473"/>
              <a:gd name="connsiteY1" fmla="*/ 40268 h 2975231"/>
              <a:gd name="connsiteX2" fmla="*/ 2955473 w 2955473"/>
              <a:gd name="connsiteY2" fmla="*/ 1389745 h 2975231"/>
              <a:gd name="connsiteX3" fmla="*/ 1894542 w 2955473"/>
              <a:gd name="connsiteY3" fmla="*/ 2940652 h 2975231"/>
              <a:gd name="connsiteX4" fmla="*/ 215597 w 2955473"/>
              <a:gd name="connsiteY4" fmla="*/ 2314973 h 2975231"/>
              <a:gd name="connsiteX5" fmla="*/ 51635 w 2955473"/>
              <a:gd name="connsiteY5" fmla="*/ 1085943 h 2975231"/>
              <a:gd name="connsiteX6" fmla="*/ 663171 w 2955473"/>
              <a:gd name="connsiteY6" fmla="*/ 240863 h 2975231"/>
              <a:gd name="connsiteX7" fmla="*/ 1608654 w 2955473"/>
              <a:gd name="connsiteY7" fmla="*/ 1 h 29752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55473" h="2975231">
                <a:moveTo>
                  <a:pt x="1608654" y="1"/>
                </a:moveTo>
                <a:cubicBezTo>
                  <a:pt x="1717499" y="45"/>
                  <a:pt x="1819623" y="12356"/>
                  <a:pt x="1907042" y="40268"/>
                </a:cubicBezTo>
                <a:cubicBezTo>
                  <a:pt x="2256716" y="151916"/>
                  <a:pt x="2944472" y="714411"/>
                  <a:pt x="2955473" y="1389745"/>
                </a:cubicBezTo>
                <a:cubicBezTo>
                  <a:pt x="2909399" y="2225557"/>
                  <a:pt x="2351188" y="2786448"/>
                  <a:pt x="1894542" y="2940652"/>
                </a:cubicBezTo>
                <a:cubicBezTo>
                  <a:pt x="1437897" y="3094857"/>
                  <a:pt x="495451" y="2705978"/>
                  <a:pt x="215597" y="2314973"/>
                </a:cubicBezTo>
                <a:cubicBezTo>
                  <a:pt x="-64257" y="1923967"/>
                  <a:pt x="-14818" y="1411172"/>
                  <a:pt x="51635" y="1085943"/>
                </a:cubicBezTo>
                <a:cubicBezTo>
                  <a:pt x="118088" y="760713"/>
                  <a:pt x="353937" y="415142"/>
                  <a:pt x="663171" y="240863"/>
                </a:cubicBezTo>
                <a:cubicBezTo>
                  <a:pt x="895097" y="110154"/>
                  <a:pt x="1282120" y="-129"/>
                  <a:pt x="1608654" y="1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25" name="Freeform: Shape 5">
            <a:extLst>
              <a:ext uri="{FF2B5EF4-FFF2-40B4-BE49-F238E27FC236}">
                <a16:creationId xmlns:a16="http://schemas.microsoft.com/office/drawing/2014/main" id="{9C072A2D-8BD7-161B-9291-1E23B1E9F132}"/>
              </a:ext>
            </a:extLst>
          </p:cNvPr>
          <p:cNvSpPr/>
          <p:nvPr/>
        </p:nvSpPr>
        <p:spPr>
          <a:xfrm rot="10800000" flipH="1" flipV="1">
            <a:off x="1769839" y="4353227"/>
            <a:ext cx="2448883" cy="1230417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97126 w 4783774"/>
              <a:gd name="connsiteY0" fmla="*/ 0 h 2992237"/>
              <a:gd name="connsiteX1" fmla="*/ 4695390 w 4783774"/>
              <a:gd name="connsiteY1" fmla="*/ 45125 h 2992237"/>
              <a:gd name="connsiteX2" fmla="*/ 4782904 w 4783774"/>
              <a:gd name="connsiteY2" fmla="*/ 728525 h 2992237"/>
              <a:gd name="connsiteX3" fmla="*/ 4485298 w 4783774"/>
              <a:gd name="connsiteY3" fmla="*/ 2021361 h 2992237"/>
              <a:gd name="connsiteX4" fmla="*/ 3821568 w 4783774"/>
              <a:gd name="connsiteY4" fmla="*/ 2709739 h 2992237"/>
              <a:gd name="connsiteX5" fmla="*/ 1148355 w 4783774"/>
              <a:gd name="connsiteY5" fmla="*/ 2845398 h 2992237"/>
              <a:gd name="connsiteX6" fmla="*/ 6818 w 4783774"/>
              <a:gd name="connsiteY6" fmla="*/ 595254 h 2992237"/>
              <a:gd name="connsiteX7" fmla="*/ 97126 w 4783774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35538 w 4706023"/>
              <a:gd name="connsiteY6" fmla="*/ 1148904 h 2992237"/>
              <a:gd name="connsiteX7" fmla="*/ 19375 w 4706023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236643 w 4706023"/>
              <a:gd name="connsiteY6" fmla="*/ 2036279 h 2992237"/>
              <a:gd name="connsiteX7" fmla="*/ 35538 w 4706023"/>
              <a:gd name="connsiteY7" fmla="*/ 1148904 h 2992237"/>
              <a:gd name="connsiteX8" fmla="*/ 19375 w 4706023"/>
              <a:gd name="connsiteY8" fmla="*/ 0 h 2992237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3002860"/>
              <a:gd name="connsiteX1" fmla="*/ 4617639 w 4706023"/>
              <a:gd name="connsiteY1" fmla="*/ 45125 h 3002860"/>
              <a:gd name="connsiteX2" fmla="*/ 4705153 w 4706023"/>
              <a:gd name="connsiteY2" fmla="*/ 728525 h 3002860"/>
              <a:gd name="connsiteX3" fmla="*/ 4407547 w 4706023"/>
              <a:gd name="connsiteY3" fmla="*/ 2021361 h 3002860"/>
              <a:gd name="connsiteX4" fmla="*/ 3475106 w 4706023"/>
              <a:gd name="connsiteY4" fmla="*/ 2859686 h 3002860"/>
              <a:gd name="connsiteX5" fmla="*/ 1095954 w 4706023"/>
              <a:gd name="connsiteY5" fmla="*/ 2783881 h 3002860"/>
              <a:gd name="connsiteX6" fmla="*/ 236643 w 4706023"/>
              <a:gd name="connsiteY6" fmla="*/ 2036279 h 3002860"/>
              <a:gd name="connsiteX7" fmla="*/ 35538 w 4706023"/>
              <a:gd name="connsiteY7" fmla="*/ 1148904 h 3002860"/>
              <a:gd name="connsiteX8" fmla="*/ 19375 w 4706023"/>
              <a:gd name="connsiteY8" fmla="*/ 0 h 3002860"/>
              <a:gd name="connsiteX0" fmla="*/ 19375 w 4706630"/>
              <a:gd name="connsiteY0" fmla="*/ 0 h 3002860"/>
              <a:gd name="connsiteX1" fmla="*/ 4617639 w 4706630"/>
              <a:gd name="connsiteY1" fmla="*/ 45125 h 3002860"/>
              <a:gd name="connsiteX2" fmla="*/ 4705153 w 4706630"/>
              <a:gd name="connsiteY2" fmla="*/ 728525 h 3002860"/>
              <a:gd name="connsiteX3" fmla="*/ 4478529 w 4706630"/>
              <a:gd name="connsiteY3" fmla="*/ 2009827 h 3002860"/>
              <a:gd name="connsiteX4" fmla="*/ 3475106 w 4706630"/>
              <a:gd name="connsiteY4" fmla="*/ 2859686 h 3002860"/>
              <a:gd name="connsiteX5" fmla="*/ 1095954 w 4706630"/>
              <a:gd name="connsiteY5" fmla="*/ 2783881 h 3002860"/>
              <a:gd name="connsiteX6" fmla="*/ 236643 w 4706630"/>
              <a:gd name="connsiteY6" fmla="*/ 2036279 h 3002860"/>
              <a:gd name="connsiteX7" fmla="*/ 35538 w 4706630"/>
              <a:gd name="connsiteY7" fmla="*/ 1148904 h 3002860"/>
              <a:gd name="connsiteX8" fmla="*/ 19375 w 4706630"/>
              <a:gd name="connsiteY8" fmla="*/ 0 h 3002860"/>
              <a:gd name="connsiteX0" fmla="*/ 19375 w 4641080"/>
              <a:gd name="connsiteY0" fmla="*/ 0 h 3002860"/>
              <a:gd name="connsiteX1" fmla="*/ 4617639 w 4641080"/>
              <a:gd name="connsiteY1" fmla="*/ 45125 h 3002860"/>
              <a:gd name="connsiteX2" fmla="*/ 4634174 w 4641080"/>
              <a:gd name="connsiteY2" fmla="*/ 851558 h 3002860"/>
              <a:gd name="connsiteX3" fmla="*/ 4478529 w 4641080"/>
              <a:gd name="connsiteY3" fmla="*/ 2009827 h 3002860"/>
              <a:gd name="connsiteX4" fmla="*/ 3475106 w 4641080"/>
              <a:gd name="connsiteY4" fmla="*/ 2859686 h 3002860"/>
              <a:gd name="connsiteX5" fmla="*/ 1095954 w 4641080"/>
              <a:gd name="connsiteY5" fmla="*/ 2783881 h 3002860"/>
              <a:gd name="connsiteX6" fmla="*/ 236643 w 4641080"/>
              <a:gd name="connsiteY6" fmla="*/ 2036279 h 3002860"/>
              <a:gd name="connsiteX7" fmla="*/ 35538 w 4641080"/>
              <a:gd name="connsiteY7" fmla="*/ 1148904 h 3002860"/>
              <a:gd name="connsiteX8" fmla="*/ 19375 w 4641080"/>
              <a:gd name="connsiteY8" fmla="*/ 0 h 3002860"/>
              <a:gd name="connsiteX0" fmla="*/ 19375 w 4648919"/>
              <a:gd name="connsiteY0" fmla="*/ 0 h 3002860"/>
              <a:gd name="connsiteX1" fmla="*/ 4627780 w 4648919"/>
              <a:gd name="connsiteY1" fmla="*/ 37435 h 3002860"/>
              <a:gd name="connsiteX2" fmla="*/ 4634174 w 4648919"/>
              <a:gd name="connsiteY2" fmla="*/ 851558 h 3002860"/>
              <a:gd name="connsiteX3" fmla="*/ 4478529 w 4648919"/>
              <a:gd name="connsiteY3" fmla="*/ 2009827 h 3002860"/>
              <a:gd name="connsiteX4" fmla="*/ 3475106 w 4648919"/>
              <a:gd name="connsiteY4" fmla="*/ 2859686 h 3002860"/>
              <a:gd name="connsiteX5" fmla="*/ 1095954 w 4648919"/>
              <a:gd name="connsiteY5" fmla="*/ 2783881 h 3002860"/>
              <a:gd name="connsiteX6" fmla="*/ 236643 w 4648919"/>
              <a:gd name="connsiteY6" fmla="*/ 2036279 h 3002860"/>
              <a:gd name="connsiteX7" fmla="*/ 35538 w 4648919"/>
              <a:gd name="connsiteY7" fmla="*/ 1148904 h 3002860"/>
              <a:gd name="connsiteX8" fmla="*/ 19375 w 4648919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475106 w 4650008"/>
              <a:gd name="connsiteY4" fmla="*/ 2859686 h 3002860"/>
              <a:gd name="connsiteX5" fmla="*/ 1095954 w 4650008"/>
              <a:gd name="connsiteY5" fmla="*/ 2783881 h 3002860"/>
              <a:gd name="connsiteX6" fmla="*/ 236643 w 4650008"/>
              <a:gd name="connsiteY6" fmla="*/ 2036279 h 3002860"/>
              <a:gd name="connsiteX7" fmla="*/ 35538 w 4650008"/>
              <a:gd name="connsiteY7" fmla="*/ 1148904 h 3002860"/>
              <a:gd name="connsiteX8" fmla="*/ 19375 w 4650008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937772 w 4650008"/>
              <a:gd name="connsiteY4" fmla="*/ 2578395 h 3002860"/>
              <a:gd name="connsiteX5" fmla="*/ 3475106 w 4650008"/>
              <a:gd name="connsiteY5" fmla="*/ 2859686 h 3002860"/>
              <a:gd name="connsiteX6" fmla="*/ 1095954 w 4650008"/>
              <a:gd name="connsiteY6" fmla="*/ 2783881 h 3002860"/>
              <a:gd name="connsiteX7" fmla="*/ 236643 w 4650008"/>
              <a:gd name="connsiteY7" fmla="*/ 2036279 h 3002860"/>
              <a:gd name="connsiteX8" fmla="*/ 35538 w 4650008"/>
              <a:gd name="connsiteY8" fmla="*/ 1148904 h 3002860"/>
              <a:gd name="connsiteX9" fmla="*/ 19375 w 4650008"/>
              <a:gd name="connsiteY9" fmla="*/ 0 h 3002860"/>
              <a:gd name="connsiteX0" fmla="*/ 19375 w 4650008"/>
              <a:gd name="connsiteY0" fmla="*/ 0 h 3014134"/>
              <a:gd name="connsiteX1" fmla="*/ 4627780 w 4650008"/>
              <a:gd name="connsiteY1" fmla="*/ 37435 h 3014134"/>
              <a:gd name="connsiteX2" fmla="*/ 4639245 w 4650008"/>
              <a:gd name="connsiteY2" fmla="*/ 843868 h 3014134"/>
              <a:gd name="connsiteX3" fmla="*/ 4478529 w 4650008"/>
              <a:gd name="connsiteY3" fmla="*/ 2009827 h 3014134"/>
              <a:gd name="connsiteX4" fmla="*/ 3937772 w 4650008"/>
              <a:gd name="connsiteY4" fmla="*/ 2578395 h 3014134"/>
              <a:gd name="connsiteX5" fmla="*/ 3008663 w 4650008"/>
              <a:gd name="connsiteY5" fmla="*/ 2882754 h 3014134"/>
              <a:gd name="connsiteX6" fmla="*/ 1095954 w 4650008"/>
              <a:gd name="connsiteY6" fmla="*/ 2783881 h 3014134"/>
              <a:gd name="connsiteX7" fmla="*/ 236643 w 4650008"/>
              <a:gd name="connsiteY7" fmla="*/ 2036279 h 3014134"/>
              <a:gd name="connsiteX8" fmla="*/ 35538 w 4650008"/>
              <a:gd name="connsiteY8" fmla="*/ 1148904 h 3014134"/>
              <a:gd name="connsiteX9" fmla="*/ 19375 w 4650008"/>
              <a:gd name="connsiteY9" fmla="*/ 0 h 3014134"/>
              <a:gd name="connsiteX0" fmla="*/ 19375 w 4650008"/>
              <a:gd name="connsiteY0" fmla="*/ 0 h 2995745"/>
              <a:gd name="connsiteX1" fmla="*/ 4627780 w 4650008"/>
              <a:gd name="connsiteY1" fmla="*/ 37435 h 2995745"/>
              <a:gd name="connsiteX2" fmla="*/ 4639245 w 4650008"/>
              <a:gd name="connsiteY2" fmla="*/ 843868 h 2995745"/>
              <a:gd name="connsiteX3" fmla="*/ 4478529 w 4650008"/>
              <a:gd name="connsiteY3" fmla="*/ 2009827 h 2995745"/>
              <a:gd name="connsiteX4" fmla="*/ 3937772 w 4650008"/>
              <a:gd name="connsiteY4" fmla="*/ 2578395 h 2995745"/>
              <a:gd name="connsiteX5" fmla="*/ 3008663 w 4650008"/>
              <a:gd name="connsiteY5" fmla="*/ 2882754 h 2995745"/>
              <a:gd name="connsiteX6" fmla="*/ 1095954 w 4650008"/>
              <a:gd name="connsiteY6" fmla="*/ 2783881 h 2995745"/>
              <a:gd name="connsiteX7" fmla="*/ 236643 w 4650008"/>
              <a:gd name="connsiteY7" fmla="*/ 2036279 h 2995745"/>
              <a:gd name="connsiteX8" fmla="*/ 35538 w 4650008"/>
              <a:gd name="connsiteY8" fmla="*/ 1148904 h 2995745"/>
              <a:gd name="connsiteX9" fmla="*/ 19375 w 4650008"/>
              <a:gd name="connsiteY9" fmla="*/ 0 h 2995745"/>
              <a:gd name="connsiteX0" fmla="*/ 19375 w 4650008"/>
              <a:gd name="connsiteY0" fmla="*/ 0 h 2952526"/>
              <a:gd name="connsiteX1" fmla="*/ 4627780 w 4650008"/>
              <a:gd name="connsiteY1" fmla="*/ 37435 h 2952526"/>
              <a:gd name="connsiteX2" fmla="*/ 4639245 w 4650008"/>
              <a:gd name="connsiteY2" fmla="*/ 843868 h 2952526"/>
              <a:gd name="connsiteX3" fmla="*/ 4478529 w 4650008"/>
              <a:gd name="connsiteY3" fmla="*/ 2009827 h 2952526"/>
              <a:gd name="connsiteX4" fmla="*/ 3937772 w 4650008"/>
              <a:gd name="connsiteY4" fmla="*/ 2578395 h 2952526"/>
              <a:gd name="connsiteX5" fmla="*/ 3008663 w 4650008"/>
              <a:gd name="connsiteY5" fmla="*/ 2882754 h 2952526"/>
              <a:gd name="connsiteX6" fmla="*/ 1095954 w 4650008"/>
              <a:gd name="connsiteY6" fmla="*/ 2783881 h 2952526"/>
              <a:gd name="connsiteX7" fmla="*/ 236643 w 4650008"/>
              <a:gd name="connsiteY7" fmla="*/ 2036279 h 2952526"/>
              <a:gd name="connsiteX8" fmla="*/ 35538 w 4650008"/>
              <a:gd name="connsiteY8" fmla="*/ 1148904 h 2952526"/>
              <a:gd name="connsiteX9" fmla="*/ 19375 w 4650008"/>
              <a:gd name="connsiteY9" fmla="*/ 0 h 2952526"/>
              <a:gd name="connsiteX0" fmla="*/ 19375 w 4650008"/>
              <a:gd name="connsiteY0" fmla="*/ 0 h 2974598"/>
              <a:gd name="connsiteX1" fmla="*/ 4627780 w 4650008"/>
              <a:gd name="connsiteY1" fmla="*/ 37435 h 2974598"/>
              <a:gd name="connsiteX2" fmla="*/ 4639245 w 4650008"/>
              <a:gd name="connsiteY2" fmla="*/ 843868 h 2974598"/>
              <a:gd name="connsiteX3" fmla="*/ 4478529 w 4650008"/>
              <a:gd name="connsiteY3" fmla="*/ 2009827 h 2974598"/>
              <a:gd name="connsiteX4" fmla="*/ 3937772 w 4650008"/>
              <a:gd name="connsiteY4" fmla="*/ 2578395 h 2974598"/>
              <a:gd name="connsiteX5" fmla="*/ 3044153 w 4650008"/>
              <a:gd name="connsiteY5" fmla="*/ 2917357 h 2974598"/>
              <a:gd name="connsiteX6" fmla="*/ 1095954 w 4650008"/>
              <a:gd name="connsiteY6" fmla="*/ 2783881 h 2974598"/>
              <a:gd name="connsiteX7" fmla="*/ 236643 w 4650008"/>
              <a:gd name="connsiteY7" fmla="*/ 2036279 h 2974598"/>
              <a:gd name="connsiteX8" fmla="*/ 35538 w 4650008"/>
              <a:gd name="connsiteY8" fmla="*/ 1148904 h 2974598"/>
              <a:gd name="connsiteX9" fmla="*/ 19375 w 4650008"/>
              <a:gd name="connsiteY9" fmla="*/ 0 h 2974598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236643 w 4650008"/>
              <a:gd name="connsiteY8" fmla="*/ 2036279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176807 w 4650008"/>
              <a:gd name="connsiteY8" fmla="*/ 1997386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3039921"/>
              <a:gd name="connsiteX1" fmla="*/ 4627780 w 4650008"/>
              <a:gd name="connsiteY1" fmla="*/ 37435 h 3039921"/>
              <a:gd name="connsiteX2" fmla="*/ 4639245 w 4650008"/>
              <a:gd name="connsiteY2" fmla="*/ 843868 h 3039921"/>
              <a:gd name="connsiteX3" fmla="*/ 4478529 w 4650008"/>
              <a:gd name="connsiteY3" fmla="*/ 2009827 h 3039921"/>
              <a:gd name="connsiteX4" fmla="*/ 3937772 w 4650008"/>
              <a:gd name="connsiteY4" fmla="*/ 2578395 h 3039921"/>
              <a:gd name="connsiteX5" fmla="*/ 3044153 w 4650008"/>
              <a:gd name="connsiteY5" fmla="*/ 2917357 h 3039921"/>
              <a:gd name="connsiteX6" fmla="*/ 1467798 w 4650008"/>
              <a:gd name="connsiteY6" fmla="*/ 2936216 h 3039921"/>
              <a:gd name="connsiteX7" fmla="*/ 666509 w 4650008"/>
              <a:gd name="connsiteY7" fmla="*/ 2501530 h 3039921"/>
              <a:gd name="connsiteX8" fmla="*/ 176807 w 4650008"/>
              <a:gd name="connsiteY8" fmla="*/ 1997386 h 3039921"/>
              <a:gd name="connsiteX9" fmla="*/ 35538 w 4650008"/>
              <a:gd name="connsiteY9" fmla="*/ 1148904 h 3039921"/>
              <a:gd name="connsiteX10" fmla="*/ 19375 w 4650008"/>
              <a:gd name="connsiteY10" fmla="*/ 0 h 3039921"/>
              <a:gd name="connsiteX0" fmla="*/ 19375 w 4650008"/>
              <a:gd name="connsiteY0" fmla="*/ 0 h 3044824"/>
              <a:gd name="connsiteX1" fmla="*/ 4627780 w 4650008"/>
              <a:gd name="connsiteY1" fmla="*/ 37435 h 3044824"/>
              <a:gd name="connsiteX2" fmla="*/ 4639245 w 4650008"/>
              <a:gd name="connsiteY2" fmla="*/ 843868 h 3044824"/>
              <a:gd name="connsiteX3" fmla="*/ 4478529 w 4650008"/>
              <a:gd name="connsiteY3" fmla="*/ 2009827 h 3044824"/>
              <a:gd name="connsiteX4" fmla="*/ 3937772 w 4650008"/>
              <a:gd name="connsiteY4" fmla="*/ 2578395 h 3044824"/>
              <a:gd name="connsiteX5" fmla="*/ 3044153 w 4650008"/>
              <a:gd name="connsiteY5" fmla="*/ 2917357 h 3044824"/>
              <a:gd name="connsiteX6" fmla="*/ 1467798 w 4650008"/>
              <a:gd name="connsiteY6" fmla="*/ 2936216 h 3044824"/>
              <a:gd name="connsiteX7" fmla="*/ 666509 w 4650008"/>
              <a:gd name="connsiteY7" fmla="*/ 2501530 h 3044824"/>
              <a:gd name="connsiteX8" fmla="*/ 176807 w 4650008"/>
              <a:gd name="connsiteY8" fmla="*/ 1997386 h 3044824"/>
              <a:gd name="connsiteX9" fmla="*/ 35538 w 4650008"/>
              <a:gd name="connsiteY9" fmla="*/ 1148904 h 3044824"/>
              <a:gd name="connsiteX10" fmla="*/ 19375 w 4650008"/>
              <a:gd name="connsiteY10" fmla="*/ 0 h 3044824"/>
              <a:gd name="connsiteX0" fmla="*/ 19375 w 4650008"/>
              <a:gd name="connsiteY0" fmla="*/ 0 h 3049540"/>
              <a:gd name="connsiteX1" fmla="*/ 4627780 w 4650008"/>
              <a:gd name="connsiteY1" fmla="*/ 37435 h 3049540"/>
              <a:gd name="connsiteX2" fmla="*/ 4639245 w 4650008"/>
              <a:gd name="connsiteY2" fmla="*/ 843868 h 3049540"/>
              <a:gd name="connsiteX3" fmla="*/ 4478529 w 4650008"/>
              <a:gd name="connsiteY3" fmla="*/ 2009827 h 3049540"/>
              <a:gd name="connsiteX4" fmla="*/ 3937772 w 4650008"/>
              <a:gd name="connsiteY4" fmla="*/ 2578395 h 3049540"/>
              <a:gd name="connsiteX5" fmla="*/ 3044153 w 4650008"/>
              <a:gd name="connsiteY5" fmla="*/ 2917357 h 3049540"/>
              <a:gd name="connsiteX6" fmla="*/ 2269281 w 4650008"/>
              <a:gd name="connsiteY6" fmla="*/ 3049287 h 3049540"/>
              <a:gd name="connsiteX7" fmla="*/ 1467798 w 4650008"/>
              <a:gd name="connsiteY7" fmla="*/ 2936216 h 3049540"/>
              <a:gd name="connsiteX8" fmla="*/ 666509 w 4650008"/>
              <a:gd name="connsiteY8" fmla="*/ 2501530 h 3049540"/>
              <a:gd name="connsiteX9" fmla="*/ 176807 w 4650008"/>
              <a:gd name="connsiteY9" fmla="*/ 1997386 h 3049540"/>
              <a:gd name="connsiteX10" fmla="*/ 35538 w 4650008"/>
              <a:gd name="connsiteY10" fmla="*/ 1148904 h 3049540"/>
              <a:gd name="connsiteX11" fmla="*/ 19375 w 4650008"/>
              <a:gd name="connsiteY11" fmla="*/ 0 h 3049540"/>
              <a:gd name="connsiteX0" fmla="*/ 19375 w 4650008"/>
              <a:gd name="connsiteY0" fmla="*/ 0 h 3049516"/>
              <a:gd name="connsiteX1" fmla="*/ 4627780 w 4650008"/>
              <a:gd name="connsiteY1" fmla="*/ 37435 h 3049516"/>
              <a:gd name="connsiteX2" fmla="*/ 4639245 w 4650008"/>
              <a:gd name="connsiteY2" fmla="*/ 843868 h 3049516"/>
              <a:gd name="connsiteX3" fmla="*/ 4478529 w 4650008"/>
              <a:gd name="connsiteY3" fmla="*/ 2009827 h 3049516"/>
              <a:gd name="connsiteX4" fmla="*/ 3937772 w 4650008"/>
              <a:gd name="connsiteY4" fmla="*/ 2578395 h 3049516"/>
              <a:gd name="connsiteX5" fmla="*/ 3044153 w 4650008"/>
              <a:gd name="connsiteY5" fmla="*/ 2917357 h 3049516"/>
              <a:gd name="connsiteX6" fmla="*/ 2269281 w 4650008"/>
              <a:gd name="connsiteY6" fmla="*/ 3049287 h 3049516"/>
              <a:gd name="connsiteX7" fmla="*/ 1416509 w 4650008"/>
              <a:gd name="connsiteY7" fmla="*/ 2932975 h 3049516"/>
              <a:gd name="connsiteX8" fmla="*/ 666509 w 4650008"/>
              <a:gd name="connsiteY8" fmla="*/ 2501530 h 3049516"/>
              <a:gd name="connsiteX9" fmla="*/ 176807 w 4650008"/>
              <a:gd name="connsiteY9" fmla="*/ 1997386 h 3049516"/>
              <a:gd name="connsiteX10" fmla="*/ 35538 w 4650008"/>
              <a:gd name="connsiteY10" fmla="*/ 1148904 h 3049516"/>
              <a:gd name="connsiteX11" fmla="*/ 19375 w 4650008"/>
              <a:gd name="connsiteY11" fmla="*/ 0 h 3049516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6783"/>
              <a:gd name="connsiteY0" fmla="*/ 7942 h 3057374"/>
              <a:gd name="connsiteX1" fmla="*/ 4636329 w 4656783"/>
              <a:gd name="connsiteY1" fmla="*/ 0 h 3057374"/>
              <a:gd name="connsiteX2" fmla="*/ 4639245 w 4656783"/>
              <a:gd name="connsiteY2" fmla="*/ 851810 h 3057374"/>
              <a:gd name="connsiteX3" fmla="*/ 4478529 w 4656783"/>
              <a:gd name="connsiteY3" fmla="*/ 2017769 h 3057374"/>
              <a:gd name="connsiteX4" fmla="*/ 3937772 w 4656783"/>
              <a:gd name="connsiteY4" fmla="*/ 2586337 h 3057374"/>
              <a:gd name="connsiteX5" fmla="*/ 3193745 w 4656783"/>
              <a:gd name="connsiteY5" fmla="*/ 2928540 h 3057374"/>
              <a:gd name="connsiteX6" fmla="*/ 2269281 w 4656783"/>
              <a:gd name="connsiteY6" fmla="*/ 3057229 h 3057374"/>
              <a:gd name="connsiteX7" fmla="*/ 1416509 w 4656783"/>
              <a:gd name="connsiteY7" fmla="*/ 2940917 h 3057374"/>
              <a:gd name="connsiteX8" fmla="*/ 666509 w 4656783"/>
              <a:gd name="connsiteY8" fmla="*/ 2509472 h 3057374"/>
              <a:gd name="connsiteX9" fmla="*/ 176807 w 4656783"/>
              <a:gd name="connsiteY9" fmla="*/ 2005328 h 3057374"/>
              <a:gd name="connsiteX10" fmla="*/ 35538 w 4656783"/>
              <a:gd name="connsiteY10" fmla="*/ 1156846 h 3057374"/>
              <a:gd name="connsiteX11" fmla="*/ 19375 w 4656783"/>
              <a:gd name="connsiteY11" fmla="*/ 7942 h 3057374"/>
              <a:gd name="connsiteX0" fmla="*/ 20790 w 4653925"/>
              <a:gd name="connsiteY0" fmla="*/ 0 h 3062398"/>
              <a:gd name="connsiteX1" fmla="*/ 4633471 w 4653925"/>
              <a:gd name="connsiteY1" fmla="*/ 5024 h 3062398"/>
              <a:gd name="connsiteX2" fmla="*/ 4636387 w 4653925"/>
              <a:gd name="connsiteY2" fmla="*/ 856834 h 3062398"/>
              <a:gd name="connsiteX3" fmla="*/ 4475671 w 4653925"/>
              <a:gd name="connsiteY3" fmla="*/ 2022793 h 3062398"/>
              <a:gd name="connsiteX4" fmla="*/ 3934914 w 4653925"/>
              <a:gd name="connsiteY4" fmla="*/ 2591361 h 3062398"/>
              <a:gd name="connsiteX5" fmla="*/ 3190887 w 4653925"/>
              <a:gd name="connsiteY5" fmla="*/ 2933564 h 3062398"/>
              <a:gd name="connsiteX6" fmla="*/ 2266423 w 4653925"/>
              <a:gd name="connsiteY6" fmla="*/ 3062253 h 3062398"/>
              <a:gd name="connsiteX7" fmla="*/ 1413651 w 4653925"/>
              <a:gd name="connsiteY7" fmla="*/ 2945941 h 3062398"/>
              <a:gd name="connsiteX8" fmla="*/ 663651 w 4653925"/>
              <a:gd name="connsiteY8" fmla="*/ 2514496 h 3062398"/>
              <a:gd name="connsiteX9" fmla="*/ 173949 w 4653925"/>
              <a:gd name="connsiteY9" fmla="*/ 2010352 h 3062398"/>
              <a:gd name="connsiteX10" fmla="*/ 32680 w 4653925"/>
              <a:gd name="connsiteY10" fmla="*/ 1161870 h 3062398"/>
              <a:gd name="connsiteX11" fmla="*/ 20790 w 4653925"/>
              <a:gd name="connsiteY11" fmla="*/ 0 h 3062398"/>
              <a:gd name="connsiteX0" fmla="*/ 1932 w 4635067"/>
              <a:gd name="connsiteY0" fmla="*/ 0 h 3062398"/>
              <a:gd name="connsiteX1" fmla="*/ 4614613 w 4635067"/>
              <a:gd name="connsiteY1" fmla="*/ 5024 h 3062398"/>
              <a:gd name="connsiteX2" fmla="*/ 4617529 w 4635067"/>
              <a:gd name="connsiteY2" fmla="*/ 856834 h 3062398"/>
              <a:gd name="connsiteX3" fmla="*/ 4456813 w 4635067"/>
              <a:gd name="connsiteY3" fmla="*/ 2022793 h 3062398"/>
              <a:gd name="connsiteX4" fmla="*/ 3916056 w 4635067"/>
              <a:gd name="connsiteY4" fmla="*/ 2591361 h 3062398"/>
              <a:gd name="connsiteX5" fmla="*/ 3172029 w 4635067"/>
              <a:gd name="connsiteY5" fmla="*/ 2933564 h 3062398"/>
              <a:gd name="connsiteX6" fmla="*/ 2247565 w 4635067"/>
              <a:gd name="connsiteY6" fmla="*/ 3062253 h 3062398"/>
              <a:gd name="connsiteX7" fmla="*/ 1394793 w 4635067"/>
              <a:gd name="connsiteY7" fmla="*/ 2945941 h 3062398"/>
              <a:gd name="connsiteX8" fmla="*/ 644793 w 4635067"/>
              <a:gd name="connsiteY8" fmla="*/ 2514496 h 3062398"/>
              <a:gd name="connsiteX9" fmla="*/ 155091 w 4635067"/>
              <a:gd name="connsiteY9" fmla="*/ 2010352 h 3062398"/>
              <a:gd name="connsiteX10" fmla="*/ 13822 w 4635067"/>
              <a:gd name="connsiteY10" fmla="*/ 1161870 h 3062398"/>
              <a:gd name="connsiteX11" fmla="*/ 1932 w 4635067"/>
              <a:gd name="connsiteY11" fmla="*/ 0 h 3062398"/>
              <a:gd name="connsiteX0" fmla="*/ 1931 w 4635066"/>
              <a:gd name="connsiteY0" fmla="*/ 0 h 3062398"/>
              <a:gd name="connsiteX1" fmla="*/ 4614612 w 4635066"/>
              <a:gd name="connsiteY1" fmla="*/ 5024 h 3062398"/>
              <a:gd name="connsiteX2" fmla="*/ 4617528 w 4635066"/>
              <a:gd name="connsiteY2" fmla="*/ 856834 h 3062398"/>
              <a:gd name="connsiteX3" fmla="*/ 4456812 w 4635066"/>
              <a:gd name="connsiteY3" fmla="*/ 2022793 h 3062398"/>
              <a:gd name="connsiteX4" fmla="*/ 3916055 w 4635066"/>
              <a:gd name="connsiteY4" fmla="*/ 2591361 h 3062398"/>
              <a:gd name="connsiteX5" fmla="*/ 3172028 w 4635066"/>
              <a:gd name="connsiteY5" fmla="*/ 2933564 h 3062398"/>
              <a:gd name="connsiteX6" fmla="*/ 2247564 w 4635066"/>
              <a:gd name="connsiteY6" fmla="*/ 3062253 h 3062398"/>
              <a:gd name="connsiteX7" fmla="*/ 1394792 w 4635066"/>
              <a:gd name="connsiteY7" fmla="*/ 2945941 h 3062398"/>
              <a:gd name="connsiteX8" fmla="*/ 644792 w 4635066"/>
              <a:gd name="connsiteY8" fmla="*/ 2514496 h 3062398"/>
              <a:gd name="connsiteX9" fmla="*/ 155090 w 4635066"/>
              <a:gd name="connsiteY9" fmla="*/ 2010352 h 3062398"/>
              <a:gd name="connsiteX10" fmla="*/ 13821 w 4635066"/>
              <a:gd name="connsiteY10" fmla="*/ 1161870 h 3062398"/>
              <a:gd name="connsiteX11" fmla="*/ 1931 w 4635066"/>
              <a:gd name="connsiteY11" fmla="*/ 0 h 3062398"/>
              <a:gd name="connsiteX0" fmla="*/ 10263 w 4632686"/>
              <a:gd name="connsiteY0" fmla="*/ 0 h 3192368"/>
              <a:gd name="connsiteX1" fmla="*/ 4612232 w 4632686"/>
              <a:gd name="connsiteY1" fmla="*/ 134994 h 3192368"/>
              <a:gd name="connsiteX2" fmla="*/ 4615148 w 4632686"/>
              <a:gd name="connsiteY2" fmla="*/ 986804 h 3192368"/>
              <a:gd name="connsiteX3" fmla="*/ 4454432 w 4632686"/>
              <a:gd name="connsiteY3" fmla="*/ 2152763 h 3192368"/>
              <a:gd name="connsiteX4" fmla="*/ 3913675 w 4632686"/>
              <a:gd name="connsiteY4" fmla="*/ 2721331 h 3192368"/>
              <a:gd name="connsiteX5" fmla="*/ 3169648 w 4632686"/>
              <a:gd name="connsiteY5" fmla="*/ 3063534 h 3192368"/>
              <a:gd name="connsiteX6" fmla="*/ 2245184 w 4632686"/>
              <a:gd name="connsiteY6" fmla="*/ 3192223 h 3192368"/>
              <a:gd name="connsiteX7" fmla="*/ 1392412 w 4632686"/>
              <a:gd name="connsiteY7" fmla="*/ 3075911 h 3192368"/>
              <a:gd name="connsiteX8" fmla="*/ 642412 w 4632686"/>
              <a:gd name="connsiteY8" fmla="*/ 2644466 h 3192368"/>
              <a:gd name="connsiteX9" fmla="*/ 152710 w 4632686"/>
              <a:gd name="connsiteY9" fmla="*/ 2140322 h 3192368"/>
              <a:gd name="connsiteX10" fmla="*/ 11441 w 4632686"/>
              <a:gd name="connsiteY10" fmla="*/ 1291840 h 3192368"/>
              <a:gd name="connsiteX11" fmla="*/ 10263 w 4632686"/>
              <a:gd name="connsiteY11" fmla="*/ 0 h 3192368"/>
              <a:gd name="connsiteX0" fmla="*/ 10263 w 4650727"/>
              <a:gd name="connsiteY0" fmla="*/ 11222 h 3203590"/>
              <a:gd name="connsiteX1" fmla="*/ 4633656 w 4650727"/>
              <a:gd name="connsiteY1" fmla="*/ 0 h 3203590"/>
              <a:gd name="connsiteX2" fmla="*/ 4615148 w 4650727"/>
              <a:gd name="connsiteY2" fmla="*/ 998026 h 3203590"/>
              <a:gd name="connsiteX3" fmla="*/ 4454432 w 4650727"/>
              <a:gd name="connsiteY3" fmla="*/ 2163985 h 3203590"/>
              <a:gd name="connsiteX4" fmla="*/ 3913675 w 4650727"/>
              <a:gd name="connsiteY4" fmla="*/ 2732553 h 3203590"/>
              <a:gd name="connsiteX5" fmla="*/ 3169648 w 4650727"/>
              <a:gd name="connsiteY5" fmla="*/ 3074756 h 3203590"/>
              <a:gd name="connsiteX6" fmla="*/ 2245184 w 4650727"/>
              <a:gd name="connsiteY6" fmla="*/ 3203445 h 3203590"/>
              <a:gd name="connsiteX7" fmla="*/ 1392412 w 4650727"/>
              <a:gd name="connsiteY7" fmla="*/ 3087133 h 3203590"/>
              <a:gd name="connsiteX8" fmla="*/ 642412 w 4650727"/>
              <a:gd name="connsiteY8" fmla="*/ 2655688 h 3203590"/>
              <a:gd name="connsiteX9" fmla="*/ 152710 w 4650727"/>
              <a:gd name="connsiteY9" fmla="*/ 2151544 h 3203590"/>
              <a:gd name="connsiteX10" fmla="*/ 11441 w 4650727"/>
              <a:gd name="connsiteY10" fmla="*/ 1303062 h 3203590"/>
              <a:gd name="connsiteX11" fmla="*/ 10263 w 4650727"/>
              <a:gd name="connsiteY11" fmla="*/ 11222 h 3203590"/>
              <a:gd name="connsiteX0" fmla="*/ 10263 w 4669743"/>
              <a:gd name="connsiteY0" fmla="*/ 0 h 3192368"/>
              <a:gd name="connsiteX1" fmla="*/ 4655080 w 4669743"/>
              <a:gd name="connsiteY1" fmla="*/ 103308 h 3192368"/>
              <a:gd name="connsiteX2" fmla="*/ 4615148 w 4669743"/>
              <a:gd name="connsiteY2" fmla="*/ 986804 h 3192368"/>
              <a:gd name="connsiteX3" fmla="*/ 4454432 w 4669743"/>
              <a:gd name="connsiteY3" fmla="*/ 2152763 h 3192368"/>
              <a:gd name="connsiteX4" fmla="*/ 3913675 w 4669743"/>
              <a:gd name="connsiteY4" fmla="*/ 2721331 h 3192368"/>
              <a:gd name="connsiteX5" fmla="*/ 3169648 w 4669743"/>
              <a:gd name="connsiteY5" fmla="*/ 3063534 h 3192368"/>
              <a:gd name="connsiteX6" fmla="*/ 2245184 w 4669743"/>
              <a:gd name="connsiteY6" fmla="*/ 3192223 h 3192368"/>
              <a:gd name="connsiteX7" fmla="*/ 1392412 w 4669743"/>
              <a:gd name="connsiteY7" fmla="*/ 3075911 h 3192368"/>
              <a:gd name="connsiteX8" fmla="*/ 642412 w 4669743"/>
              <a:gd name="connsiteY8" fmla="*/ 2644466 h 3192368"/>
              <a:gd name="connsiteX9" fmla="*/ 152710 w 4669743"/>
              <a:gd name="connsiteY9" fmla="*/ 2140322 h 3192368"/>
              <a:gd name="connsiteX10" fmla="*/ 11441 w 4669743"/>
              <a:gd name="connsiteY10" fmla="*/ 1291840 h 3192368"/>
              <a:gd name="connsiteX11" fmla="*/ 10263 w 4669743"/>
              <a:gd name="connsiteY11" fmla="*/ 0 h 3192368"/>
              <a:gd name="connsiteX0" fmla="*/ 1930 w 4672122"/>
              <a:gd name="connsiteY0" fmla="*/ 2412 h 3089060"/>
              <a:gd name="connsiteX1" fmla="*/ 4657459 w 4672122"/>
              <a:gd name="connsiteY1" fmla="*/ 0 h 3089060"/>
              <a:gd name="connsiteX2" fmla="*/ 4617527 w 4672122"/>
              <a:gd name="connsiteY2" fmla="*/ 883496 h 3089060"/>
              <a:gd name="connsiteX3" fmla="*/ 4456811 w 4672122"/>
              <a:gd name="connsiteY3" fmla="*/ 2049455 h 3089060"/>
              <a:gd name="connsiteX4" fmla="*/ 3916054 w 4672122"/>
              <a:gd name="connsiteY4" fmla="*/ 2618023 h 3089060"/>
              <a:gd name="connsiteX5" fmla="*/ 3172027 w 4672122"/>
              <a:gd name="connsiteY5" fmla="*/ 2960226 h 3089060"/>
              <a:gd name="connsiteX6" fmla="*/ 2247563 w 4672122"/>
              <a:gd name="connsiteY6" fmla="*/ 3088915 h 3089060"/>
              <a:gd name="connsiteX7" fmla="*/ 1394791 w 4672122"/>
              <a:gd name="connsiteY7" fmla="*/ 2972603 h 3089060"/>
              <a:gd name="connsiteX8" fmla="*/ 644791 w 4672122"/>
              <a:gd name="connsiteY8" fmla="*/ 2541158 h 3089060"/>
              <a:gd name="connsiteX9" fmla="*/ 155089 w 4672122"/>
              <a:gd name="connsiteY9" fmla="*/ 2037014 h 3089060"/>
              <a:gd name="connsiteX10" fmla="*/ 13820 w 4672122"/>
              <a:gd name="connsiteY10" fmla="*/ 1188532 h 3089060"/>
              <a:gd name="connsiteX11" fmla="*/ 1930 w 4672122"/>
              <a:gd name="connsiteY11" fmla="*/ 2412 h 3089060"/>
              <a:gd name="connsiteX0" fmla="*/ 1930 w 4721872"/>
              <a:gd name="connsiteY0" fmla="*/ 0 h 3086648"/>
              <a:gd name="connsiteX1" fmla="*/ 4711018 w 4721872"/>
              <a:gd name="connsiteY1" fmla="*/ 120927 h 3086648"/>
              <a:gd name="connsiteX2" fmla="*/ 4617527 w 4721872"/>
              <a:gd name="connsiteY2" fmla="*/ 881084 h 3086648"/>
              <a:gd name="connsiteX3" fmla="*/ 4456811 w 4721872"/>
              <a:gd name="connsiteY3" fmla="*/ 2047043 h 3086648"/>
              <a:gd name="connsiteX4" fmla="*/ 3916054 w 4721872"/>
              <a:gd name="connsiteY4" fmla="*/ 2615611 h 3086648"/>
              <a:gd name="connsiteX5" fmla="*/ 3172027 w 4721872"/>
              <a:gd name="connsiteY5" fmla="*/ 2957814 h 3086648"/>
              <a:gd name="connsiteX6" fmla="*/ 2247563 w 4721872"/>
              <a:gd name="connsiteY6" fmla="*/ 3086503 h 3086648"/>
              <a:gd name="connsiteX7" fmla="*/ 1394791 w 4721872"/>
              <a:gd name="connsiteY7" fmla="*/ 2970191 h 3086648"/>
              <a:gd name="connsiteX8" fmla="*/ 644791 w 4721872"/>
              <a:gd name="connsiteY8" fmla="*/ 2538746 h 3086648"/>
              <a:gd name="connsiteX9" fmla="*/ 155089 w 4721872"/>
              <a:gd name="connsiteY9" fmla="*/ 2034602 h 3086648"/>
              <a:gd name="connsiteX10" fmla="*/ 13820 w 4721872"/>
              <a:gd name="connsiteY10" fmla="*/ 1186120 h 3086648"/>
              <a:gd name="connsiteX11" fmla="*/ 1930 w 4721872"/>
              <a:gd name="connsiteY11" fmla="*/ 0 h 3086648"/>
              <a:gd name="connsiteX0" fmla="*/ 1930 w 4721872"/>
              <a:gd name="connsiteY0" fmla="*/ 0 h 3086648"/>
              <a:gd name="connsiteX1" fmla="*/ 4711018 w 4721872"/>
              <a:gd name="connsiteY1" fmla="*/ 120927 h 3086648"/>
              <a:gd name="connsiteX2" fmla="*/ 4617527 w 4721872"/>
              <a:gd name="connsiteY2" fmla="*/ 881084 h 3086648"/>
              <a:gd name="connsiteX3" fmla="*/ 3916054 w 4721872"/>
              <a:gd name="connsiteY3" fmla="*/ 2615611 h 3086648"/>
              <a:gd name="connsiteX4" fmla="*/ 3172027 w 4721872"/>
              <a:gd name="connsiteY4" fmla="*/ 2957814 h 3086648"/>
              <a:gd name="connsiteX5" fmla="*/ 2247563 w 4721872"/>
              <a:gd name="connsiteY5" fmla="*/ 3086503 h 3086648"/>
              <a:gd name="connsiteX6" fmla="*/ 1394791 w 4721872"/>
              <a:gd name="connsiteY6" fmla="*/ 2970191 h 3086648"/>
              <a:gd name="connsiteX7" fmla="*/ 644791 w 4721872"/>
              <a:gd name="connsiteY7" fmla="*/ 2538746 h 3086648"/>
              <a:gd name="connsiteX8" fmla="*/ 155089 w 4721872"/>
              <a:gd name="connsiteY8" fmla="*/ 2034602 h 3086648"/>
              <a:gd name="connsiteX9" fmla="*/ 13820 w 4721872"/>
              <a:gd name="connsiteY9" fmla="*/ 1186120 h 3086648"/>
              <a:gd name="connsiteX10" fmla="*/ 1930 w 4721872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644791 w 4720008"/>
              <a:gd name="connsiteY7" fmla="*/ 2538746 h 3086648"/>
              <a:gd name="connsiteX8" fmla="*/ 155089 w 4720008"/>
              <a:gd name="connsiteY8" fmla="*/ 2034602 h 3086648"/>
              <a:gd name="connsiteX9" fmla="*/ 13820 w 4720008"/>
              <a:gd name="connsiteY9" fmla="*/ 1186120 h 3086648"/>
              <a:gd name="connsiteX10" fmla="*/ 1930 w 4720008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644791 w 4720008"/>
              <a:gd name="connsiteY7" fmla="*/ 2538746 h 3086648"/>
              <a:gd name="connsiteX8" fmla="*/ 155089 w 4720008"/>
              <a:gd name="connsiteY8" fmla="*/ 2034602 h 3086648"/>
              <a:gd name="connsiteX9" fmla="*/ 13820 w 4720008"/>
              <a:gd name="connsiteY9" fmla="*/ 1186120 h 3086648"/>
              <a:gd name="connsiteX10" fmla="*/ 1930 w 4720008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155089 w 4720008"/>
              <a:gd name="connsiteY7" fmla="*/ 2034602 h 3086648"/>
              <a:gd name="connsiteX8" fmla="*/ 13820 w 4720008"/>
              <a:gd name="connsiteY8" fmla="*/ 1186120 h 3086648"/>
              <a:gd name="connsiteX9" fmla="*/ 1930 w 4720008"/>
              <a:gd name="connsiteY9" fmla="*/ 0 h 3086648"/>
              <a:gd name="connsiteX0" fmla="*/ 1930 w 4720008"/>
              <a:gd name="connsiteY0" fmla="*/ 0 h 3091210"/>
              <a:gd name="connsiteX1" fmla="*/ 4711018 w 4720008"/>
              <a:gd name="connsiteY1" fmla="*/ 120927 h 3091210"/>
              <a:gd name="connsiteX2" fmla="*/ 4574680 w 4720008"/>
              <a:gd name="connsiteY2" fmla="*/ 1365633 h 3091210"/>
              <a:gd name="connsiteX3" fmla="*/ 3916054 w 4720008"/>
              <a:gd name="connsiteY3" fmla="*/ 2615611 h 3091210"/>
              <a:gd name="connsiteX4" fmla="*/ 3172027 w 4720008"/>
              <a:gd name="connsiteY4" fmla="*/ 2957814 h 3091210"/>
              <a:gd name="connsiteX5" fmla="*/ 2247563 w 4720008"/>
              <a:gd name="connsiteY5" fmla="*/ 3086503 h 3091210"/>
              <a:gd name="connsiteX6" fmla="*/ 1234115 w 4720008"/>
              <a:gd name="connsiteY6" fmla="*/ 3023051 h 3091210"/>
              <a:gd name="connsiteX7" fmla="*/ 155089 w 4720008"/>
              <a:gd name="connsiteY7" fmla="*/ 2034602 h 3091210"/>
              <a:gd name="connsiteX8" fmla="*/ 13820 w 4720008"/>
              <a:gd name="connsiteY8" fmla="*/ 1186120 h 3091210"/>
              <a:gd name="connsiteX9" fmla="*/ 1930 w 4720008"/>
              <a:gd name="connsiteY9" fmla="*/ 0 h 3091210"/>
              <a:gd name="connsiteX0" fmla="*/ 1930 w 4720008"/>
              <a:gd name="connsiteY0" fmla="*/ 0 h 3089347"/>
              <a:gd name="connsiteX1" fmla="*/ 4711018 w 4720008"/>
              <a:gd name="connsiteY1" fmla="*/ 120927 h 3089347"/>
              <a:gd name="connsiteX2" fmla="*/ 4574680 w 4720008"/>
              <a:gd name="connsiteY2" fmla="*/ 1365633 h 3089347"/>
              <a:gd name="connsiteX3" fmla="*/ 3916054 w 4720008"/>
              <a:gd name="connsiteY3" fmla="*/ 2615611 h 3089347"/>
              <a:gd name="connsiteX4" fmla="*/ 3225585 w 4720008"/>
              <a:gd name="connsiteY4" fmla="*/ 2984244 h 3089347"/>
              <a:gd name="connsiteX5" fmla="*/ 2247563 w 4720008"/>
              <a:gd name="connsiteY5" fmla="*/ 3086503 h 3089347"/>
              <a:gd name="connsiteX6" fmla="*/ 1234115 w 4720008"/>
              <a:gd name="connsiteY6" fmla="*/ 3023051 h 3089347"/>
              <a:gd name="connsiteX7" fmla="*/ 155089 w 4720008"/>
              <a:gd name="connsiteY7" fmla="*/ 2034602 h 3089347"/>
              <a:gd name="connsiteX8" fmla="*/ 13820 w 4720008"/>
              <a:gd name="connsiteY8" fmla="*/ 1186120 h 3089347"/>
              <a:gd name="connsiteX9" fmla="*/ 1930 w 4720008"/>
              <a:gd name="connsiteY9" fmla="*/ 0 h 3089347"/>
              <a:gd name="connsiteX0" fmla="*/ 1930 w 4723365"/>
              <a:gd name="connsiteY0" fmla="*/ 0 h 3089347"/>
              <a:gd name="connsiteX1" fmla="*/ 4711018 w 4723365"/>
              <a:gd name="connsiteY1" fmla="*/ 120927 h 3089347"/>
              <a:gd name="connsiteX2" fmla="*/ 4574680 w 4723365"/>
              <a:gd name="connsiteY2" fmla="*/ 1365633 h 3089347"/>
              <a:gd name="connsiteX3" fmla="*/ 3916054 w 4723365"/>
              <a:gd name="connsiteY3" fmla="*/ 2615611 h 3089347"/>
              <a:gd name="connsiteX4" fmla="*/ 3225585 w 4723365"/>
              <a:gd name="connsiteY4" fmla="*/ 2984244 h 3089347"/>
              <a:gd name="connsiteX5" fmla="*/ 2247563 w 4723365"/>
              <a:gd name="connsiteY5" fmla="*/ 3086503 h 3089347"/>
              <a:gd name="connsiteX6" fmla="*/ 1234115 w 4723365"/>
              <a:gd name="connsiteY6" fmla="*/ 3023051 h 3089347"/>
              <a:gd name="connsiteX7" fmla="*/ 155089 w 4723365"/>
              <a:gd name="connsiteY7" fmla="*/ 2034602 h 3089347"/>
              <a:gd name="connsiteX8" fmla="*/ 13820 w 4723365"/>
              <a:gd name="connsiteY8" fmla="*/ 1186120 h 3089347"/>
              <a:gd name="connsiteX9" fmla="*/ 1930 w 4723365"/>
              <a:gd name="connsiteY9" fmla="*/ 0 h 3089347"/>
              <a:gd name="connsiteX0" fmla="*/ 1930 w 4723365"/>
              <a:gd name="connsiteY0" fmla="*/ 0 h 3089347"/>
              <a:gd name="connsiteX1" fmla="*/ 4711018 w 4723365"/>
              <a:gd name="connsiteY1" fmla="*/ 120927 h 3089347"/>
              <a:gd name="connsiteX2" fmla="*/ 4574680 w 4723365"/>
              <a:gd name="connsiteY2" fmla="*/ 1365633 h 3089347"/>
              <a:gd name="connsiteX3" fmla="*/ 3916054 w 4723365"/>
              <a:gd name="connsiteY3" fmla="*/ 2615611 h 3089347"/>
              <a:gd name="connsiteX4" fmla="*/ 3225585 w 4723365"/>
              <a:gd name="connsiteY4" fmla="*/ 2984244 h 3089347"/>
              <a:gd name="connsiteX5" fmla="*/ 2247563 w 4723365"/>
              <a:gd name="connsiteY5" fmla="*/ 3086503 h 3089347"/>
              <a:gd name="connsiteX6" fmla="*/ 1234115 w 4723365"/>
              <a:gd name="connsiteY6" fmla="*/ 3023051 h 3089347"/>
              <a:gd name="connsiteX7" fmla="*/ 155089 w 4723365"/>
              <a:gd name="connsiteY7" fmla="*/ 2034602 h 3089347"/>
              <a:gd name="connsiteX8" fmla="*/ 13820 w 4723365"/>
              <a:gd name="connsiteY8" fmla="*/ 1186120 h 3089347"/>
              <a:gd name="connsiteX9" fmla="*/ 1930 w 4723365"/>
              <a:gd name="connsiteY9" fmla="*/ 0 h 3089347"/>
              <a:gd name="connsiteX0" fmla="*/ 1930 w 4574680"/>
              <a:gd name="connsiteY0" fmla="*/ 0 h 3089347"/>
              <a:gd name="connsiteX1" fmla="*/ 4574680 w 4574680"/>
              <a:gd name="connsiteY1" fmla="*/ 1365633 h 3089347"/>
              <a:gd name="connsiteX2" fmla="*/ 3916054 w 4574680"/>
              <a:gd name="connsiteY2" fmla="*/ 2615611 h 3089347"/>
              <a:gd name="connsiteX3" fmla="*/ 3225585 w 4574680"/>
              <a:gd name="connsiteY3" fmla="*/ 2984244 h 3089347"/>
              <a:gd name="connsiteX4" fmla="*/ 2247563 w 4574680"/>
              <a:gd name="connsiteY4" fmla="*/ 3086503 h 3089347"/>
              <a:gd name="connsiteX5" fmla="*/ 1234115 w 4574680"/>
              <a:gd name="connsiteY5" fmla="*/ 3023051 h 3089347"/>
              <a:gd name="connsiteX6" fmla="*/ 155089 w 4574680"/>
              <a:gd name="connsiteY6" fmla="*/ 2034602 h 3089347"/>
              <a:gd name="connsiteX7" fmla="*/ 13820 w 4574680"/>
              <a:gd name="connsiteY7" fmla="*/ 1186120 h 3089347"/>
              <a:gd name="connsiteX8" fmla="*/ 1930 w 4574680"/>
              <a:gd name="connsiteY8" fmla="*/ 0 h 3089347"/>
              <a:gd name="connsiteX0" fmla="*/ 0 w 4560860"/>
              <a:gd name="connsiteY0" fmla="*/ 55958 h 1959185"/>
              <a:gd name="connsiteX1" fmla="*/ 4560860 w 4560860"/>
              <a:gd name="connsiteY1" fmla="*/ 235471 h 1959185"/>
              <a:gd name="connsiteX2" fmla="*/ 3902234 w 4560860"/>
              <a:gd name="connsiteY2" fmla="*/ 1485449 h 1959185"/>
              <a:gd name="connsiteX3" fmla="*/ 3211765 w 4560860"/>
              <a:gd name="connsiteY3" fmla="*/ 1854082 h 1959185"/>
              <a:gd name="connsiteX4" fmla="*/ 2233743 w 4560860"/>
              <a:gd name="connsiteY4" fmla="*/ 1956341 h 1959185"/>
              <a:gd name="connsiteX5" fmla="*/ 1220295 w 4560860"/>
              <a:gd name="connsiteY5" fmla="*/ 1892889 h 1959185"/>
              <a:gd name="connsiteX6" fmla="*/ 141269 w 4560860"/>
              <a:gd name="connsiteY6" fmla="*/ 904440 h 1959185"/>
              <a:gd name="connsiteX7" fmla="*/ 0 w 4560860"/>
              <a:gd name="connsiteY7" fmla="*/ 55958 h 1959185"/>
              <a:gd name="connsiteX0" fmla="*/ 0 w 4419591"/>
              <a:gd name="connsiteY0" fmla="*/ 681456 h 1736201"/>
              <a:gd name="connsiteX1" fmla="*/ 4419591 w 4419591"/>
              <a:gd name="connsiteY1" fmla="*/ 12487 h 1736201"/>
              <a:gd name="connsiteX2" fmla="*/ 3760965 w 4419591"/>
              <a:gd name="connsiteY2" fmla="*/ 1262465 h 1736201"/>
              <a:gd name="connsiteX3" fmla="*/ 3070496 w 4419591"/>
              <a:gd name="connsiteY3" fmla="*/ 1631098 h 1736201"/>
              <a:gd name="connsiteX4" fmla="*/ 2092474 w 4419591"/>
              <a:gd name="connsiteY4" fmla="*/ 1733357 h 1736201"/>
              <a:gd name="connsiteX5" fmla="*/ 1079026 w 4419591"/>
              <a:gd name="connsiteY5" fmla="*/ 1669905 h 1736201"/>
              <a:gd name="connsiteX6" fmla="*/ 0 w 4419591"/>
              <a:gd name="connsiteY6" fmla="*/ 681456 h 1736201"/>
              <a:gd name="connsiteX0" fmla="*/ 0 w 4444077"/>
              <a:gd name="connsiteY0" fmla="*/ 278206 h 1768127"/>
              <a:gd name="connsiteX1" fmla="*/ 4444077 w 4444077"/>
              <a:gd name="connsiteY1" fmla="*/ 44413 h 1768127"/>
              <a:gd name="connsiteX2" fmla="*/ 3785451 w 4444077"/>
              <a:gd name="connsiteY2" fmla="*/ 1294391 h 1768127"/>
              <a:gd name="connsiteX3" fmla="*/ 3094982 w 4444077"/>
              <a:gd name="connsiteY3" fmla="*/ 1663024 h 1768127"/>
              <a:gd name="connsiteX4" fmla="*/ 2116960 w 4444077"/>
              <a:gd name="connsiteY4" fmla="*/ 1765283 h 1768127"/>
              <a:gd name="connsiteX5" fmla="*/ 1103512 w 4444077"/>
              <a:gd name="connsiteY5" fmla="*/ 1701831 h 1768127"/>
              <a:gd name="connsiteX6" fmla="*/ 0 w 4444077"/>
              <a:gd name="connsiteY6" fmla="*/ 278206 h 1768127"/>
              <a:gd name="connsiteX0" fmla="*/ 0 w 4444077"/>
              <a:gd name="connsiteY0" fmla="*/ 257196 h 1747117"/>
              <a:gd name="connsiteX1" fmla="*/ 4444077 w 4444077"/>
              <a:gd name="connsiteY1" fmla="*/ 23403 h 1747117"/>
              <a:gd name="connsiteX2" fmla="*/ 3785451 w 4444077"/>
              <a:gd name="connsiteY2" fmla="*/ 1273381 h 1747117"/>
              <a:gd name="connsiteX3" fmla="*/ 3094982 w 4444077"/>
              <a:gd name="connsiteY3" fmla="*/ 1642014 h 1747117"/>
              <a:gd name="connsiteX4" fmla="*/ 2116960 w 4444077"/>
              <a:gd name="connsiteY4" fmla="*/ 1744273 h 1747117"/>
              <a:gd name="connsiteX5" fmla="*/ 1103512 w 4444077"/>
              <a:gd name="connsiteY5" fmla="*/ 1680821 h 1747117"/>
              <a:gd name="connsiteX6" fmla="*/ 0 w 4444077"/>
              <a:gd name="connsiteY6" fmla="*/ 257196 h 1747117"/>
              <a:gd name="connsiteX0" fmla="*/ 0 w 4444077"/>
              <a:gd name="connsiteY0" fmla="*/ 257196 h 1747117"/>
              <a:gd name="connsiteX1" fmla="*/ 4444077 w 4444077"/>
              <a:gd name="connsiteY1" fmla="*/ 23403 h 1747117"/>
              <a:gd name="connsiteX2" fmla="*/ 3785451 w 4444077"/>
              <a:gd name="connsiteY2" fmla="*/ 1273381 h 1747117"/>
              <a:gd name="connsiteX3" fmla="*/ 3094982 w 4444077"/>
              <a:gd name="connsiteY3" fmla="*/ 1642014 h 1747117"/>
              <a:gd name="connsiteX4" fmla="*/ 2116960 w 4444077"/>
              <a:gd name="connsiteY4" fmla="*/ 1744273 h 1747117"/>
              <a:gd name="connsiteX5" fmla="*/ 1103512 w 4444077"/>
              <a:gd name="connsiteY5" fmla="*/ 1680821 h 1747117"/>
              <a:gd name="connsiteX6" fmla="*/ 0 w 4444077"/>
              <a:gd name="connsiteY6" fmla="*/ 257196 h 1747117"/>
              <a:gd name="connsiteX0" fmla="*/ 0 w 4444077"/>
              <a:gd name="connsiteY0" fmla="*/ 253650 h 1743571"/>
              <a:gd name="connsiteX1" fmla="*/ 4444077 w 4444077"/>
              <a:gd name="connsiteY1" fmla="*/ 19857 h 1743571"/>
              <a:gd name="connsiteX2" fmla="*/ 3785451 w 4444077"/>
              <a:gd name="connsiteY2" fmla="*/ 1269835 h 1743571"/>
              <a:gd name="connsiteX3" fmla="*/ 3094982 w 4444077"/>
              <a:gd name="connsiteY3" fmla="*/ 1638468 h 1743571"/>
              <a:gd name="connsiteX4" fmla="*/ 2116960 w 4444077"/>
              <a:gd name="connsiteY4" fmla="*/ 1740727 h 1743571"/>
              <a:gd name="connsiteX5" fmla="*/ 1103512 w 4444077"/>
              <a:gd name="connsiteY5" fmla="*/ 1677275 h 1743571"/>
              <a:gd name="connsiteX6" fmla="*/ 0 w 4444077"/>
              <a:gd name="connsiteY6" fmla="*/ 253650 h 1743571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785451 w 4444077"/>
              <a:gd name="connsiteY2" fmla="*/ 1249978 h 1723714"/>
              <a:gd name="connsiteX3" fmla="*/ 3094982 w 4444077"/>
              <a:gd name="connsiteY3" fmla="*/ 1618611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785451 w 4444077"/>
              <a:gd name="connsiteY2" fmla="*/ 1249978 h 1723714"/>
              <a:gd name="connsiteX3" fmla="*/ 3094982 w 4444077"/>
              <a:gd name="connsiteY3" fmla="*/ 1618611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785451 w 4444077"/>
              <a:gd name="connsiteY2" fmla="*/ 1249978 h 1723714"/>
              <a:gd name="connsiteX3" fmla="*/ 3189833 w 4444077"/>
              <a:gd name="connsiteY3" fmla="*/ 1575178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914306 w 4444077"/>
              <a:gd name="connsiteY2" fmla="*/ 1264899 h 1723714"/>
              <a:gd name="connsiteX3" fmla="*/ 3189833 w 4444077"/>
              <a:gd name="connsiteY3" fmla="*/ 1575178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914306 w 4444077"/>
              <a:gd name="connsiteY2" fmla="*/ 1264899 h 1723714"/>
              <a:gd name="connsiteX3" fmla="*/ 3189833 w 4444077"/>
              <a:gd name="connsiteY3" fmla="*/ 1575178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914306 w 4444077"/>
              <a:gd name="connsiteY2" fmla="*/ 1264899 h 1723714"/>
              <a:gd name="connsiteX3" fmla="*/ 3273590 w 4444077"/>
              <a:gd name="connsiteY3" fmla="*/ 1600046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985176 w 4444077"/>
              <a:gd name="connsiteY2" fmla="*/ 1274845 h 1723714"/>
              <a:gd name="connsiteX3" fmla="*/ 3273590 w 4444077"/>
              <a:gd name="connsiteY3" fmla="*/ 1600046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985176 w 4444077"/>
              <a:gd name="connsiteY2" fmla="*/ 1274845 h 1723714"/>
              <a:gd name="connsiteX3" fmla="*/ 3273590 w 4444077"/>
              <a:gd name="connsiteY3" fmla="*/ 1600046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985176 w 4444077"/>
              <a:gd name="connsiteY2" fmla="*/ 1274845 h 1723714"/>
              <a:gd name="connsiteX3" fmla="*/ 3273590 w 4444077"/>
              <a:gd name="connsiteY3" fmla="*/ 1600046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4077" h="1723714">
                <a:moveTo>
                  <a:pt x="0" y="233793"/>
                </a:moveTo>
                <a:cubicBezTo>
                  <a:pt x="1291362" y="189652"/>
                  <a:pt x="3168354" y="57895"/>
                  <a:pt x="4444077" y="0"/>
                </a:cubicBezTo>
                <a:cubicBezTo>
                  <a:pt x="4352550" y="749432"/>
                  <a:pt x="4378232" y="890922"/>
                  <a:pt x="3985176" y="1274845"/>
                </a:cubicBezTo>
                <a:cubicBezTo>
                  <a:pt x="3751091" y="1462369"/>
                  <a:pt x="3456217" y="1531828"/>
                  <a:pt x="3273590" y="1600046"/>
                </a:cubicBezTo>
                <a:cubicBezTo>
                  <a:pt x="2898630" y="1674747"/>
                  <a:pt x="2448872" y="1714402"/>
                  <a:pt x="2116960" y="1720870"/>
                </a:cubicBezTo>
                <a:cubicBezTo>
                  <a:pt x="1785048" y="1727338"/>
                  <a:pt x="1342148" y="1728723"/>
                  <a:pt x="1103512" y="1657418"/>
                </a:cubicBezTo>
                <a:cubicBezTo>
                  <a:pt x="754766" y="1482101"/>
                  <a:pt x="340352" y="1121045"/>
                  <a:pt x="0" y="233793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C66BF687-18B3-B4D9-3829-54B304012400}"/>
              </a:ext>
            </a:extLst>
          </p:cNvPr>
          <p:cNvSpPr/>
          <p:nvPr/>
        </p:nvSpPr>
        <p:spPr>
          <a:xfrm rot="11640837" flipH="1">
            <a:off x="1581156" y="5591494"/>
            <a:ext cx="2315009" cy="1266376"/>
          </a:xfrm>
          <a:custGeom>
            <a:avLst/>
            <a:gdLst>
              <a:gd name="connsiteX0" fmla="*/ 735845 w 2315009"/>
              <a:gd name="connsiteY0" fmla="*/ 1198094 h 1266376"/>
              <a:gd name="connsiteX1" fmla="*/ 1706063 w 2315009"/>
              <a:gd name="connsiteY1" fmla="*/ 1198581 h 1266376"/>
              <a:gd name="connsiteX2" fmla="*/ 2290513 w 2315009"/>
              <a:gd name="connsiteY2" fmla="*/ 429320 h 1266376"/>
              <a:gd name="connsiteX3" fmla="*/ 2315009 w 2315009"/>
              <a:gd name="connsiteY3" fmla="*/ 266726 h 1266376"/>
              <a:gd name="connsiteX4" fmla="*/ 1828072 w 2315009"/>
              <a:gd name="connsiteY4" fmla="*/ 145194 h 1266376"/>
              <a:gd name="connsiteX5" fmla="*/ 1824945 w 2315009"/>
              <a:gd name="connsiteY5" fmla="*/ 166186 h 1266376"/>
              <a:gd name="connsiteX6" fmla="*/ 1574870 w 2315009"/>
              <a:gd name="connsiteY6" fmla="*/ 686358 h 1266376"/>
              <a:gd name="connsiteX7" fmla="*/ 780663 w 2315009"/>
              <a:gd name="connsiteY7" fmla="*/ 642497 h 1266376"/>
              <a:gd name="connsiteX8" fmla="*/ 485404 w 2315009"/>
              <a:gd name="connsiteY8" fmla="*/ 0 h 1266376"/>
              <a:gd name="connsiteX9" fmla="*/ 0 w 2315009"/>
              <a:gd name="connsiteY9" fmla="*/ 76647 h 1266376"/>
              <a:gd name="connsiteX10" fmla="*/ 87283 w 2315009"/>
              <a:gd name="connsiteY10" fmla="*/ 504176 h 1266376"/>
              <a:gd name="connsiteX11" fmla="*/ 511250 w 2315009"/>
              <a:gd name="connsiteY11" fmla="*/ 1122860 h 1266376"/>
              <a:gd name="connsiteX12" fmla="*/ 735845 w 2315009"/>
              <a:gd name="connsiteY12" fmla="*/ 1198094 h 12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5009" h="1266376">
                <a:moveTo>
                  <a:pt x="735845" y="1198094"/>
                </a:moveTo>
                <a:cubicBezTo>
                  <a:pt x="1010251" y="1267877"/>
                  <a:pt x="1408984" y="1307991"/>
                  <a:pt x="1706063" y="1198581"/>
                </a:cubicBezTo>
                <a:cubicBezTo>
                  <a:pt x="2088905" y="1025678"/>
                  <a:pt x="2230788" y="730915"/>
                  <a:pt x="2290513" y="429320"/>
                </a:cubicBezTo>
                <a:lnTo>
                  <a:pt x="2315009" y="266726"/>
                </a:lnTo>
                <a:lnTo>
                  <a:pt x="1828072" y="145194"/>
                </a:lnTo>
                <a:lnTo>
                  <a:pt x="1824945" y="166186"/>
                </a:lnTo>
                <a:cubicBezTo>
                  <a:pt x="1787301" y="421216"/>
                  <a:pt x="1755260" y="595210"/>
                  <a:pt x="1574870" y="686358"/>
                </a:cubicBezTo>
                <a:cubicBezTo>
                  <a:pt x="1373457" y="817883"/>
                  <a:pt x="962240" y="756891"/>
                  <a:pt x="780663" y="642497"/>
                </a:cubicBezTo>
                <a:cubicBezTo>
                  <a:pt x="599085" y="528104"/>
                  <a:pt x="524005" y="279592"/>
                  <a:pt x="485404" y="0"/>
                </a:cubicBezTo>
                <a:lnTo>
                  <a:pt x="0" y="76647"/>
                </a:lnTo>
                <a:cubicBezTo>
                  <a:pt x="9850" y="208657"/>
                  <a:pt x="37847" y="312521"/>
                  <a:pt x="87283" y="504176"/>
                </a:cubicBezTo>
                <a:cubicBezTo>
                  <a:pt x="136719" y="695831"/>
                  <a:pt x="253906" y="936898"/>
                  <a:pt x="511250" y="1122860"/>
                </a:cubicBezTo>
                <a:cubicBezTo>
                  <a:pt x="566721" y="1148275"/>
                  <a:pt x="644376" y="1174833"/>
                  <a:pt x="735845" y="119809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89B83F-DED1-4FF1-8795-D66BE073A1FC}"/>
              </a:ext>
            </a:extLst>
          </p:cNvPr>
          <p:cNvGrpSpPr/>
          <p:nvPr/>
        </p:nvGrpSpPr>
        <p:grpSpPr>
          <a:xfrm flipH="1">
            <a:off x="2581419" y="4775542"/>
            <a:ext cx="626222" cy="449746"/>
            <a:chOff x="10056508" y="3477013"/>
            <a:chExt cx="713092" cy="512135"/>
          </a:xfrm>
        </p:grpSpPr>
        <p:sp>
          <p:nvSpPr>
            <p:cNvPr id="28" name="Freeform: Shape 13">
              <a:extLst>
                <a:ext uri="{FF2B5EF4-FFF2-40B4-BE49-F238E27FC236}">
                  <a16:creationId xmlns:a16="http://schemas.microsoft.com/office/drawing/2014/main" id="{DE610B33-E292-9F11-4A6E-0FF88920F876}"/>
                </a:ext>
              </a:extLst>
            </p:cNvPr>
            <p:cNvSpPr/>
            <p:nvPr/>
          </p:nvSpPr>
          <p:spPr>
            <a:xfrm>
              <a:off x="10056508" y="3890827"/>
              <a:ext cx="713092" cy="98321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rgbClr val="2C34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n>
                  <a:solidFill>
                    <a:srgbClr val="2C3431"/>
                  </a:solidFill>
                </a:ln>
                <a:solidFill>
                  <a:schemeClr val="tx2"/>
                </a:solidFill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165388-148A-221C-3FA3-50B9A61BDE7D}"/>
                </a:ext>
              </a:extLst>
            </p:cNvPr>
            <p:cNvSpPr/>
            <p:nvPr/>
          </p:nvSpPr>
          <p:spPr>
            <a:xfrm flipH="1">
              <a:off x="10462097" y="3477013"/>
              <a:ext cx="250414" cy="295443"/>
            </a:xfrm>
            <a:prstGeom prst="ellipse">
              <a:avLst/>
            </a:prstGeom>
            <a:solidFill>
              <a:srgbClr val="F7F5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0" name="Freeform: Shape 15">
              <a:extLst>
                <a:ext uri="{FF2B5EF4-FFF2-40B4-BE49-F238E27FC236}">
                  <a16:creationId xmlns:a16="http://schemas.microsoft.com/office/drawing/2014/main" id="{1F069273-C2A7-3D8B-5203-4527BC8B3039}"/>
                </a:ext>
              </a:extLst>
            </p:cNvPr>
            <p:cNvSpPr/>
            <p:nvPr/>
          </p:nvSpPr>
          <p:spPr>
            <a:xfrm flipH="1">
              <a:off x="10468546" y="3477013"/>
              <a:ext cx="150739" cy="133780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rgbClr val="2C343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AA5136-A18C-C2B6-E9C2-10452AF62273}"/>
                </a:ext>
              </a:extLst>
            </p:cNvPr>
            <p:cNvSpPr/>
            <p:nvPr/>
          </p:nvSpPr>
          <p:spPr>
            <a:xfrm flipH="1">
              <a:off x="10108996" y="3520306"/>
              <a:ext cx="250414" cy="295443"/>
            </a:xfrm>
            <a:prstGeom prst="ellipse">
              <a:avLst/>
            </a:prstGeom>
            <a:solidFill>
              <a:srgbClr val="F7F5F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32" name="Freeform: Shape 17">
              <a:extLst>
                <a:ext uri="{FF2B5EF4-FFF2-40B4-BE49-F238E27FC236}">
                  <a16:creationId xmlns:a16="http://schemas.microsoft.com/office/drawing/2014/main" id="{9DF0C0FE-A9B3-F4DB-36E8-A044451CC18F}"/>
                </a:ext>
              </a:extLst>
            </p:cNvPr>
            <p:cNvSpPr/>
            <p:nvPr/>
          </p:nvSpPr>
          <p:spPr>
            <a:xfrm flipH="1">
              <a:off x="10114155" y="3520306"/>
              <a:ext cx="150739" cy="133780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rgbClr val="2C343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2591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14BF7F-4D9A-6724-4323-AA2D7D6D9DF7}"/>
              </a:ext>
            </a:extLst>
          </p:cNvPr>
          <p:cNvSpPr/>
          <p:nvPr/>
        </p:nvSpPr>
        <p:spPr>
          <a:xfrm rot="968660">
            <a:off x="-905498" y="1677624"/>
            <a:ext cx="12803897" cy="5197757"/>
          </a:xfrm>
          <a:custGeom>
            <a:avLst/>
            <a:gdLst>
              <a:gd name="connsiteX0" fmla="*/ 0 w 12803897"/>
              <a:gd name="connsiteY0" fmla="*/ 215826 h 5197757"/>
              <a:gd name="connsiteX1" fmla="*/ 7265655 w 12803897"/>
              <a:gd name="connsiteY1" fmla="*/ 186960 h 5197757"/>
              <a:gd name="connsiteX2" fmla="*/ 7010816 w 12803897"/>
              <a:gd name="connsiteY2" fmla="*/ 1624595 h 5197757"/>
              <a:gd name="connsiteX3" fmla="*/ 6977045 w 12803897"/>
              <a:gd name="connsiteY3" fmla="*/ 1720315 h 5197757"/>
              <a:gd name="connsiteX4" fmla="*/ 7021935 w 12803897"/>
              <a:gd name="connsiteY4" fmla="*/ 1659818 h 5197757"/>
              <a:gd name="connsiteX5" fmla="*/ 9081366 w 12803897"/>
              <a:gd name="connsiteY5" fmla="*/ 191287 h 5197757"/>
              <a:gd name="connsiteX6" fmla="*/ 12803897 w 12803897"/>
              <a:gd name="connsiteY6" fmla="*/ 1329451 h 5197757"/>
              <a:gd name="connsiteX7" fmla="*/ 11646289 w 12803897"/>
              <a:gd name="connsiteY7" fmla="*/ 2444351 h 5197757"/>
              <a:gd name="connsiteX8" fmla="*/ 10703071 w 12803897"/>
              <a:gd name="connsiteY8" fmla="*/ 1801280 h 5197757"/>
              <a:gd name="connsiteX9" fmla="*/ 9611631 w 12803897"/>
              <a:gd name="connsiteY9" fmla="*/ 1844412 h 5197757"/>
              <a:gd name="connsiteX10" fmla="*/ 8242239 w 12803897"/>
              <a:gd name="connsiteY10" fmla="*/ 3063993 h 5197757"/>
              <a:gd name="connsiteX11" fmla="*/ 8285777 w 12803897"/>
              <a:gd name="connsiteY11" fmla="*/ 4735422 h 5197757"/>
              <a:gd name="connsiteX12" fmla="*/ 8288961 w 12803897"/>
              <a:gd name="connsiteY12" fmla="*/ 4740118 h 5197757"/>
              <a:gd name="connsiteX13" fmla="*/ 6708028 w 12803897"/>
              <a:gd name="connsiteY13" fmla="*/ 5197757 h 5197757"/>
              <a:gd name="connsiteX14" fmla="*/ 6590215 w 12803897"/>
              <a:gd name="connsiteY14" fmla="*/ 5015394 h 5197757"/>
              <a:gd name="connsiteX15" fmla="*/ 6381330 w 12803897"/>
              <a:gd name="connsiteY15" fmla="*/ 4559771 h 5197757"/>
              <a:gd name="connsiteX16" fmla="*/ 6446023 w 12803897"/>
              <a:gd name="connsiteY16" fmla="*/ 2638685 h 5197757"/>
              <a:gd name="connsiteX17" fmla="*/ 6579563 w 12803897"/>
              <a:gd name="connsiteY17" fmla="*/ 2344774 h 5197757"/>
              <a:gd name="connsiteX18" fmla="*/ 6581210 w 12803897"/>
              <a:gd name="connsiteY18" fmla="*/ 2341768 h 5197757"/>
              <a:gd name="connsiteX19" fmla="*/ 6390775 w 12803897"/>
              <a:gd name="connsiteY19" fmla="*/ 2558036 h 5197757"/>
              <a:gd name="connsiteX20" fmla="*/ 5091615 w 12803897"/>
              <a:gd name="connsiteY20" fmla="*/ 3522488 h 5197757"/>
              <a:gd name="connsiteX21" fmla="*/ 1850877 w 12803897"/>
              <a:gd name="connsiteY21" fmla="*/ 3321467 h 5197757"/>
              <a:gd name="connsiteX22" fmla="*/ 436663 w 12803897"/>
              <a:gd name="connsiteY22" fmla="*/ 1564029 h 5197757"/>
              <a:gd name="connsiteX23" fmla="*/ 0 w 12803897"/>
              <a:gd name="connsiteY23" fmla="*/ 215826 h 5197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803897" h="5197757">
                <a:moveTo>
                  <a:pt x="0" y="215826"/>
                </a:moveTo>
                <a:cubicBezTo>
                  <a:pt x="2348676" y="46033"/>
                  <a:pt x="4889223" y="185711"/>
                  <a:pt x="7265655" y="186960"/>
                </a:cubicBezTo>
                <a:cubicBezTo>
                  <a:pt x="7338978" y="202764"/>
                  <a:pt x="7199484" y="1058103"/>
                  <a:pt x="7010816" y="1624595"/>
                </a:cubicBezTo>
                <a:lnTo>
                  <a:pt x="6977045" y="1720315"/>
                </a:lnTo>
                <a:lnTo>
                  <a:pt x="7021935" y="1659818"/>
                </a:lnTo>
                <a:cubicBezTo>
                  <a:pt x="7485497" y="1064003"/>
                  <a:pt x="8182247" y="453886"/>
                  <a:pt x="9081366" y="191287"/>
                </a:cubicBezTo>
                <a:cubicBezTo>
                  <a:pt x="11123560" y="-313606"/>
                  <a:pt x="11383778" y="220443"/>
                  <a:pt x="12803897" y="1329451"/>
                </a:cubicBezTo>
                <a:lnTo>
                  <a:pt x="11646289" y="2444351"/>
                </a:lnTo>
                <a:cubicBezTo>
                  <a:pt x="11284679" y="2199999"/>
                  <a:pt x="11054493" y="1963438"/>
                  <a:pt x="10703071" y="1801280"/>
                </a:cubicBezTo>
                <a:cubicBezTo>
                  <a:pt x="10378558" y="1707199"/>
                  <a:pt x="9981450" y="1777345"/>
                  <a:pt x="9611631" y="1844412"/>
                </a:cubicBezTo>
                <a:cubicBezTo>
                  <a:pt x="9097720" y="2060654"/>
                  <a:pt x="8463216" y="2582157"/>
                  <a:pt x="8242239" y="3063993"/>
                </a:cubicBezTo>
                <a:cubicBezTo>
                  <a:pt x="8021263" y="3545828"/>
                  <a:pt x="7876899" y="4115955"/>
                  <a:pt x="8285777" y="4735422"/>
                </a:cubicBezTo>
                <a:lnTo>
                  <a:pt x="8288961" y="4740118"/>
                </a:lnTo>
                <a:lnTo>
                  <a:pt x="6708028" y="5197757"/>
                </a:lnTo>
                <a:lnTo>
                  <a:pt x="6590215" y="5015394"/>
                </a:lnTo>
                <a:cubicBezTo>
                  <a:pt x="6498240" y="4860843"/>
                  <a:pt x="6423367" y="4705884"/>
                  <a:pt x="6381330" y="4559771"/>
                </a:cubicBezTo>
                <a:cubicBezTo>
                  <a:pt x="6213182" y="3975320"/>
                  <a:pt x="6196391" y="3529915"/>
                  <a:pt x="6446023" y="2638685"/>
                </a:cubicBezTo>
                <a:cubicBezTo>
                  <a:pt x="6480551" y="2549005"/>
                  <a:pt x="6525147" y="2450070"/>
                  <a:pt x="6579563" y="2344774"/>
                </a:cubicBezTo>
                <a:lnTo>
                  <a:pt x="6581210" y="2341768"/>
                </a:lnTo>
                <a:lnTo>
                  <a:pt x="6390775" y="2558036"/>
                </a:lnTo>
                <a:cubicBezTo>
                  <a:pt x="6006743" y="2965774"/>
                  <a:pt x="5514858" y="3354069"/>
                  <a:pt x="5091615" y="3522488"/>
                </a:cubicBezTo>
                <a:cubicBezTo>
                  <a:pt x="4315803" y="3679339"/>
                  <a:pt x="2736973" y="3646373"/>
                  <a:pt x="1850877" y="3321467"/>
                </a:cubicBezTo>
                <a:cubicBezTo>
                  <a:pt x="1022674" y="2895235"/>
                  <a:pt x="734136" y="2091994"/>
                  <a:pt x="436663" y="1564029"/>
                </a:cubicBezTo>
                <a:cubicBezTo>
                  <a:pt x="316759" y="1197444"/>
                  <a:pt x="278132" y="1047856"/>
                  <a:pt x="0" y="215826"/>
                </a:cubicBezTo>
                <a:close/>
              </a:path>
            </a:pathLst>
          </a:custGeom>
          <a:solidFill>
            <a:schemeClr val="bg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86A1A-F56A-1CFB-EBA5-B8B2AF1FB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790" y="2880794"/>
            <a:ext cx="7813623" cy="3702571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7C5F7-587C-87C6-CAF8-A612BCDB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790" y="256032"/>
            <a:ext cx="3256613" cy="3651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89F01-23DF-7F47-AE88-C4231366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47014-48DE-DE03-E331-DB15BAA2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06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F484405-6C7A-E60E-D5CF-EF717AA2D775}"/>
              </a:ext>
            </a:extLst>
          </p:cNvPr>
          <p:cNvSpPr/>
          <p:nvPr/>
        </p:nvSpPr>
        <p:spPr>
          <a:xfrm rot="968660" flipH="1" flipV="1">
            <a:off x="66210" y="50848"/>
            <a:ext cx="12708923" cy="5633014"/>
          </a:xfrm>
          <a:custGeom>
            <a:avLst/>
            <a:gdLst>
              <a:gd name="connsiteX0" fmla="*/ 8493809 w 12708923"/>
              <a:gd name="connsiteY0" fmla="*/ 5182296 h 5633014"/>
              <a:gd name="connsiteX1" fmla="*/ 6936782 w 12708923"/>
              <a:gd name="connsiteY1" fmla="*/ 5633014 h 5633014"/>
              <a:gd name="connsiteX2" fmla="*/ 6806737 w 12708923"/>
              <a:gd name="connsiteY2" fmla="*/ 5468563 h 5633014"/>
              <a:gd name="connsiteX3" fmla="*/ 6286356 w 12708923"/>
              <a:gd name="connsiteY3" fmla="*/ 4559771 h 5633014"/>
              <a:gd name="connsiteX4" fmla="*/ 6351049 w 12708923"/>
              <a:gd name="connsiteY4" fmla="*/ 2638685 h 5633014"/>
              <a:gd name="connsiteX5" fmla="*/ 6484589 w 12708923"/>
              <a:gd name="connsiteY5" fmla="*/ 2344774 h 5633014"/>
              <a:gd name="connsiteX6" fmla="*/ 6486236 w 12708923"/>
              <a:gd name="connsiteY6" fmla="*/ 2341768 h 5633014"/>
              <a:gd name="connsiteX7" fmla="*/ 6295801 w 12708923"/>
              <a:gd name="connsiteY7" fmla="*/ 2558036 h 5633014"/>
              <a:gd name="connsiteX8" fmla="*/ 4996641 w 12708923"/>
              <a:gd name="connsiteY8" fmla="*/ 3522488 h 5633014"/>
              <a:gd name="connsiteX9" fmla="*/ 1755903 w 12708923"/>
              <a:gd name="connsiteY9" fmla="*/ 3321467 h 5633014"/>
              <a:gd name="connsiteX10" fmla="*/ 341689 w 12708923"/>
              <a:gd name="connsiteY10" fmla="*/ 1564029 h 5633014"/>
              <a:gd name="connsiteX11" fmla="*/ 38329 w 12708923"/>
              <a:gd name="connsiteY11" fmla="*/ 617796 h 5633014"/>
              <a:gd name="connsiteX12" fmla="*/ 0 w 12708923"/>
              <a:gd name="connsiteY12" fmla="*/ 501476 h 5633014"/>
              <a:gd name="connsiteX13" fmla="*/ 1200521 w 12708923"/>
              <a:gd name="connsiteY13" fmla="*/ 153957 h 5633014"/>
              <a:gd name="connsiteX14" fmla="*/ 1696947 w 12708923"/>
              <a:gd name="connsiteY14" fmla="*/ 139509 h 5633014"/>
              <a:gd name="connsiteX15" fmla="*/ 7170680 w 12708923"/>
              <a:gd name="connsiteY15" fmla="*/ 186960 h 5633014"/>
              <a:gd name="connsiteX16" fmla="*/ 6915841 w 12708923"/>
              <a:gd name="connsiteY16" fmla="*/ 1624595 h 5633014"/>
              <a:gd name="connsiteX17" fmla="*/ 6882071 w 12708923"/>
              <a:gd name="connsiteY17" fmla="*/ 1720315 h 5633014"/>
              <a:gd name="connsiteX18" fmla="*/ 6926961 w 12708923"/>
              <a:gd name="connsiteY18" fmla="*/ 1659818 h 5633014"/>
              <a:gd name="connsiteX19" fmla="*/ 8986392 w 12708923"/>
              <a:gd name="connsiteY19" fmla="*/ 191287 h 5633014"/>
              <a:gd name="connsiteX20" fmla="*/ 12708923 w 12708923"/>
              <a:gd name="connsiteY20" fmla="*/ 1329451 h 5633014"/>
              <a:gd name="connsiteX21" fmla="*/ 11551315 w 12708923"/>
              <a:gd name="connsiteY21" fmla="*/ 2444351 h 5633014"/>
              <a:gd name="connsiteX22" fmla="*/ 10608097 w 12708923"/>
              <a:gd name="connsiteY22" fmla="*/ 1801280 h 5633014"/>
              <a:gd name="connsiteX23" fmla="*/ 9516657 w 12708923"/>
              <a:gd name="connsiteY23" fmla="*/ 1844412 h 5633014"/>
              <a:gd name="connsiteX24" fmla="*/ 8147265 w 12708923"/>
              <a:gd name="connsiteY24" fmla="*/ 3063993 h 5633014"/>
              <a:gd name="connsiteX25" fmla="*/ 8190803 w 12708923"/>
              <a:gd name="connsiteY25" fmla="*/ 4735422 h 56330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2708923" h="5633014">
                <a:moveTo>
                  <a:pt x="8493809" y="5182296"/>
                </a:moveTo>
                <a:lnTo>
                  <a:pt x="6936782" y="5633014"/>
                </a:lnTo>
                <a:lnTo>
                  <a:pt x="6806737" y="5468563"/>
                </a:lnTo>
                <a:cubicBezTo>
                  <a:pt x="6585848" y="5179610"/>
                  <a:pt x="6370430" y="4851996"/>
                  <a:pt x="6286356" y="4559771"/>
                </a:cubicBezTo>
                <a:cubicBezTo>
                  <a:pt x="6118207" y="3975320"/>
                  <a:pt x="6101417" y="3529915"/>
                  <a:pt x="6351049" y="2638685"/>
                </a:cubicBezTo>
                <a:cubicBezTo>
                  <a:pt x="6385577" y="2549005"/>
                  <a:pt x="6430173" y="2450070"/>
                  <a:pt x="6484589" y="2344774"/>
                </a:cubicBezTo>
                <a:lnTo>
                  <a:pt x="6486236" y="2341768"/>
                </a:lnTo>
                <a:lnTo>
                  <a:pt x="6295801" y="2558036"/>
                </a:lnTo>
                <a:cubicBezTo>
                  <a:pt x="5911769" y="2965774"/>
                  <a:pt x="5419884" y="3354069"/>
                  <a:pt x="4996641" y="3522488"/>
                </a:cubicBezTo>
                <a:cubicBezTo>
                  <a:pt x="4220829" y="3679339"/>
                  <a:pt x="2641999" y="3646373"/>
                  <a:pt x="1755903" y="3321467"/>
                </a:cubicBezTo>
                <a:cubicBezTo>
                  <a:pt x="927700" y="2895235"/>
                  <a:pt x="639162" y="2091994"/>
                  <a:pt x="341689" y="1564029"/>
                </a:cubicBezTo>
                <a:cubicBezTo>
                  <a:pt x="244267" y="1266179"/>
                  <a:pt x="200500" y="1111580"/>
                  <a:pt x="38329" y="617796"/>
                </a:cubicBezTo>
                <a:lnTo>
                  <a:pt x="0" y="501476"/>
                </a:lnTo>
                <a:lnTo>
                  <a:pt x="1200521" y="153957"/>
                </a:lnTo>
                <a:lnTo>
                  <a:pt x="1696947" y="139509"/>
                </a:lnTo>
                <a:cubicBezTo>
                  <a:pt x="3513718" y="107221"/>
                  <a:pt x="5388357" y="186024"/>
                  <a:pt x="7170680" y="186960"/>
                </a:cubicBezTo>
                <a:cubicBezTo>
                  <a:pt x="7244004" y="202764"/>
                  <a:pt x="7104510" y="1058103"/>
                  <a:pt x="6915841" y="1624595"/>
                </a:cubicBezTo>
                <a:lnTo>
                  <a:pt x="6882071" y="1720315"/>
                </a:lnTo>
                <a:lnTo>
                  <a:pt x="6926961" y="1659818"/>
                </a:lnTo>
                <a:cubicBezTo>
                  <a:pt x="7390522" y="1064003"/>
                  <a:pt x="8087273" y="453886"/>
                  <a:pt x="8986392" y="191287"/>
                </a:cubicBezTo>
                <a:cubicBezTo>
                  <a:pt x="11028586" y="-313606"/>
                  <a:pt x="11288804" y="220443"/>
                  <a:pt x="12708923" y="1329451"/>
                </a:cubicBezTo>
                <a:lnTo>
                  <a:pt x="11551315" y="2444351"/>
                </a:lnTo>
                <a:cubicBezTo>
                  <a:pt x="11189705" y="2199999"/>
                  <a:pt x="10959519" y="1963438"/>
                  <a:pt x="10608097" y="1801280"/>
                </a:cubicBezTo>
                <a:cubicBezTo>
                  <a:pt x="10283584" y="1707199"/>
                  <a:pt x="9886476" y="1777345"/>
                  <a:pt x="9516657" y="1844412"/>
                </a:cubicBezTo>
                <a:cubicBezTo>
                  <a:pt x="9002746" y="2060654"/>
                  <a:pt x="8368242" y="2582157"/>
                  <a:pt x="8147265" y="3063993"/>
                </a:cubicBezTo>
                <a:cubicBezTo>
                  <a:pt x="7926289" y="3545828"/>
                  <a:pt x="7781925" y="4115955"/>
                  <a:pt x="8190803" y="4735422"/>
                </a:cubicBezTo>
                <a:close/>
              </a:path>
            </a:pathLst>
          </a:custGeom>
          <a:solidFill>
            <a:schemeClr val="tx2">
              <a:alpha val="12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786A1A-F56A-1CFB-EBA5-B8B2AF1FB4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790" y="2880794"/>
            <a:ext cx="7813623" cy="3702571"/>
          </a:xfrm>
        </p:spPr>
        <p:txBody>
          <a:bodyPr anchor="b">
            <a:normAutofit/>
          </a:bodyPr>
          <a:lstStyle>
            <a:lvl1pPr>
              <a:defRPr sz="8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Section Header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07C5F7-587C-87C6-CAF8-A612BCDB2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790" y="256032"/>
            <a:ext cx="3256613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D89F01-23DF-7F47-AE88-C42313662C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47014-48DE-DE03-E331-DB15BAA26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9153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8C85FFC0-C72F-F900-5CFF-B84179718FA0}"/>
              </a:ext>
            </a:extLst>
          </p:cNvPr>
          <p:cNvSpPr/>
          <p:nvPr/>
        </p:nvSpPr>
        <p:spPr>
          <a:xfrm rot="2224783">
            <a:off x="3460161" y="6163445"/>
            <a:ext cx="1518870" cy="701868"/>
          </a:xfrm>
          <a:custGeom>
            <a:avLst/>
            <a:gdLst>
              <a:gd name="connsiteX0" fmla="*/ 0 w 1518870"/>
              <a:gd name="connsiteY0" fmla="*/ 37648 h 701868"/>
              <a:gd name="connsiteX1" fmla="*/ 303252 w 1518870"/>
              <a:gd name="connsiteY1" fmla="*/ 0 h 701868"/>
              <a:gd name="connsiteX2" fmla="*/ 312983 w 1518870"/>
              <a:gd name="connsiteY2" fmla="*/ 64029 h 701868"/>
              <a:gd name="connsiteX3" fmla="*/ 569092 w 1518870"/>
              <a:gd name="connsiteY3" fmla="*/ 344065 h 701868"/>
              <a:gd name="connsiteX4" fmla="*/ 945952 w 1518870"/>
              <a:gd name="connsiteY4" fmla="*/ 345461 h 701868"/>
              <a:gd name="connsiteX5" fmla="*/ 1122743 w 1518870"/>
              <a:gd name="connsiteY5" fmla="*/ 215368 h 701868"/>
              <a:gd name="connsiteX6" fmla="*/ 1167260 w 1518870"/>
              <a:gd name="connsiteY6" fmla="*/ 10709 h 701868"/>
              <a:gd name="connsiteX7" fmla="*/ 1518870 w 1518870"/>
              <a:gd name="connsiteY7" fmla="*/ 17669 h 701868"/>
              <a:gd name="connsiteX8" fmla="*/ 1468399 w 1518870"/>
              <a:gd name="connsiteY8" fmla="*/ 228933 h 701868"/>
              <a:gd name="connsiteX9" fmla="*/ 1457666 w 1518870"/>
              <a:gd name="connsiteY9" fmla="*/ 253966 h 701868"/>
              <a:gd name="connsiteX10" fmla="*/ 875969 w 1518870"/>
              <a:gd name="connsiteY10" fmla="*/ 693577 h 701868"/>
              <a:gd name="connsiteX11" fmla="*/ 791461 w 1518870"/>
              <a:gd name="connsiteY11" fmla="*/ 701224 h 701868"/>
              <a:gd name="connsiteX12" fmla="*/ 368779 w 1518870"/>
              <a:gd name="connsiteY12" fmla="*/ 625445 h 701868"/>
              <a:gd name="connsiteX13" fmla="*/ 61659 w 1518870"/>
              <a:gd name="connsiteY13" fmla="*/ 265426 h 701868"/>
              <a:gd name="connsiteX14" fmla="*/ 0 w 1518870"/>
              <a:gd name="connsiteY14" fmla="*/ 37648 h 701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18870" h="701868">
                <a:moveTo>
                  <a:pt x="0" y="37648"/>
                </a:moveTo>
                <a:lnTo>
                  <a:pt x="303252" y="0"/>
                </a:lnTo>
                <a:lnTo>
                  <a:pt x="312983" y="64029"/>
                </a:lnTo>
                <a:cubicBezTo>
                  <a:pt x="338033" y="198934"/>
                  <a:pt x="463598" y="297160"/>
                  <a:pt x="569092" y="344065"/>
                </a:cubicBezTo>
                <a:cubicBezTo>
                  <a:pt x="674587" y="390971"/>
                  <a:pt x="834572" y="380155"/>
                  <a:pt x="945952" y="345461"/>
                </a:cubicBezTo>
                <a:cubicBezTo>
                  <a:pt x="1008106" y="301868"/>
                  <a:pt x="1085531" y="268541"/>
                  <a:pt x="1122743" y="215368"/>
                </a:cubicBezTo>
                <a:cubicBezTo>
                  <a:pt x="1154385" y="149614"/>
                  <a:pt x="1175758" y="73970"/>
                  <a:pt x="1167260" y="10709"/>
                </a:cubicBezTo>
                <a:lnTo>
                  <a:pt x="1518870" y="17669"/>
                </a:lnTo>
                <a:cubicBezTo>
                  <a:pt x="1514499" y="60264"/>
                  <a:pt x="1500988" y="139585"/>
                  <a:pt x="1468399" y="228933"/>
                </a:cubicBezTo>
                <a:lnTo>
                  <a:pt x="1457666" y="253966"/>
                </a:lnTo>
                <a:lnTo>
                  <a:pt x="875969" y="693577"/>
                </a:lnTo>
                <a:lnTo>
                  <a:pt x="791461" y="701224"/>
                </a:lnTo>
                <a:cubicBezTo>
                  <a:pt x="626165" y="707270"/>
                  <a:pt x="476661" y="669904"/>
                  <a:pt x="368779" y="625445"/>
                </a:cubicBezTo>
                <a:cubicBezTo>
                  <a:pt x="201773" y="535717"/>
                  <a:pt x="123122" y="363392"/>
                  <a:pt x="61659" y="265426"/>
                </a:cubicBezTo>
                <a:cubicBezTo>
                  <a:pt x="196" y="167459"/>
                  <a:pt x="6392" y="101343"/>
                  <a:pt x="0" y="3764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Star: 7 Points 2">
            <a:extLst>
              <a:ext uri="{FF2B5EF4-FFF2-40B4-BE49-F238E27FC236}">
                <a16:creationId xmlns:a16="http://schemas.microsoft.com/office/drawing/2014/main" id="{5C79B494-291B-B728-22C2-A04C8813E221}"/>
              </a:ext>
            </a:extLst>
          </p:cNvPr>
          <p:cNvSpPr/>
          <p:nvPr/>
        </p:nvSpPr>
        <p:spPr>
          <a:xfrm rot="21274765">
            <a:off x="331639" y="5073968"/>
            <a:ext cx="1519655" cy="1442052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614529 h 4485695"/>
              <a:gd name="connsiteX1" fmla="*/ 1247571 w 5095972"/>
              <a:gd name="connsiteY1" fmla="*/ 1969496 h 4485695"/>
              <a:gd name="connsiteX2" fmla="*/ 582112 w 5095972"/>
              <a:gd name="connsiteY2" fmla="*/ 1194259 h 4485695"/>
              <a:gd name="connsiteX3" fmla="*/ 457035 w 5095972"/>
              <a:gd name="connsiteY3" fmla="*/ 844684 h 4485695"/>
              <a:gd name="connsiteX4" fmla="*/ 867546 w 5095972"/>
              <a:gd name="connsiteY4" fmla="*/ 822942 h 4485695"/>
              <a:gd name="connsiteX5" fmla="*/ 1966018 w 5095972"/>
              <a:gd name="connsiteY5" fmla="*/ 1088448 h 4485695"/>
              <a:gd name="connsiteX6" fmla="*/ 2861175 w 5095972"/>
              <a:gd name="connsiteY6" fmla="*/ 0 h 4485695"/>
              <a:gd name="connsiteX7" fmla="*/ 3146302 w 5095972"/>
              <a:gd name="connsiteY7" fmla="*/ 1087312 h 4485695"/>
              <a:gd name="connsiteX8" fmla="*/ 4148777 w 5095972"/>
              <a:gd name="connsiteY8" fmla="*/ 464254 h 4485695"/>
              <a:gd name="connsiteX9" fmla="*/ 4680372 w 5095972"/>
              <a:gd name="connsiteY9" fmla="*/ 519822 h 4485695"/>
              <a:gd name="connsiteX10" fmla="*/ 4255280 w 5095972"/>
              <a:gd name="connsiteY10" fmla="*/ 1289589 h 4485695"/>
              <a:gd name="connsiteX11" fmla="*/ 3905187 w 5095972"/>
              <a:gd name="connsiteY11" fmla="*/ 1821583 h 4485695"/>
              <a:gd name="connsiteX12" fmla="*/ 4477698 w 5095972"/>
              <a:gd name="connsiteY12" fmla="*/ 1928245 h 4485695"/>
              <a:gd name="connsiteX13" fmla="*/ 5084889 w 5095972"/>
              <a:gd name="connsiteY13" fmla="*/ 2147987 h 4485695"/>
              <a:gd name="connsiteX14" fmla="*/ 4694264 w 5095972"/>
              <a:gd name="connsiteY14" fmla="*/ 2440895 h 4485695"/>
              <a:gd name="connsiteX15" fmla="*/ 3961178 w 5095972"/>
              <a:gd name="connsiteY15" fmla="*/ 2675005 h 4485695"/>
              <a:gd name="connsiteX16" fmla="*/ 4479678 w 5095972"/>
              <a:gd name="connsiteY16" fmla="*/ 3578772 h 4485695"/>
              <a:gd name="connsiteX17" fmla="*/ 4272550 w 5095972"/>
              <a:gd name="connsiteY17" fmla="*/ 3740433 h 4485695"/>
              <a:gd name="connsiteX18" fmla="*/ 3249533 w 5095972"/>
              <a:gd name="connsiteY18" fmla="*/ 3316071 h 4485695"/>
              <a:gd name="connsiteX19" fmla="*/ 3123234 w 5095972"/>
              <a:gd name="connsiteY19" fmla="*/ 4354243 h 4485695"/>
              <a:gd name="connsiteX20" fmla="*/ 2790770 w 5095972"/>
              <a:gd name="connsiteY20" fmla="*/ 4405911 h 4485695"/>
              <a:gd name="connsiteX21" fmla="*/ 2431760 w 5095972"/>
              <a:gd name="connsiteY21" fmla="*/ 3606889 h 4485695"/>
              <a:gd name="connsiteX22" fmla="*/ 1693537 w 5095972"/>
              <a:gd name="connsiteY22" fmla="*/ 4159744 h 4485695"/>
              <a:gd name="connsiteX23" fmla="*/ 1176032 w 5095972"/>
              <a:gd name="connsiteY23" fmla="*/ 4110373 h 4485695"/>
              <a:gd name="connsiteX24" fmla="*/ 1559781 w 5095972"/>
              <a:gd name="connsiteY24" fmla="*/ 2790393 h 4485695"/>
              <a:gd name="connsiteX25" fmla="*/ 388250 w 5095972"/>
              <a:gd name="connsiteY25" fmla="*/ 2886283 h 4485695"/>
              <a:gd name="connsiteX26" fmla="*/ 40328 w 5095972"/>
              <a:gd name="connsiteY26" fmla="*/ 2614529 h 4485695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4477698 w 5095972"/>
              <a:gd name="connsiteY11" fmla="*/ 2119647 h 4677097"/>
              <a:gd name="connsiteX12" fmla="*/ 5084889 w 5095972"/>
              <a:gd name="connsiteY12" fmla="*/ 2339389 h 4677097"/>
              <a:gd name="connsiteX13" fmla="*/ 4694264 w 5095972"/>
              <a:gd name="connsiteY13" fmla="*/ 2632297 h 4677097"/>
              <a:gd name="connsiteX14" fmla="*/ 3961178 w 5095972"/>
              <a:gd name="connsiteY14" fmla="*/ 2866407 h 4677097"/>
              <a:gd name="connsiteX15" fmla="*/ 4479678 w 5095972"/>
              <a:gd name="connsiteY15" fmla="*/ 3770174 h 4677097"/>
              <a:gd name="connsiteX16" fmla="*/ 4272550 w 5095972"/>
              <a:gd name="connsiteY16" fmla="*/ 3931835 h 4677097"/>
              <a:gd name="connsiteX17" fmla="*/ 3249533 w 5095972"/>
              <a:gd name="connsiteY17" fmla="*/ 3507473 h 4677097"/>
              <a:gd name="connsiteX18" fmla="*/ 3123234 w 5095972"/>
              <a:gd name="connsiteY18" fmla="*/ 4545645 h 4677097"/>
              <a:gd name="connsiteX19" fmla="*/ 2790770 w 5095972"/>
              <a:gd name="connsiteY19" fmla="*/ 4597313 h 4677097"/>
              <a:gd name="connsiteX20" fmla="*/ 2431760 w 5095972"/>
              <a:gd name="connsiteY20" fmla="*/ 3798291 h 4677097"/>
              <a:gd name="connsiteX21" fmla="*/ 1693537 w 5095972"/>
              <a:gd name="connsiteY21" fmla="*/ 4351146 h 4677097"/>
              <a:gd name="connsiteX22" fmla="*/ 1176032 w 5095972"/>
              <a:gd name="connsiteY22" fmla="*/ 4301775 h 4677097"/>
              <a:gd name="connsiteX23" fmla="*/ 1559781 w 5095972"/>
              <a:gd name="connsiteY23" fmla="*/ 2981795 h 4677097"/>
              <a:gd name="connsiteX24" fmla="*/ 388250 w 5095972"/>
              <a:gd name="connsiteY24" fmla="*/ 3077685 h 4677097"/>
              <a:gd name="connsiteX25" fmla="*/ 40328 w 5095972"/>
              <a:gd name="connsiteY25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4272550 w 5095972"/>
              <a:gd name="connsiteY15" fmla="*/ 3931835 h 4677097"/>
              <a:gd name="connsiteX16" fmla="*/ 3249533 w 5095972"/>
              <a:gd name="connsiteY16" fmla="*/ 3507473 h 4677097"/>
              <a:gd name="connsiteX17" fmla="*/ 3123234 w 5095972"/>
              <a:gd name="connsiteY17" fmla="*/ 4545645 h 4677097"/>
              <a:gd name="connsiteX18" fmla="*/ 2790770 w 5095972"/>
              <a:gd name="connsiteY18" fmla="*/ 4597313 h 4677097"/>
              <a:gd name="connsiteX19" fmla="*/ 2431760 w 5095972"/>
              <a:gd name="connsiteY19" fmla="*/ 3798291 h 4677097"/>
              <a:gd name="connsiteX20" fmla="*/ 1693537 w 5095972"/>
              <a:gd name="connsiteY20" fmla="*/ 4351146 h 4677097"/>
              <a:gd name="connsiteX21" fmla="*/ 1176032 w 5095972"/>
              <a:gd name="connsiteY21" fmla="*/ 4301775 h 4677097"/>
              <a:gd name="connsiteX22" fmla="*/ 1559781 w 5095972"/>
              <a:gd name="connsiteY22" fmla="*/ 2981795 h 4677097"/>
              <a:gd name="connsiteX23" fmla="*/ 388250 w 5095972"/>
              <a:gd name="connsiteY23" fmla="*/ 3077685 h 4677097"/>
              <a:gd name="connsiteX24" fmla="*/ 40328 w 5095972"/>
              <a:gd name="connsiteY24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3249533 w 5095972"/>
              <a:gd name="connsiteY15" fmla="*/ 3507473 h 4677097"/>
              <a:gd name="connsiteX16" fmla="*/ 3123234 w 5095972"/>
              <a:gd name="connsiteY16" fmla="*/ 4545645 h 4677097"/>
              <a:gd name="connsiteX17" fmla="*/ 2790770 w 5095972"/>
              <a:gd name="connsiteY17" fmla="*/ 4597313 h 4677097"/>
              <a:gd name="connsiteX18" fmla="*/ 2431760 w 5095972"/>
              <a:gd name="connsiteY18" fmla="*/ 3798291 h 4677097"/>
              <a:gd name="connsiteX19" fmla="*/ 1693537 w 5095972"/>
              <a:gd name="connsiteY19" fmla="*/ 4351146 h 4677097"/>
              <a:gd name="connsiteX20" fmla="*/ 1176032 w 5095972"/>
              <a:gd name="connsiteY20" fmla="*/ 4301775 h 4677097"/>
              <a:gd name="connsiteX21" fmla="*/ 1559781 w 5095972"/>
              <a:gd name="connsiteY21" fmla="*/ 2981795 h 4677097"/>
              <a:gd name="connsiteX22" fmla="*/ 388250 w 5095972"/>
              <a:gd name="connsiteY22" fmla="*/ 3077685 h 4677097"/>
              <a:gd name="connsiteX23" fmla="*/ 40328 w 5095972"/>
              <a:gd name="connsiteY23" fmla="*/ 2805931 h 4677097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693537 w 5095972"/>
              <a:gd name="connsiteY18" fmla="*/ 4351146 h 4547858"/>
              <a:gd name="connsiteX19" fmla="*/ 1176032 w 5095972"/>
              <a:gd name="connsiteY19" fmla="*/ 4301775 h 4547858"/>
              <a:gd name="connsiteX20" fmla="*/ 1559781 w 5095972"/>
              <a:gd name="connsiteY20" fmla="*/ 2981795 h 4547858"/>
              <a:gd name="connsiteX21" fmla="*/ 388250 w 5095972"/>
              <a:gd name="connsiteY21" fmla="*/ 3077685 h 4547858"/>
              <a:gd name="connsiteX22" fmla="*/ 40328 w 5095972"/>
              <a:gd name="connsiteY22" fmla="*/ 2805931 h 4547858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176032 w 5095972"/>
              <a:gd name="connsiteY18" fmla="*/ 4301775 h 4547858"/>
              <a:gd name="connsiteX19" fmla="*/ 1559781 w 5095972"/>
              <a:gd name="connsiteY19" fmla="*/ 2981795 h 4547858"/>
              <a:gd name="connsiteX20" fmla="*/ 388250 w 5095972"/>
              <a:gd name="connsiteY20" fmla="*/ 3077685 h 4547858"/>
              <a:gd name="connsiteX21" fmla="*/ 40328 w 5095972"/>
              <a:gd name="connsiteY21" fmla="*/ 2805931 h 4547858"/>
              <a:gd name="connsiteX0" fmla="*/ 40328 w 5095972"/>
              <a:gd name="connsiteY0" fmla="*/ 2805931 h 4842127"/>
              <a:gd name="connsiteX1" fmla="*/ 1247571 w 5095972"/>
              <a:gd name="connsiteY1" fmla="*/ 2160898 h 4842127"/>
              <a:gd name="connsiteX2" fmla="*/ 582112 w 5095972"/>
              <a:gd name="connsiteY2" fmla="*/ 1385661 h 4842127"/>
              <a:gd name="connsiteX3" fmla="*/ 457035 w 5095972"/>
              <a:gd name="connsiteY3" fmla="*/ 1036086 h 4842127"/>
              <a:gd name="connsiteX4" fmla="*/ 867546 w 5095972"/>
              <a:gd name="connsiteY4" fmla="*/ 1014344 h 4842127"/>
              <a:gd name="connsiteX5" fmla="*/ 1966018 w 5095972"/>
              <a:gd name="connsiteY5" fmla="*/ 1279850 h 4842127"/>
              <a:gd name="connsiteX6" fmla="*/ 2749948 w 5095972"/>
              <a:gd name="connsiteY6" fmla="*/ 0 h 4842127"/>
              <a:gd name="connsiteX7" fmla="*/ 3146302 w 5095972"/>
              <a:gd name="connsiteY7" fmla="*/ 1278714 h 4842127"/>
              <a:gd name="connsiteX8" fmla="*/ 4680372 w 5095972"/>
              <a:gd name="connsiteY8" fmla="*/ 711224 h 4842127"/>
              <a:gd name="connsiteX9" fmla="*/ 4255280 w 5095972"/>
              <a:gd name="connsiteY9" fmla="*/ 1480991 h 4842127"/>
              <a:gd name="connsiteX10" fmla="*/ 3905187 w 5095972"/>
              <a:gd name="connsiteY10" fmla="*/ 2012985 h 4842127"/>
              <a:gd name="connsiteX11" fmla="*/ 5084889 w 5095972"/>
              <a:gd name="connsiteY11" fmla="*/ 2339389 h 4842127"/>
              <a:gd name="connsiteX12" fmla="*/ 4694264 w 5095972"/>
              <a:gd name="connsiteY12" fmla="*/ 2632297 h 4842127"/>
              <a:gd name="connsiteX13" fmla="*/ 3961178 w 5095972"/>
              <a:gd name="connsiteY13" fmla="*/ 2866407 h 4842127"/>
              <a:gd name="connsiteX14" fmla="*/ 4479678 w 5095972"/>
              <a:gd name="connsiteY14" fmla="*/ 3770174 h 4842127"/>
              <a:gd name="connsiteX15" fmla="*/ 3249533 w 5095972"/>
              <a:gd name="connsiteY15" fmla="*/ 3507473 h 4842127"/>
              <a:gd name="connsiteX16" fmla="*/ 3166568 w 5095972"/>
              <a:gd name="connsiteY16" fmla="*/ 4840512 h 4842127"/>
              <a:gd name="connsiteX17" fmla="*/ 2431760 w 5095972"/>
              <a:gd name="connsiteY17" fmla="*/ 3798291 h 4842127"/>
              <a:gd name="connsiteX18" fmla="*/ 1176032 w 5095972"/>
              <a:gd name="connsiteY18" fmla="*/ 4301775 h 4842127"/>
              <a:gd name="connsiteX19" fmla="*/ 1559781 w 5095972"/>
              <a:gd name="connsiteY19" fmla="*/ 2981795 h 4842127"/>
              <a:gd name="connsiteX20" fmla="*/ 388250 w 5095972"/>
              <a:gd name="connsiteY20" fmla="*/ 3077685 h 4842127"/>
              <a:gd name="connsiteX21" fmla="*/ 40328 w 5095972"/>
              <a:gd name="connsiteY21" fmla="*/ 2805931 h 4842127"/>
              <a:gd name="connsiteX0" fmla="*/ 40328 w 5095972"/>
              <a:gd name="connsiteY0" fmla="*/ 2805931 h 4842017"/>
              <a:gd name="connsiteX1" fmla="*/ 1247571 w 5095972"/>
              <a:gd name="connsiteY1" fmla="*/ 2160898 h 4842017"/>
              <a:gd name="connsiteX2" fmla="*/ 582112 w 5095972"/>
              <a:gd name="connsiteY2" fmla="*/ 1385661 h 4842017"/>
              <a:gd name="connsiteX3" fmla="*/ 457035 w 5095972"/>
              <a:gd name="connsiteY3" fmla="*/ 1036086 h 4842017"/>
              <a:gd name="connsiteX4" fmla="*/ 867546 w 5095972"/>
              <a:gd name="connsiteY4" fmla="*/ 1014344 h 4842017"/>
              <a:gd name="connsiteX5" fmla="*/ 1966018 w 5095972"/>
              <a:gd name="connsiteY5" fmla="*/ 1279850 h 4842017"/>
              <a:gd name="connsiteX6" fmla="*/ 2749948 w 5095972"/>
              <a:gd name="connsiteY6" fmla="*/ 0 h 4842017"/>
              <a:gd name="connsiteX7" fmla="*/ 3146302 w 5095972"/>
              <a:gd name="connsiteY7" fmla="*/ 1278714 h 4842017"/>
              <a:gd name="connsiteX8" fmla="*/ 4680372 w 5095972"/>
              <a:gd name="connsiteY8" fmla="*/ 711224 h 4842017"/>
              <a:gd name="connsiteX9" fmla="*/ 4255280 w 5095972"/>
              <a:gd name="connsiteY9" fmla="*/ 1480991 h 4842017"/>
              <a:gd name="connsiteX10" fmla="*/ 3905187 w 5095972"/>
              <a:gd name="connsiteY10" fmla="*/ 2012985 h 4842017"/>
              <a:gd name="connsiteX11" fmla="*/ 5084889 w 5095972"/>
              <a:gd name="connsiteY11" fmla="*/ 2339389 h 4842017"/>
              <a:gd name="connsiteX12" fmla="*/ 4694264 w 5095972"/>
              <a:gd name="connsiteY12" fmla="*/ 2632297 h 4842017"/>
              <a:gd name="connsiteX13" fmla="*/ 3961178 w 5095972"/>
              <a:gd name="connsiteY13" fmla="*/ 2866407 h 4842017"/>
              <a:gd name="connsiteX14" fmla="*/ 4479678 w 5095972"/>
              <a:gd name="connsiteY14" fmla="*/ 3770174 h 4842017"/>
              <a:gd name="connsiteX15" fmla="*/ 3249533 w 5095972"/>
              <a:gd name="connsiteY15" fmla="*/ 3507473 h 4842017"/>
              <a:gd name="connsiteX16" fmla="*/ 3166568 w 5095972"/>
              <a:gd name="connsiteY16" fmla="*/ 4840512 h 4842017"/>
              <a:gd name="connsiteX17" fmla="*/ 2404406 w 5095972"/>
              <a:gd name="connsiteY17" fmla="*/ 3718173 h 4842017"/>
              <a:gd name="connsiteX18" fmla="*/ 1176032 w 5095972"/>
              <a:gd name="connsiteY18" fmla="*/ 4301775 h 4842017"/>
              <a:gd name="connsiteX19" fmla="*/ 1559781 w 5095972"/>
              <a:gd name="connsiteY19" fmla="*/ 2981795 h 4842017"/>
              <a:gd name="connsiteX20" fmla="*/ 388250 w 5095972"/>
              <a:gd name="connsiteY20" fmla="*/ 3077685 h 4842017"/>
              <a:gd name="connsiteX21" fmla="*/ 40328 w 5095972"/>
              <a:gd name="connsiteY21" fmla="*/ 2805931 h 4842017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075419 w 5095972"/>
              <a:gd name="connsiteY18" fmla="*/ 4437056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0 w 5055644"/>
              <a:gd name="connsiteY0" fmla="*/ 2805931 h 4841960"/>
              <a:gd name="connsiteX1" fmla="*/ 1207243 w 5055644"/>
              <a:gd name="connsiteY1" fmla="*/ 2160898 h 4841960"/>
              <a:gd name="connsiteX2" fmla="*/ 541784 w 5055644"/>
              <a:gd name="connsiteY2" fmla="*/ 1385661 h 4841960"/>
              <a:gd name="connsiteX3" fmla="*/ 416707 w 5055644"/>
              <a:gd name="connsiteY3" fmla="*/ 1036086 h 4841960"/>
              <a:gd name="connsiteX4" fmla="*/ 827218 w 5055644"/>
              <a:gd name="connsiteY4" fmla="*/ 1014344 h 4841960"/>
              <a:gd name="connsiteX5" fmla="*/ 1925690 w 5055644"/>
              <a:gd name="connsiteY5" fmla="*/ 1279850 h 4841960"/>
              <a:gd name="connsiteX6" fmla="*/ 2709620 w 5055644"/>
              <a:gd name="connsiteY6" fmla="*/ 0 h 4841960"/>
              <a:gd name="connsiteX7" fmla="*/ 3105974 w 5055644"/>
              <a:gd name="connsiteY7" fmla="*/ 1278714 h 4841960"/>
              <a:gd name="connsiteX8" fmla="*/ 4640044 w 5055644"/>
              <a:gd name="connsiteY8" fmla="*/ 711224 h 4841960"/>
              <a:gd name="connsiteX9" fmla="*/ 4214952 w 5055644"/>
              <a:gd name="connsiteY9" fmla="*/ 1480991 h 4841960"/>
              <a:gd name="connsiteX10" fmla="*/ 3864859 w 5055644"/>
              <a:gd name="connsiteY10" fmla="*/ 2012985 h 4841960"/>
              <a:gd name="connsiteX11" fmla="*/ 5044561 w 5055644"/>
              <a:gd name="connsiteY11" fmla="*/ 2339389 h 4841960"/>
              <a:gd name="connsiteX12" fmla="*/ 4653936 w 5055644"/>
              <a:gd name="connsiteY12" fmla="*/ 2632297 h 4841960"/>
              <a:gd name="connsiteX13" fmla="*/ 3920850 w 5055644"/>
              <a:gd name="connsiteY13" fmla="*/ 2866407 h 4841960"/>
              <a:gd name="connsiteX14" fmla="*/ 4439350 w 5055644"/>
              <a:gd name="connsiteY14" fmla="*/ 3770174 h 4841960"/>
              <a:gd name="connsiteX15" fmla="*/ 3209205 w 5055644"/>
              <a:gd name="connsiteY15" fmla="*/ 3507473 h 4841960"/>
              <a:gd name="connsiteX16" fmla="*/ 3126240 w 5055644"/>
              <a:gd name="connsiteY16" fmla="*/ 4840512 h 4841960"/>
              <a:gd name="connsiteX17" fmla="*/ 2364078 w 5055644"/>
              <a:gd name="connsiteY17" fmla="*/ 3718173 h 4841960"/>
              <a:gd name="connsiteX18" fmla="*/ 1035091 w 5055644"/>
              <a:gd name="connsiteY18" fmla="*/ 4437056 h 4841960"/>
              <a:gd name="connsiteX19" fmla="*/ 1519453 w 5055644"/>
              <a:gd name="connsiteY19" fmla="*/ 2981795 h 4841960"/>
              <a:gd name="connsiteX20" fmla="*/ 0 w 5055644"/>
              <a:gd name="connsiteY20" fmla="*/ 2805931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599657 w 5113517"/>
              <a:gd name="connsiteY2" fmla="*/ 1385661 h 4841960"/>
              <a:gd name="connsiteX3" fmla="*/ 474580 w 5113517"/>
              <a:gd name="connsiteY3" fmla="*/ 1036086 h 4841960"/>
              <a:gd name="connsiteX4" fmla="*/ 885091 w 5113517"/>
              <a:gd name="connsiteY4" fmla="*/ 1014344 h 4841960"/>
              <a:gd name="connsiteX5" fmla="*/ 1983563 w 5113517"/>
              <a:gd name="connsiteY5" fmla="*/ 1279850 h 4841960"/>
              <a:gd name="connsiteX6" fmla="*/ 2767493 w 5113517"/>
              <a:gd name="connsiteY6" fmla="*/ 0 h 4841960"/>
              <a:gd name="connsiteX7" fmla="*/ 3163847 w 5113517"/>
              <a:gd name="connsiteY7" fmla="*/ 1278714 h 4841960"/>
              <a:gd name="connsiteX8" fmla="*/ 4697917 w 5113517"/>
              <a:gd name="connsiteY8" fmla="*/ 711224 h 4841960"/>
              <a:gd name="connsiteX9" fmla="*/ 4272825 w 5113517"/>
              <a:gd name="connsiteY9" fmla="*/ 1480991 h 4841960"/>
              <a:gd name="connsiteX10" fmla="*/ 3922732 w 5113517"/>
              <a:gd name="connsiteY10" fmla="*/ 2012985 h 4841960"/>
              <a:gd name="connsiteX11" fmla="*/ 5102434 w 5113517"/>
              <a:gd name="connsiteY11" fmla="*/ 2339389 h 4841960"/>
              <a:gd name="connsiteX12" fmla="*/ 4711809 w 5113517"/>
              <a:gd name="connsiteY12" fmla="*/ 2632297 h 4841960"/>
              <a:gd name="connsiteX13" fmla="*/ 3978723 w 5113517"/>
              <a:gd name="connsiteY13" fmla="*/ 2866407 h 4841960"/>
              <a:gd name="connsiteX14" fmla="*/ 4497223 w 5113517"/>
              <a:gd name="connsiteY14" fmla="*/ 3770174 h 4841960"/>
              <a:gd name="connsiteX15" fmla="*/ 3267078 w 5113517"/>
              <a:gd name="connsiteY15" fmla="*/ 3507473 h 4841960"/>
              <a:gd name="connsiteX16" fmla="*/ 3184113 w 5113517"/>
              <a:gd name="connsiteY16" fmla="*/ 4840512 h 4841960"/>
              <a:gd name="connsiteX17" fmla="*/ 2421951 w 5113517"/>
              <a:gd name="connsiteY17" fmla="*/ 3718173 h 4841960"/>
              <a:gd name="connsiteX18" fmla="*/ 1092964 w 5113517"/>
              <a:gd name="connsiteY18" fmla="*/ 4437056 h 4841960"/>
              <a:gd name="connsiteX19" fmla="*/ 1577326 w 5113517"/>
              <a:gd name="connsiteY19" fmla="*/ 2981795 h 4841960"/>
              <a:gd name="connsiteX20" fmla="*/ -1 w 5113517"/>
              <a:gd name="connsiteY20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599659 w 5113519"/>
              <a:gd name="connsiteY2" fmla="*/ 1385661 h 4841960"/>
              <a:gd name="connsiteX3" fmla="*/ 474582 w 5113519"/>
              <a:gd name="connsiteY3" fmla="*/ 1036086 h 4841960"/>
              <a:gd name="connsiteX4" fmla="*/ 885093 w 5113519"/>
              <a:gd name="connsiteY4" fmla="*/ 1014344 h 4841960"/>
              <a:gd name="connsiteX5" fmla="*/ 1983565 w 5113519"/>
              <a:gd name="connsiteY5" fmla="*/ 1279850 h 4841960"/>
              <a:gd name="connsiteX6" fmla="*/ 2767495 w 5113519"/>
              <a:gd name="connsiteY6" fmla="*/ 0 h 4841960"/>
              <a:gd name="connsiteX7" fmla="*/ 3163849 w 5113519"/>
              <a:gd name="connsiteY7" fmla="*/ 1278714 h 4841960"/>
              <a:gd name="connsiteX8" fmla="*/ 4697919 w 5113519"/>
              <a:gd name="connsiteY8" fmla="*/ 711224 h 4841960"/>
              <a:gd name="connsiteX9" fmla="*/ 4272827 w 5113519"/>
              <a:gd name="connsiteY9" fmla="*/ 1480991 h 4841960"/>
              <a:gd name="connsiteX10" fmla="*/ 3922734 w 5113519"/>
              <a:gd name="connsiteY10" fmla="*/ 2012985 h 4841960"/>
              <a:gd name="connsiteX11" fmla="*/ 5102436 w 5113519"/>
              <a:gd name="connsiteY11" fmla="*/ 2339389 h 4841960"/>
              <a:gd name="connsiteX12" fmla="*/ 4711811 w 5113519"/>
              <a:gd name="connsiteY12" fmla="*/ 2632297 h 4841960"/>
              <a:gd name="connsiteX13" fmla="*/ 3978725 w 5113519"/>
              <a:gd name="connsiteY13" fmla="*/ 2866407 h 4841960"/>
              <a:gd name="connsiteX14" fmla="*/ 4497225 w 5113519"/>
              <a:gd name="connsiteY14" fmla="*/ 3770174 h 4841960"/>
              <a:gd name="connsiteX15" fmla="*/ 3267080 w 5113519"/>
              <a:gd name="connsiteY15" fmla="*/ 3507473 h 4841960"/>
              <a:gd name="connsiteX16" fmla="*/ 3184115 w 5113519"/>
              <a:gd name="connsiteY16" fmla="*/ 4840512 h 4841960"/>
              <a:gd name="connsiteX17" fmla="*/ 2421953 w 5113519"/>
              <a:gd name="connsiteY17" fmla="*/ 3718173 h 4841960"/>
              <a:gd name="connsiteX18" fmla="*/ 1092966 w 5113519"/>
              <a:gd name="connsiteY18" fmla="*/ 4437056 h 4841960"/>
              <a:gd name="connsiteX19" fmla="*/ 1577328 w 5113519"/>
              <a:gd name="connsiteY19" fmla="*/ 2981795 h 4841960"/>
              <a:gd name="connsiteX20" fmla="*/ 1 w 5113519"/>
              <a:gd name="connsiteY20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74580 w 5113517"/>
              <a:gd name="connsiteY2" fmla="*/ 1036086 h 4841960"/>
              <a:gd name="connsiteX3" fmla="*/ 885091 w 5113517"/>
              <a:gd name="connsiteY3" fmla="*/ 1014344 h 4841960"/>
              <a:gd name="connsiteX4" fmla="*/ 1983563 w 5113517"/>
              <a:gd name="connsiteY4" fmla="*/ 1279850 h 4841960"/>
              <a:gd name="connsiteX5" fmla="*/ 2767493 w 5113517"/>
              <a:gd name="connsiteY5" fmla="*/ 0 h 4841960"/>
              <a:gd name="connsiteX6" fmla="*/ 3163847 w 5113517"/>
              <a:gd name="connsiteY6" fmla="*/ 1278714 h 4841960"/>
              <a:gd name="connsiteX7" fmla="*/ 4697917 w 5113517"/>
              <a:gd name="connsiteY7" fmla="*/ 711224 h 4841960"/>
              <a:gd name="connsiteX8" fmla="*/ 4272825 w 5113517"/>
              <a:gd name="connsiteY8" fmla="*/ 1480991 h 4841960"/>
              <a:gd name="connsiteX9" fmla="*/ 3922732 w 5113517"/>
              <a:gd name="connsiteY9" fmla="*/ 2012985 h 4841960"/>
              <a:gd name="connsiteX10" fmla="*/ 5102434 w 5113517"/>
              <a:gd name="connsiteY10" fmla="*/ 2339389 h 4841960"/>
              <a:gd name="connsiteX11" fmla="*/ 4711809 w 5113517"/>
              <a:gd name="connsiteY11" fmla="*/ 2632297 h 4841960"/>
              <a:gd name="connsiteX12" fmla="*/ 3978723 w 5113517"/>
              <a:gd name="connsiteY12" fmla="*/ 2866407 h 4841960"/>
              <a:gd name="connsiteX13" fmla="*/ 4497223 w 5113517"/>
              <a:gd name="connsiteY13" fmla="*/ 3770174 h 4841960"/>
              <a:gd name="connsiteX14" fmla="*/ 3267078 w 5113517"/>
              <a:gd name="connsiteY14" fmla="*/ 3507473 h 4841960"/>
              <a:gd name="connsiteX15" fmla="*/ 3184113 w 5113517"/>
              <a:gd name="connsiteY15" fmla="*/ 4840512 h 4841960"/>
              <a:gd name="connsiteX16" fmla="*/ 2421951 w 5113517"/>
              <a:gd name="connsiteY16" fmla="*/ 3718173 h 4841960"/>
              <a:gd name="connsiteX17" fmla="*/ 1092964 w 5113517"/>
              <a:gd name="connsiteY17" fmla="*/ 4437056 h 4841960"/>
              <a:gd name="connsiteX18" fmla="*/ 1577326 w 5113517"/>
              <a:gd name="connsiteY18" fmla="*/ 2981795 h 4841960"/>
              <a:gd name="connsiteX19" fmla="*/ -1 w 5113517"/>
              <a:gd name="connsiteY19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74582 w 5113519"/>
              <a:gd name="connsiteY2" fmla="*/ 103608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02498"/>
              <a:gd name="connsiteY0" fmla="*/ 2871567 h 4841960"/>
              <a:gd name="connsiteX1" fmla="*/ 1265118 w 5102498"/>
              <a:gd name="connsiteY1" fmla="*/ 2160898 h 4841960"/>
              <a:gd name="connsiteX2" fmla="*/ 485508 w 5102498"/>
              <a:gd name="connsiteY2" fmla="*/ 933726 h 4841960"/>
              <a:gd name="connsiteX3" fmla="*/ 1983565 w 5102498"/>
              <a:gd name="connsiteY3" fmla="*/ 1279850 h 4841960"/>
              <a:gd name="connsiteX4" fmla="*/ 2767495 w 5102498"/>
              <a:gd name="connsiteY4" fmla="*/ 0 h 4841960"/>
              <a:gd name="connsiteX5" fmla="*/ 3163849 w 5102498"/>
              <a:gd name="connsiteY5" fmla="*/ 1278714 h 4841960"/>
              <a:gd name="connsiteX6" fmla="*/ 4697919 w 5102498"/>
              <a:gd name="connsiteY6" fmla="*/ 711224 h 4841960"/>
              <a:gd name="connsiteX7" fmla="*/ 4272827 w 5102498"/>
              <a:gd name="connsiteY7" fmla="*/ 1480991 h 4841960"/>
              <a:gd name="connsiteX8" fmla="*/ 3922734 w 5102498"/>
              <a:gd name="connsiteY8" fmla="*/ 2012985 h 4841960"/>
              <a:gd name="connsiteX9" fmla="*/ 5102436 w 5102498"/>
              <a:gd name="connsiteY9" fmla="*/ 2339389 h 4841960"/>
              <a:gd name="connsiteX10" fmla="*/ 3978725 w 5102498"/>
              <a:gd name="connsiteY10" fmla="*/ 2866407 h 4841960"/>
              <a:gd name="connsiteX11" fmla="*/ 4497225 w 5102498"/>
              <a:gd name="connsiteY11" fmla="*/ 3770174 h 4841960"/>
              <a:gd name="connsiteX12" fmla="*/ 3267080 w 5102498"/>
              <a:gd name="connsiteY12" fmla="*/ 3507473 h 4841960"/>
              <a:gd name="connsiteX13" fmla="*/ 3184115 w 5102498"/>
              <a:gd name="connsiteY13" fmla="*/ 4840512 h 4841960"/>
              <a:gd name="connsiteX14" fmla="*/ 2421953 w 5102498"/>
              <a:gd name="connsiteY14" fmla="*/ 3718173 h 4841960"/>
              <a:gd name="connsiteX15" fmla="*/ 1092966 w 5102498"/>
              <a:gd name="connsiteY15" fmla="*/ 4437056 h 4841960"/>
              <a:gd name="connsiteX16" fmla="*/ 1577328 w 5102498"/>
              <a:gd name="connsiteY16" fmla="*/ 2981795 h 4841960"/>
              <a:gd name="connsiteX17" fmla="*/ 1 w 5102498"/>
              <a:gd name="connsiteY17" fmla="*/ 2871567 h 4841960"/>
              <a:gd name="connsiteX0" fmla="*/ -1 w 5102490"/>
              <a:gd name="connsiteY0" fmla="*/ 2871567 h 4841960"/>
              <a:gd name="connsiteX1" fmla="*/ 1265116 w 5102490"/>
              <a:gd name="connsiteY1" fmla="*/ 2160898 h 4841960"/>
              <a:gd name="connsiteX2" fmla="*/ 485506 w 5102490"/>
              <a:gd name="connsiteY2" fmla="*/ 933726 h 4841960"/>
              <a:gd name="connsiteX3" fmla="*/ 1983563 w 5102490"/>
              <a:gd name="connsiteY3" fmla="*/ 1279850 h 4841960"/>
              <a:gd name="connsiteX4" fmla="*/ 2767493 w 5102490"/>
              <a:gd name="connsiteY4" fmla="*/ 0 h 4841960"/>
              <a:gd name="connsiteX5" fmla="*/ 3163847 w 5102490"/>
              <a:gd name="connsiteY5" fmla="*/ 1278714 h 4841960"/>
              <a:gd name="connsiteX6" fmla="*/ 4697917 w 5102490"/>
              <a:gd name="connsiteY6" fmla="*/ 711224 h 4841960"/>
              <a:gd name="connsiteX7" fmla="*/ 4272825 w 5102490"/>
              <a:gd name="connsiteY7" fmla="*/ 1480991 h 4841960"/>
              <a:gd name="connsiteX8" fmla="*/ 3922732 w 5102490"/>
              <a:gd name="connsiteY8" fmla="*/ 2012985 h 4841960"/>
              <a:gd name="connsiteX9" fmla="*/ 5102434 w 5102490"/>
              <a:gd name="connsiteY9" fmla="*/ 2339389 h 4841960"/>
              <a:gd name="connsiteX10" fmla="*/ 3863684 w 5102490"/>
              <a:gd name="connsiteY10" fmla="*/ 2811641 h 4841960"/>
              <a:gd name="connsiteX11" fmla="*/ 4497223 w 5102490"/>
              <a:gd name="connsiteY11" fmla="*/ 3770174 h 4841960"/>
              <a:gd name="connsiteX12" fmla="*/ 3267078 w 5102490"/>
              <a:gd name="connsiteY12" fmla="*/ 3507473 h 4841960"/>
              <a:gd name="connsiteX13" fmla="*/ 3184113 w 5102490"/>
              <a:gd name="connsiteY13" fmla="*/ 4840512 h 4841960"/>
              <a:gd name="connsiteX14" fmla="*/ 2421951 w 5102490"/>
              <a:gd name="connsiteY14" fmla="*/ 3718173 h 4841960"/>
              <a:gd name="connsiteX15" fmla="*/ 1092964 w 5102490"/>
              <a:gd name="connsiteY15" fmla="*/ 4437056 h 4841960"/>
              <a:gd name="connsiteX16" fmla="*/ 1577326 w 5102490"/>
              <a:gd name="connsiteY16" fmla="*/ 2981795 h 4841960"/>
              <a:gd name="connsiteX17" fmla="*/ -1 w 5102490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265116 w 5102525"/>
              <a:gd name="connsiteY1" fmla="*/ 2160898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332556 w 5102525"/>
              <a:gd name="connsiteY1" fmla="*/ 2089701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17930 w 5102527"/>
              <a:gd name="connsiteY12" fmla="*/ 3356807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320372 w 5102525"/>
              <a:gd name="connsiteY3" fmla="*/ 1553982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253600 w 5102525"/>
              <a:gd name="connsiteY3" fmla="*/ 1457047 h 4841960"/>
              <a:gd name="connsiteX4" fmla="*/ 2767493 w 5102525"/>
              <a:gd name="connsiteY4" fmla="*/ 0 h 4841960"/>
              <a:gd name="connsiteX5" fmla="*/ 3180840 w 5102525"/>
              <a:gd name="connsiteY5" fmla="*/ 1613401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2527" h="4841960">
                <a:moveTo>
                  <a:pt x="1" y="2871567"/>
                </a:moveTo>
                <a:cubicBezTo>
                  <a:pt x="421402" y="2584945"/>
                  <a:pt x="1175071" y="2342174"/>
                  <a:pt x="1612943" y="2131595"/>
                </a:cubicBezTo>
                <a:cubicBezTo>
                  <a:pt x="1380551" y="1836617"/>
                  <a:pt x="548845" y="1124818"/>
                  <a:pt x="485508" y="933726"/>
                </a:cubicBezTo>
                <a:cubicBezTo>
                  <a:pt x="1004428" y="1022184"/>
                  <a:pt x="2157000" y="1438183"/>
                  <a:pt x="2253602" y="1457047"/>
                </a:cubicBezTo>
                <a:cubicBezTo>
                  <a:pt x="2359708" y="1262403"/>
                  <a:pt x="2561804" y="370262"/>
                  <a:pt x="2767495" y="0"/>
                </a:cubicBezTo>
                <a:cubicBezTo>
                  <a:pt x="2961050" y="579670"/>
                  <a:pt x="3085800" y="1250964"/>
                  <a:pt x="3180842" y="1613401"/>
                </a:cubicBezTo>
                <a:cubicBezTo>
                  <a:pt x="3830458" y="1277637"/>
                  <a:pt x="4513089" y="677511"/>
                  <a:pt x="4697919" y="711224"/>
                </a:cubicBezTo>
                <a:cubicBezTo>
                  <a:pt x="4671089" y="917044"/>
                  <a:pt x="4368692" y="1342376"/>
                  <a:pt x="4272827" y="1480991"/>
                </a:cubicBezTo>
                <a:lnTo>
                  <a:pt x="3922734" y="2012985"/>
                </a:lnTo>
                <a:cubicBezTo>
                  <a:pt x="4030353" y="2086631"/>
                  <a:pt x="4970923" y="2236170"/>
                  <a:pt x="5102436" y="2339389"/>
                </a:cubicBezTo>
                <a:cubicBezTo>
                  <a:pt x="5111768" y="2481626"/>
                  <a:pt x="4403169" y="2567925"/>
                  <a:pt x="3863686" y="2811641"/>
                </a:cubicBezTo>
                <a:cubicBezTo>
                  <a:pt x="4058045" y="3055818"/>
                  <a:pt x="4635886" y="3630336"/>
                  <a:pt x="4828315" y="3987432"/>
                </a:cubicBezTo>
                <a:cubicBezTo>
                  <a:pt x="4763407" y="4009375"/>
                  <a:pt x="3711441" y="3580290"/>
                  <a:pt x="3349202" y="3472552"/>
                </a:cubicBezTo>
                <a:cubicBezTo>
                  <a:pt x="3302826" y="3787859"/>
                  <a:pt x="3264946" y="4551710"/>
                  <a:pt x="3184115" y="4840512"/>
                </a:cubicBezTo>
                <a:cubicBezTo>
                  <a:pt x="3047820" y="4888982"/>
                  <a:pt x="2486222" y="3704492"/>
                  <a:pt x="2421953" y="3718173"/>
                </a:cubicBezTo>
                <a:cubicBezTo>
                  <a:pt x="2290571" y="3712506"/>
                  <a:pt x="1238296" y="4573139"/>
                  <a:pt x="1092966" y="4437056"/>
                </a:cubicBezTo>
                <a:cubicBezTo>
                  <a:pt x="1167837" y="3959174"/>
                  <a:pt x="1449412" y="3421788"/>
                  <a:pt x="1577328" y="2981795"/>
                </a:cubicBezTo>
                <a:cubicBezTo>
                  <a:pt x="1489335" y="2910464"/>
                  <a:pt x="52036" y="3008383"/>
                  <a:pt x="1" y="2871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01EDA6F9-D626-7F1E-9068-182DE158B879}"/>
              </a:ext>
            </a:extLst>
          </p:cNvPr>
          <p:cNvSpPr/>
          <p:nvPr/>
        </p:nvSpPr>
        <p:spPr>
          <a:xfrm rot="1467941">
            <a:off x="8623787" y="5673711"/>
            <a:ext cx="617481" cy="1365896"/>
          </a:xfrm>
          <a:custGeom>
            <a:avLst/>
            <a:gdLst>
              <a:gd name="connsiteX0" fmla="*/ 2202 w 617481"/>
              <a:gd name="connsiteY0" fmla="*/ 0 h 1365896"/>
              <a:gd name="connsiteX1" fmla="*/ 615043 w 617481"/>
              <a:gd name="connsiteY1" fmla="*/ 2920 h 1365896"/>
              <a:gd name="connsiteX2" fmla="*/ 613971 w 617481"/>
              <a:gd name="connsiteY2" fmla="*/ 871557 h 1365896"/>
              <a:gd name="connsiteX3" fmla="*/ 613818 w 617481"/>
              <a:gd name="connsiteY3" fmla="*/ 1094934 h 1365896"/>
              <a:gd name="connsiteX4" fmla="*/ 18300 w 617481"/>
              <a:gd name="connsiteY4" fmla="*/ 1365896 h 1365896"/>
              <a:gd name="connsiteX5" fmla="*/ 17300 w 617481"/>
              <a:gd name="connsiteY5" fmla="*/ 1331318 h 1365896"/>
              <a:gd name="connsiteX6" fmla="*/ 5567 w 617481"/>
              <a:gd name="connsiteY6" fmla="*/ 610848 h 1365896"/>
              <a:gd name="connsiteX7" fmla="*/ 2202 w 617481"/>
              <a:gd name="connsiteY7" fmla="*/ 0 h 1365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17481" h="1365896">
                <a:moveTo>
                  <a:pt x="2202" y="0"/>
                </a:moveTo>
                <a:lnTo>
                  <a:pt x="615043" y="2920"/>
                </a:lnTo>
                <a:cubicBezTo>
                  <a:pt x="622245" y="16997"/>
                  <a:pt x="610894" y="627629"/>
                  <a:pt x="613971" y="871557"/>
                </a:cubicBezTo>
                <a:lnTo>
                  <a:pt x="613818" y="1094934"/>
                </a:lnTo>
                <a:lnTo>
                  <a:pt x="18300" y="1365896"/>
                </a:lnTo>
                <a:lnTo>
                  <a:pt x="17300" y="1331318"/>
                </a:lnTo>
                <a:cubicBezTo>
                  <a:pt x="10777" y="1061317"/>
                  <a:pt x="9486" y="776926"/>
                  <a:pt x="5567" y="610848"/>
                </a:cubicBezTo>
                <a:cubicBezTo>
                  <a:pt x="1449" y="373868"/>
                  <a:pt x="-2652" y="175470"/>
                  <a:pt x="22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043" y="1774475"/>
            <a:ext cx="4635914" cy="16119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596" y="3528007"/>
            <a:ext cx="3752808" cy="174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dirty="0"/>
            </a:lvl1pPr>
            <a:lvl2pPr marL="457200" indent="0" algn="ctr">
              <a:buNone/>
              <a:defRPr lang="en-US" dirty="0"/>
            </a:lvl2pPr>
            <a:lvl3pPr marL="914400" indent="0" algn="ctr">
              <a:buNone/>
              <a:defRPr lang="en-US" dirty="0"/>
            </a:lvl3pPr>
            <a:lvl4pPr marL="1371600" indent="0" algn="ctr">
              <a:buNone/>
              <a:defRPr lang="en-US" dirty="0"/>
            </a:lvl4pPr>
            <a:lvl5pPr marL="1828800" indent="0" algn="ctr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Isosceles Triangle 2">
            <a:extLst>
              <a:ext uri="{FF2B5EF4-FFF2-40B4-BE49-F238E27FC236}">
                <a16:creationId xmlns:a16="http://schemas.microsoft.com/office/drawing/2014/main" id="{A5863C22-1CC1-75C0-6215-0F40FA296272}"/>
              </a:ext>
            </a:extLst>
          </p:cNvPr>
          <p:cNvSpPr/>
          <p:nvPr/>
        </p:nvSpPr>
        <p:spPr>
          <a:xfrm rot="1025276">
            <a:off x="1497091" y="3148569"/>
            <a:ext cx="1266102" cy="1141596"/>
          </a:xfrm>
          <a:custGeom>
            <a:avLst/>
            <a:gdLst>
              <a:gd name="connsiteX0" fmla="*/ 0 w 1452562"/>
              <a:gd name="connsiteY0" fmla="*/ 1151164 h 1151164"/>
              <a:gd name="connsiteX1" fmla="*/ 726281 w 1452562"/>
              <a:gd name="connsiteY1" fmla="*/ 0 h 1151164"/>
              <a:gd name="connsiteX2" fmla="*/ 1452562 w 1452562"/>
              <a:gd name="connsiteY2" fmla="*/ 1151164 h 1151164"/>
              <a:gd name="connsiteX3" fmla="*/ 0 w 1452562"/>
              <a:gd name="connsiteY3" fmla="*/ 1151164 h 1151164"/>
              <a:gd name="connsiteX0" fmla="*/ 0 w 1385281"/>
              <a:gd name="connsiteY0" fmla="*/ 1151164 h 1165456"/>
              <a:gd name="connsiteX1" fmla="*/ 726281 w 1385281"/>
              <a:gd name="connsiteY1" fmla="*/ 0 h 1165456"/>
              <a:gd name="connsiteX2" fmla="*/ 1385281 w 1385281"/>
              <a:gd name="connsiteY2" fmla="*/ 1165456 h 1165456"/>
              <a:gd name="connsiteX3" fmla="*/ 0 w 1385281"/>
              <a:gd name="connsiteY3" fmla="*/ 1151164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15084 w 1289089"/>
              <a:gd name="connsiteY0" fmla="*/ 1159324 h 1287321"/>
              <a:gd name="connsiteX1" fmla="*/ 573167 w 1289089"/>
              <a:gd name="connsiteY1" fmla="*/ 152458 h 1287321"/>
              <a:gd name="connsiteX2" fmla="*/ 630089 w 1289089"/>
              <a:gd name="connsiteY2" fmla="*/ 121865 h 1287321"/>
              <a:gd name="connsiteX3" fmla="*/ 1289089 w 1289089"/>
              <a:gd name="connsiteY3" fmla="*/ 1287321 h 1287321"/>
              <a:gd name="connsiteX4" fmla="*/ 15084 w 1289089"/>
              <a:gd name="connsiteY4" fmla="*/ 1159324 h 1287321"/>
              <a:gd name="connsiteX0" fmla="*/ 15084 w 1289089"/>
              <a:gd name="connsiteY0" fmla="*/ 1092203 h 1220200"/>
              <a:gd name="connsiteX1" fmla="*/ 573167 w 1289089"/>
              <a:gd name="connsiteY1" fmla="*/ 85337 h 1220200"/>
              <a:gd name="connsiteX2" fmla="*/ 682867 w 1289089"/>
              <a:gd name="connsiteY2" fmla="*/ 214810 h 1220200"/>
              <a:gd name="connsiteX3" fmla="*/ 1289089 w 1289089"/>
              <a:gd name="connsiteY3" fmla="*/ 1220200 h 1220200"/>
              <a:gd name="connsiteX4" fmla="*/ 15084 w 1289089"/>
              <a:gd name="connsiteY4" fmla="*/ 1092203 h 1220200"/>
              <a:gd name="connsiteX0" fmla="*/ 15284 w 1289289"/>
              <a:gd name="connsiteY0" fmla="*/ 1019701 h 1147698"/>
              <a:gd name="connsiteX1" fmla="*/ 564801 w 1289289"/>
              <a:gd name="connsiteY1" fmla="*/ 129029 h 1147698"/>
              <a:gd name="connsiteX2" fmla="*/ 683067 w 1289289"/>
              <a:gd name="connsiteY2" fmla="*/ 142308 h 1147698"/>
              <a:gd name="connsiteX3" fmla="*/ 1289289 w 1289289"/>
              <a:gd name="connsiteY3" fmla="*/ 1147698 h 1147698"/>
              <a:gd name="connsiteX4" fmla="*/ 15284 w 1289289"/>
              <a:gd name="connsiteY4" fmla="*/ 1019701 h 1147698"/>
              <a:gd name="connsiteX0" fmla="*/ 15284 w 1289289"/>
              <a:gd name="connsiteY0" fmla="*/ 983373 h 1111370"/>
              <a:gd name="connsiteX1" fmla="*/ 564801 w 1289289"/>
              <a:gd name="connsiteY1" fmla="*/ 92701 h 1111370"/>
              <a:gd name="connsiteX2" fmla="*/ 683067 w 1289289"/>
              <a:gd name="connsiteY2" fmla="*/ 105980 h 1111370"/>
              <a:gd name="connsiteX3" fmla="*/ 1289289 w 1289289"/>
              <a:gd name="connsiteY3" fmla="*/ 1111370 h 1111370"/>
              <a:gd name="connsiteX4" fmla="*/ 15284 w 1289289"/>
              <a:gd name="connsiteY4" fmla="*/ 983373 h 1111370"/>
              <a:gd name="connsiteX0" fmla="*/ 16242 w 1290247"/>
              <a:gd name="connsiteY0" fmla="*/ 983373 h 1111370"/>
              <a:gd name="connsiteX1" fmla="*/ 565759 w 1290247"/>
              <a:gd name="connsiteY1" fmla="*/ 92701 h 1111370"/>
              <a:gd name="connsiteX2" fmla="*/ 684025 w 1290247"/>
              <a:gd name="connsiteY2" fmla="*/ 105980 h 1111370"/>
              <a:gd name="connsiteX3" fmla="*/ 1290247 w 1290247"/>
              <a:gd name="connsiteY3" fmla="*/ 1111370 h 1111370"/>
              <a:gd name="connsiteX4" fmla="*/ 16242 w 1290247"/>
              <a:gd name="connsiteY4" fmla="*/ 983373 h 1111370"/>
              <a:gd name="connsiteX0" fmla="*/ 0 w 1274005"/>
              <a:gd name="connsiteY0" fmla="*/ 983373 h 1111370"/>
              <a:gd name="connsiteX1" fmla="*/ 549517 w 1274005"/>
              <a:gd name="connsiteY1" fmla="*/ 92701 h 1111370"/>
              <a:gd name="connsiteX2" fmla="*/ 667783 w 1274005"/>
              <a:gd name="connsiteY2" fmla="*/ 105980 h 1111370"/>
              <a:gd name="connsiteX3" fmla="*/ 1274005 w 1274005"/>
              <a:gd name="connsiteY3" fmla="*/ 1111370 h 1111370"/>
              <a:gd name="connsiteX4" fmla="*/ 0 w 1274005"/>
              <a:gd name="connsiteY4" fmla="*/ 983373 h 1111370"/>
              <a:gd name="connsiteX0" fmla="*/ 0 w 1274005"/>
              <a:gd name="connsiteY0" fmla="*/ 972764 h 1100761"/>
              <a:gd name="connsiteX1" fmla="*/ 524276 w 1274005"/>
              <a:gd name="connsiteY1" fmla="*/ 112898 h 1100761"/>
              <a:gd name="connsiteX2" fmla="*/ 667783 w 1274005"/>
              <a:gd name="connsiteY2" fmla="*/ 95371 h 1100761"/>
              <a:gd name="connsiteX3" fmla="*/ 1274005 w 1274005"/>
              <a:gd name="connsiteY3" fmla="*/ 1100761 h 1100761"/>
              <a:gd name="connsiteX4" fmla="*/ 0 w 1274005"/>
              <a:gd name="connsiteY4" fmla="*/ 972764 h 1100761"/>
              <a:gd name="connsiteX0" fmla="*/ 0 w 1274005"/>
              <a:gd name="connsiteY0" fmla="*/ 971972 h 1099969"/>
              <a:gd name="connsiteX1" fmla="*/ 524276 w 1274005"/>
              <a:gd name="connsiteY1" fmla="*/ 112106 h 1099969"/>
              <a:gd name="connsiteX2" fmla="*/ 667783 w 1274005"/>
              <a:gd name="connsiteY2" fmla="*/ 94579 h 1099969"/>
              <a:gd name="connsiteX3" fmla="*/ 1274005 w 1274005"/>
              <a:gd name="connsiteY3" fmla="*/ 1099969 h 1099969"/>
              <a:gd name="connsiteX4" fmla="*/ 0 w 1274005"/>
              <a:gd name="connsiteY4" fmla="*/ 971972 h 1099969"/>
              <a:gd name="connsiteX0" fmla="*/ 0 w 1274005"/>
              <a:gd name="connsiteY0" fmla="*/ 965402 h 1093399"/>
              <a:gd name="connsiteX1" fmla="*/ 524276 w 1274005"/>
              <a:gd name="connsiteY1" fmla="*/ 105536 h 1093399"/>
              <a:gd name="connsiteX2" fmla="*/ 674791 w 1274005"/>
              <a:gd name="connsiteY2" fmla="*/ 97657 h 1093399"/>
              <a:gd name="connsiteX3" fmla="*/ 1274005 w 1274005"/>
              <a:gd name="connsiteY3" fmla="*/ 1093399 h 1093399"/>
              <a:gd name="connsiteX4" fmla="*/ 0 w 1274005"/>
              <a:gd name="connsiteY4" fmla="*/ 965402 h 1093399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74005 w 1274005"/>
              <a:gd name="connsiteY3" fmla="*/ 1085092 h 1085092"/>
              <a:gd name="connsiteX4" fmla="*/ 0 w 1274005"/>
              <a:gd name="connsiteY4" fmla="*/ 957095 h 1085092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17518 w 1274005"/>
              <a:gd name="connsiteY3" fmla="*/ 956420 h 1085092"/>
              <a:gd name="connsiteX4" fmla="*/ 1274005 w 1274005"/>
              <a:gd name="connsiteY4" fmla="*/ 1085092 h 1085092"/>
              <a:gd name="connsiteX5" fmla="*/ 0 w 1274005"/>
              <a:gd name="connsiteY5" fmla="*/ 957095 h 1085092"/>
              <a:gd name="connsiteX0" fmla="*/ 0 w 1239372"/>
              <a:gd name="connsiteY0" fmla="*/ 957095 h 1088139"/>
              <a:gd name="connsiteX1" fmla="*/ 524276 w 1239372"/>
              <a:gd name="connsiteY1" fmla="*/ 97229 h 1088139"/>
              <a:gd name="connsiteX2" fmla="*/ 674791 w 1239372"/>
              <a:gd name="connsiteY2" fmla="*/ 89350 h 1088139"/>
              <a:gd name="connsiteX3" fmla="*/ 1217518 w 1239372"/>
              <a:gd name="connsiteY3" fmla="*/ 956420 h 1088139"/>
              <a:gd name="connsiteX4" fmla="*/ 1239372 w 1239372"/>
              <a:gd name="connsiteY4" fmla="*/ 1088139 h 1088139"/>
              <a:gd name="connsiteX5" fmla="*/ 0 w 1239372"/>
              <a:gd name="connsiteY5" fmla="*/ 957095 h 1088139"/>
              <a:gd name="connsiteX0" fmla="*/ 0 w 1255895"/>
              <a:gd name="connsiteY0" fmla="*/ 957095 h 1087474"/>
              <a:gd name="connsiteX1" fmla="*/ 524276 w 1255895"/>
              <a:gd name="connsiteY1" fmla="*/ 97229 h 1087474"/>
              <a:gd name="connsiteX2" fmla="*/ 674791 w 1255895"/>
              <a:gd name="connsiteY2" fmla="*/ 89350 h 1087474"/>
              <a:gd name="connsiteX3" fmla="*/ 1217518 w 1255895"/>
              <a:gd name="connsiteY3" fmla="*/ 956420 h 1087474"/>
              <a:gd name="connsiteX4" fmla="*/ 1255895 w 1255895"/>
              <a:gd name="connsiteY4" fmla="*/ 1087474 h 1087474"/>
              <a:gd name="connsiteX5" fmla="*/ 0 w 1255895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8788"/>
              <a:gd name="connsiteX1" fmla="*/ 524276 w 1262004"/>
              <a:gd name="connsiteY1" fmla="*/ 97229 h 1088788"/>
              <a:gd name="connsiteX2" fmla="*/ 674791 w 1262004"/>
              <a:gd name="connsiteY2" fmla="*/ 89350 h 1088788"/>
              <a:gd name="connsiteX3" fmla="*/ 1217518 w 1262004"/>
              <a:gd name="connsiteY3" fmla="*/ 956420 h 1088788"/>
              <a:gd name="connsiteX4" fmla="*/ 1255895 w 1262004"/>
              <a:gd name="connsiteY4" fmla="*/ 1087474 h 1088788"/>
              <a:gd name="connsiteX5" fmla="*/ 0 w 1262004"/>
              <a:gd name="connsiteY5" fmla="*/ 957095 h 1088788"/>
              <a:gd name="connsiteX0" fmla="*/ 0 w 1262004"/>
              <a:gd name="connsiteY0" fmla="*/ 994670 h 1126363"/>
              <a:gd name="connsiteX1" fmla="*/ 524276 w 1262004"/>
              <a:gd name="connsiteY1" fmla="*/ 134804 h 1126363"/>
              <a:gd name="connsiteX2" fmla="*/ 763837 w 1262004"/>
              <a:gd name="connsiteY2" fmla="*/ 74328 h 1126363"/>
              <a:gd name="connsiteX3" fmla="*/ 1217518 w 1262004"/>
              <a:gd name="connsiteY3" fmla="*/ 993995 h 1126363"/>
              <a:gd name="connsiteX4" fmla="*/ 1255895 w 1262004"/>
              <a:gd name="connsiteY4" fmla="*/ 1125049 h 1126363"/>
              <a:gd name="connsiteX5" fmla="*/ 0 w 1262004"/>
              <a:gd name="connsiteY5" fmla="*/ 994670 h 1126363"/>
              <a:gd name="connsiteX0" fmla="*/ 0 w 1262004"/>
              <a:gd name="connsiteY0" fmla="*/ 994670 h 1126363"/>
              <a:gd name="connsiteX1" fmla="*/ 524276 w 1262004"/>
              <a:gd name="connsiteY1" fmla="*/ 134804 h 1126363"/>
              <a:gd name="connsiteX2" fmla="*/ 763837 w 1262004"/>
              <a:gd name="connsiteY2" fmla="*/ 74328 h 1126363"/>
              <a:gd name="connsiteX3" fmla="*/ 1217518 w 1262004"/>
              <a:gd name="connsiteY3" fmla="*/ 993995 h 1126363"/>
              <a:gd name="connsiteX4" fmla="*/ 1255895 w 1262004"/>
              <a:gd name="connsiteY4" fmla="*/ 1125049 h 1126363"/>
              <a:gd name="connsiteX5" fmla="*/ 0 w 1262004"/>
              <a:gd name="connsiteY5" fmla="*/ 994670 h 1126363"/>
              <a:gd name="connsiteX0" fmla="*/ 0 w 1262004"/>
              <a:gd name="connsiteY0" fmla="*/ 1013182 h 1144875"/>
              <a:gd name="connsiteX1" fmla="*/ 622138 w 1262004"/>
              <a:gd name="connsiteY1" fmla="*/ 90675 h 1144875"/>
              <a:gd name="connsiteX2" fmla="*/ 763837 w 1262004"/>
              <a:gd name="connsiteY2" fmla="*/ 92840 h 1144875"/>
              <a:gd name="connsiteX3" fmla="*/ 1217518 w 1262004"/>
              <a:gd name="connsiteY3" fmla="*/ 1012507 h 1144875"/>
              <a:gd name="connsiteX4" fmla="*/ 1255895 w 1262004"/>
              <a:gd name="connsiteY4" fmla="*/ 1143561 h 1144875"/>
              <a:gd name="connsiteX5" fmla="*/ 0 w 1262004"/>
              <a:gd name="connsiteY5" fmla="*/ 1013182 h 1144875"/>
              <a:gd name="connsiteX0" fmla="*/ 0 w 1262004"/>
              <a:gd name="connsiteY0" fmla="*/ 1013182 h 1144875"/>
              <a:gd name="connsiteX1" fmla="*/ 622138 w 1262004"/>
              <a:gd name="connsiteY1" fmla="*/ 90675 h 1144875"/>
              <a:gd name="connsiteX2" fmla="*/ 763837 w 1262004"/>
              <a:gd name="connsiteY2" fmla="*/ 92840 h 1144875"/>
              <a:gd name="connsiteX3" fmla="*/ 1217518 w 1262004"/>
              <a:gd name="connsiteY3" fmla="*/ 1012507 h 1144875"/>
              <a:gd name="connsiteX4" fmla="*/ 1255895 w 1262004"/>
              <a:gd name="connsiteY4" fmla="*/ 1143561 h 1144875"/>
              <a:gd name="connsiteX5" fmla="*/ 0 w 1262004"/>
              <a:gd name="connsiteY5" fmla="*/ 1013182 h 1144875"/>
              <a:gd name="connsiteX0" fmla="*/ 0 w 1262004"/>
              <a:gd name="connsiteY0" fmla="*/ 994545 h 1126238"/>
              <a:gd name="connsiteX1" fmla="*/ 622138 w 1262004"/>
              <a:gd name="connsiteY1" fmla="*/ 72038 h 1126238"/>
              <a:gd name="connsiteX2" fmla="*/ 763837 w 1262004"/>
              <a:gd name="connsiteY2" fmla="*/ 74203 h 1126238"/>
              <a:gd name="connsiteX3" fmla="*/ 1217518 w 1262004"/>
              <a:gd name="connsiteY3" fmla="*/ 993870 h 1126238"/>
              <a:gd name="connsiteX4" fmla="*/ 1255895 w 1262004"/>
              <a:gd name="connsiteY4" fmla="*/ 1124924 h 1126238"/>
              <a:gd name="connsiteX5" fmla="*/ 0 w 1262004"/>
              <a:gd name="connsiteY5" fmla="*/ 994545 h 1126238"/>
              <a:gd name="connsiteX0" fmla="*/ 0 w 1262004"/>
              <a:gd name="connsiteY0" fmla="*/ 1006208 h 1137901"/>
              <a:gd name="connsiteX1" fmla="*/ 622138 w 1262004"/>
              <a:gd name="connsiteY1" fmla="*/ 83701 h 1137901"/>
              <a:gd name="connsiteX2" fmla="*/ 763837 w 1262004"/>
              <a:gd name="connsiteY2" fmla="*/ 85866 h 1137901"/>
              <a:gd name="connsiteX3" fmla="*/ 1217518 w 1262004"/>
              <a:gd name="connsiteY3" fmla="*/ 1005533 h 1137901"/>
              <a:gd name="connsiteX4" fmla="*/ 1255895 w 1262004"/>
              <a:gd name="connsiteY4" fmla="*/ 1136587 h 1137901"/>
              <a:gd name="connsiteX5" fmla="*/ 0 w 1262004"/>
              <a:gd name="connsiteY5" fmla="*/ 1006208 h 113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004" h="1137901">
                <a:moveTo>
                  <a:pt x="0" y="1006208"/>
                </a:moveTo>
                <a:cubicBezTo>
                  <a:pt x="70072" y="876199"/>
                  <a:pt x="461697" y="309251"/>
                  <a:pt x="622138" y="83701"/>
                </a:cubicBezTo>
                <a:cubicBezTo>
                  <a:pt x="693818" y="-15917"/>
                  <a:pt x="698602" y="-40073"/>
                  <a:pt x="763837" y="85866"/>
                </a:cubicBezTo>
                <a:cubicBezTo>
                  <a:pt x="948009" y="387446"/>
                  <a:pt x="1052715" y="659239"/>
                  <a:pt x="1217518" y="1005533"/>
                </a:cubicBezTo>
                <a:cubicBezTo>
                  <a:pt x="1230310" y="1049218"/>
                  <a:pt x="1278932" y="1119596"/>
                  <a:pt x="1255895" y="1136587"/>
                </a:cubicBezTo>
                <a:cubicBezTo>
                  <a:pt x="1220219" y="1150545"/>
                  <a:pt x="418632" y="1049668"/>
                  <a:pt x="0" y="100620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tar: 7 Points 2">
            <a:extLst>
              <a:ext uri="{FF2B5EF4-FFF2-40B4-BE49-F238E27FC236}">
                <a16:creationId xmlns:a16="http://schemas.microsoft.com/office/drawing/2014/main" id="{0E2B8178-BE8F-880E-D752-724082F4161B}"/>
              </a:ext>
            </a:extLst>
          </p:cNvPr>
          <p:cNvSpPr/>
          <p:nvPr/>
        </p:nvSpPr>
        <p:spPr>
          <a:xfrm rot="15264538">
            <a:off x="10090562" y="3888117"/>
            <a:ext cx="1231246" cy="1240490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305562 w 5095972"/>
              <a:gd name="connsiteY8" fmla="*/ 106266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571211 h 4442377"/>
              <a:gd name="connsiteX1" fmla="*/ 1247571 w 5095972"/>
              <a:gd name="connsiteY1" fmla="*/ 1926178 h 4442377"/>
              <a:gd name="connsiteX2" fmla="*/ 582112 w 5095972"/>
              <a:gd name="connsiteY2" fmla="*/ 1150941 h 4442377"/>
              <a:gd name="connsiteX3" fmla="*/ 457035 w 5095972"/>
              <a:gd name="connsiteY3" fmla="*/ 801366 h 4442377"/>
              <a:gd name="connsiteX4" fmla="*/ 867546 w 5095972"/>
              <a:gd name="connsiteY4" fmla="*/ 779624 h 4442377"/>
              <a:gd name="connsiteX5" fmla="*/ 1966018 w 5095972"/>
              <a:gd name="connsiteY5" fmla="*/ 1045130 h 4442377"/>
              <a:gd name="connsiteX6" fmla="*/ 2431908 w 5095972"/>
              <a:gd name="connsiteY6" fmla="*/ 189881 h 4442377"/>
              <a:gd name="connsiteX7" fmla="*/ 3222161 w 5095972"/>
              <a:gd name="connsiteY7" fmla="*/ 169026 h 4442377"/>
              <a:gd name="connsiteX8" fmla="*/ 3305562 w 5095972"/>
              <a:gd name="connsiteY8" fmla="*/ 927204 h 4442377"/>
              <a:gd name="connsiteX9" fmla="*/ 3750629 w 5095972"/>
              <a:gd name="connsiteY9" fmla="*/ 612046 h 4442377"/>
              <a:gd name="connsiteX10" fmla="*/ 4468026 w 5095972"/>
              <a:gd name="connsiteY10" fmla="*/ 1033911 h 4442377"/>
              <a:gd name="connsiteX11" fmla="*/ 4313674 w 5095972"/>
              <a:gd name="connsiteY11" fmla="*/ 1607257 h 4442377"/>
              <a:gd name="connsiteX12" fmla="*/ 3963582 w 5095972"/>
              <a:gd name="connsiteY12" fmla="*/ 2075549 h 4442377"/>
              <a:gd name="connsiteX13" fmla="*/ 4477698 w 5095972"/>
              <a:gd name="connsiteY13" fmla="*/ 1884927 h 4442377"/>
              <a:gd name="connsiteX14" fmla="*/ 5084889 w 5095972"/>
              <a:gd name="connsiteY14" fmla="*/ 2104669 h 4442377"/>
              <a:gd name="connsiteX15" fmla="*/ 4694264 w 5095972"/>
              <a:gd name="connsiteY15" fmla="*/ 2397577 h 4442377"/>
              <a:gd name="connsiteX16" fmla="*/ 3961178 w 5095972"/>
              <a:gd name="connsiteY16" fmla="*/ 2631687 h 4442377"/>
              <a:gd name="connsiteX17" fmla="*/ 4479678 w 5095972"/>
              <a:gd name="connsiteY17" fmla="*/ 3535454 h 4442377"/>
              <a:gd name="connsiteX18" fmla="*/ 4272550 w 5095972"/>
              <a:gd name="connsiteY18" fmla="*/ 3697115 h 4442377"/>
              <a:gd name="connsiteX19" fmla="*/ 3249533 w 5095972"/>
              <a:gd name="connsiteY19" fmla="*/ 3272753 h 4442377"/>
              <a:gd name="connsiteX20" fmla="*/ 3123234 w 5095972"/>
              <a:gd name="connsiteY20" fmla="*/ 4310925 h 4442377"/>
              <a:gd name="connsiteX21" fmla="*/ 2790770 w 5095972"/>
              <a:gd name="connsiteY21" fmla="*/ 4362593 h 4442377"/>
              <a:gd name="connsiteX22" fmla="*/ 2431760 w 5095972"/>
              <a:gd name="connsiteY22" fmla="*/ 3563571 h 4442377"/>
              <a:gd name="connsiteX23" fmla="*/ 1693537 w 5095972"/>
              <a:gd name="connsiteY23" fmla="*/ 4116426 h 4442377"/>
              <a:gd name="connsiteX24" fmla="*/ 1176032 w 5095972"/>
              <a:gd name="connsiteY24" fmla="*/ 4067055 h 4442377"/>
              <a:gd name="connsiteX25" fmla="*/ 1559781 w 5095972"/>
              <a:gd name="connsiteY25" fmla="*/ 2747075 h 4442377"/>
              <a:gd name="connsiteX26" fmla="*/ 388250 w 5095972"/>
              <a:gd name="connsiteY26" fmla="*/ 2842965 h 4442377"/>
              <a:gd name="connsiteX27" fmla="*/ 40328 w 5095972"/>
              <a:gd name="connsiteY27" fmla="*/ 2571211 h 4442377"/>
              <a:gd name="connsiteX0" fmla="*/ 40328 w 5095972"/>
              <a:gd name="connsiteY0" fmla="*/ 2617220 h 4488386"/>
              <a:gd name="connsiteX1" fmla="*/ 1247571 w 5095972"/>
              <a:gd name="connsiteY1" fmla="*/ 1972187 h 4488386"/>
              <a:gd name="connsiteX2" fmla="*/ 582112 w 5095972"/>
              <a:gd name="connsiteY2" fmla="*/ 1196950 h 4488386"/>
              <a:gd name="connsiteX3" fmla="*/ 457035 w 5095972"/>
              <a:gd name="connsiteY3" fmla="*/ 847375 h 4488386"/>
              <a:gd name="connsiteX4" fmla="*/ 867546 w 5095972"/>
              <a:gd name="connsiteY4" fmla="*/ 825633 h 4488386"/>
              <a:gd name="connsiteX5" fmla="*/ 1966018 w 5095972"/>
              <a:gd name="connsiteY5" fmla="*/ 1091139 h 4488386"/>
              <a:gd name="connsiteX6" fmla="*/ 2400057 w 5095972"/>
              <a:gd name="connsiteY6" fmla="*/ 156260 h 4488386"/>
              <a:gd name="connsiteX7" fmla="*/ 3222161 w 5095972"/>
              <a:gd name="connsiteY7" fmla="*/ 215035 h 4488386"/>
              <a:gd name="connsiteX8" fmla="*/ 3305562 w 5095972"/>
              <a:gd name="connsiteY8" fmla="*/ 973213 h 4488386"/>
              <a:gd name="connsiteX9" fmla="*/ 3750629 w 5095972"/>
              <a:gd name="connsiteY9" fmla="*/ 658055 h 4488386"/>
              <a:gd name="connsiteX10" fmla="*/ 4468026 w 5095972"/>
              <a:gd name="connsiteY10" fmla="*/ 1079920 h 4488386"/>
              <a:gd name="connsiteX11" fmla="*/ 4313674 w 5095972"/>
              <a:gd name="connsiteY11" fmla="*/ 1653266 h 4488386"/>
              <a:gd name="connsiteX12" fmla="*/ 3963582 w 5095972"/>
              <a:gd name="connsiteY12" fmla="*/ 2121558 h 4488386"/>
              <a:gd name="connsiteX13" fmla="*/ 4477698 w 5095972"/>
              <a:gd name="connsiteY13" fmla="*/ 1930936 h 4488386"/>
              <a:gd name="connsiteX14" fmla="*/ 5084889 w 5095972"/>
              <a:gd name="connsiteY14" fmla="*/ 2150678 h 4488386"/>
              <a:gd name="connsiteX15" fmla="*/ 4694264 w 5095972"/>
              <a:gd name="connsiteY15" fmla="*/ 2443586 h 4488386"/>
              <a:gd name="connsiteX16" fmla="*/ 3961178 w 5095972"/>
              <a:gd name="connsiteY16" fmla="*/ 2677696 h 4488386"/>
              <a:gd name="connsiteX17" fmla="*/ 4479678 w 5095972"/>
              <a:gd name="connsiteY17" fmla="*/ 3581463 h 4488386"/>
              <a:gd name="connsiteX18" fmla="*/ 4272550 w 5095972"/>
              <a:gd name="connsiteY18" fmla="*/ 3743124 h 4488386"/>
              <a:gd name="connsiteX19" fmla="*/ 3249533 w 5095972"/>
              <a:gd name="connsiteY19" fmla="*/ 3318762 h 4488386"/>
              <a:gd name="connsiteX20" fmla="*/ 3123234 w 5095972"/>
              <a:gd name="connsiteY20" fmla="*/ 4356934 h 4488386"/>
              <a:gd name="connsiteX21" fmla="*/ 2790770 w 5095972"/>
              <a:gd name="connsiteY21" fmla="*/ 4408602 h 4488386"/>
              <a:gd name="connsiteX22" fmla="*/ 2431760 w 5095972"/>
              <a:gd name="connsiteY22" fmla="*/ 3609580 h 4488386"/>
              <a:gd name="connsiteX23" fmla="*/ 1693537 w 5095972"/>
              <a:gd name="connsiteY23" fmla="*/ 4162435 h 4488386"/>
              <a:gd name="connsiteX24" fmla="*/ 1176032 w 5095972"/>
              <a:gd name="connsiteY24" fmla="*/ 4113064 h 4488386"/>
              <a:gd name="connsiteX25" fmla="*/ 1559781 w 5095972"/>
              <a:gd name="connsiteY25" fmla="*/ 2793084 h 4488386"/>
              <a:gd name="connsiteX26" fmla="*/ 388250 w 5095972"/>
              <a:gd name="connsiteY26" fmla="*/ 2888974 h 4488386"/>
              <a:gd name="connsiteX27" fmla="*/ 40328 w 5095972"/>
              <a:gd name="connsiteY27" fmla="*/ 2617220 h 4488386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867546 w 5095972"/>
              <a:gd name="connsiteY4" fmla="*/ 825635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353743 w 5095972"/>
              <a:gd name="connsiteY1" fmla="*/ 1754535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320585 w 4786972"/>
              <a:gd name="connsiteY0" fmla="*/ 1932409 h 4488388"/>
              <a:gd name="connsiteX1" fmla="*/ 1044743 w 4786972"/>
              <a:gd name="connsiteY1" fmla="*/ 1754535 h 4488388"/>
              <a:gd name="connsiteX2" fmla="*/ 591629 w 4786972"/>
              <a:gd name="connsiteY2" fmla="*/ 1159791 h 4488388"/>
              <a:gd name="connsiteX3" fmla="*/ 636429 w 4786972"/>
              <a:gd name="connsiteY3" fmla="*/ 672192 h 4488388"/>
              <a:gd name="connsiteX4" fmla="*/ 1312373 w 4786972"/>
              <a:gd name="connsiteY4" fmla="*/ 523044 h 4488388"/>
              <a:gd name="connsiteX5" fmla="*/ 1837512 w 4786972"/>
              <a:gd name="connsiteY5" fmla="*/ 857561 h 4488388"/>
              <a:gd name="connsiteX6" fmla="*/ 2091057 w 4786972"/>
              <a:gd name="connsiteY6" fmla="*/ 156262 h 4488388"/>
              <a:gd name="connsiteX7" fmla="*/ 2913161 w 4786972"/>
              <a:gd name="connsiteY7" fmla="*/ 215037 h 4488388"/>
              <a:gd name="connsiteX8" fmla="*/ 2996562 w 4786972"/>
              <a:gd name="connsiteY8" fmla="*/ 973215 h 4488388"/>
              <a:gd name="connsiteX9" fmla="*/ 3441629 w 4786972"/>
              <a:gd name="connsiteY9" fmla="*/ 658057 h 4488388"/>
              <a:gd name="connsiteX10" fmla="*/ 4159026 w 4786972"/>
              <a:gd name="connsiteY10" fmla="*/ 1079922 h 4488388"/>
              <a:gd name="connsiteX11" fmla="*/ 4004674 w 4786972"/>
              <a:gd name="connsiteY11" fmla="*/ 1653268 h 4488388"/>
              <a:gd name="connsiteX12" fmla="*/ 3654582 w 4786972"/>
              <a:gd name="connsiteY12" fmla="*/ 2121560 h 4488388"/>
              <a:gd name="connsiteX13" fmla="*/ 4168698 w 4786972"/>
              <a:gd name="connsiteY13" fmla="*/ 1930938 h 4488388"/>
              <a:gd name="connsiteX14" fmla="*/ 4775889 w 4786972"/>
              <a:gd name="connsiteY14" fmla="*/ 2150680 h 4488388"/>
              <a:gd name="connsiteX15" fmla="*/ 4385264 w 4786972"/>
              <a:gd name="connsiteY15" fmla="*/ 2443588 h 4488388"/>
              <a:gd name="connsiteX16" fmla="*/ 3652178 w 4786972"/>
              <a:gd name="connsiteY16" fmla="*/ 2677698 h 4488388"/>
              <a:gd name="connsiteX17" fmla="*/ 4170678 w 4786972"/>
              <a:gd name="connsiteY17" fmla="*/ 3581465 h 4488388"/>
              <a:gd name="connsiteX18" fmla="*/ 3963550 w 4786972"/>
              <a:gd name="connsiteY18" fmla="*/ 3743126 h 4488388"/>
              <a:gd name="connsiteX19" fmla="*/ 2940533 w 4786972"/>
              <a:gd name="connsiteY19" fmla="*/ 3318764 h 4488388"/>
              <a:gd name="connsiteX20" fmla="*/ 2814234 w 4786972"/>
              <a:gd name="connsiteY20" fmla="*/ 4356936 h 4488388"/>
              <a:gd name="connsiteX21" fmla="*/ 2481770 w 4786972"/>
              <a:gd name="connsiteY21" fmla="*/ 4408604 h 4488388"/>
              <a:gd name="connsiteX22" fmla="*/ 2122760 w 4786972"/>
              <a:gd name="connsiteY22" fmla="*/ 3609582 h 4488388"/>
              <a:gd name="connsiteX23" fmla="*/ 1384537 w 4786972"/>
              <a:gd name="connsiteY23" fmla="*/ 4162437 h 4488388"/>
              <a:gd name="connsiteX24" fmla="*/ 867032 w 4786972"/>
              <a:gd name="connsiteY24" fmla="*/ 4113066 h 4488388"/>
              <a:gd name="connsiteX25" fmla="*/ 1250781 w 4786972"/>
              <a:gd name="connsiteY25" fmla="*/ 2793086 h 4488388"/>
              <a:gd name="connsiteX26" fmla="*/ 79250 w 4786972"/>
              <a:gd name="connsiteY26" fmla="*/ 2888976 h 4488388"/>
              <a:gd name="connsiteX27" fmla="*/ 320585 w 4786972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1010223 w 4546414"/>
              <a:gd name="connsiteY25" fmla="*/ 2793086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87720 w 4607660"/>
              <a:gd name="connsiteY24" fmla="*/ 4113066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394765"/>
              <a:gd name="connsiteX1" fmla="*/ 865431 w 4607660"/>
              <a:gd name="connsiteY1" fmla="*/ 1754535 h 4394765"/>
              <a:gd name="connsiteX2" fmla="*/ 412317 w 4607660"/>
              <a:gd name="connsiteY2" fmla="*/ 1159791 h 4394765"/>
              <a:gd name="connsiteX3" fmla="*/ 457117 w 4607660"/>
              <a:gd name="connsiteY3" fmla="*/ 672192 h 4394765"/>
              <a:gd name="connsiteX4" fmla="*/ 1133061 w 4607660"/>
              <a:gd name="connsiteY4" fmla="*/ 523044 h 4394765"/>
              <a:gd name="connsiteX5" fmla="*/ 1658200 w 4607660"/>
              <a:gd name="connsiteY5" fmla="*/ 857561 h 4394765"/>
              <a:gd name="connsiteX6" fmla="*/ 1911745 w 4607660"/>
              <a:gd name="connsiteY6" fmla="*/ 156262 h 4394765"/>
              <a:gd name="connsiteX7" fmla="*/ 2733849 w 4607660"/>
              <a:gd name="connsiteY7" fmla="*/ 215037 h 4394765"/>
              <a:gd name="connsiteX8" fmla="*/ 2817250 w 4607660"/>
              <a:gd name="connsiteY8" fmla="*/ 973215 h 4394765"/>
              <a:gd name="connsiteX9" fmla="*/ 3262317 w 4607660"/>
              <a:gd name="connsiteY9" fmla="*/ 658057 h 4394765"/>
              <a:gd name="connsiteX10" fmla="*/ 3979714 w 4607660"/>
              <a:gd name="connsiteY10" fmla="*/ 1079922 h 4394765"/>
              <a:gd name="connsiteX11" fmla="*/ 3825362 w 4607660"/>
              <a:gd name="connsiteY11" fmla="*/ 1653268 h 4394765"/>
              <a:gd name="connsiteX12" fmla="*/ 3475270 w 4607660"/>
              <a:gd name="connsiteY12" fmla="*/ 2121560 h 4394765"/>
              <a:gd name="connsiteX13" fmla="*/ 3989386 w 4607660"/>
              <a:gd name="connsiteY13" fmla="*/ 1930938 h 4394765"/>
              <a:gd name="connsiteX14" fmla="*/ 4596577 w 4607660"/>
              <a:gd name="connsiteY14" fmla="*/ 2150680 h 4394765"/>
              <a:gd name="connsiteX15" fmla="*/ 4205952 w 4607660"/>
              <a:gd name="connsiteY15" fmla="*/ 2443588 h 4394765"/>
              <a:gd name="connsiteX16" fmla="*/ 3472866 w 4607660"/>
              <a:gd name="connsiteY16" fmla="*/ 2677698 h 4394765"/>
              <a:gd name="connsiteX17" fmla="*/ 3991366 w 4607660"/>
              <a:gd name="connsiteY17" fmla="*/ 3581465 h 4394765"/>
              <a:gd name="connsiteX18" fmla="*/ 3784238 w 4607660"/>
              <a:gd name="connsiteY18" fmla="*/ 3743126 h 4394765"/>
              <a:gd name="connsiteX19" fmla="*/ 2761221 w 4607660"/>
              <a:gd name="connsiteY19" fmla="*/ 3318764 h 4394765"/>
              <a:gd name="connsiteX20" fmla="*/ 2634922 w 4607660"/>
              <a:gd name="connsiteY20" fmla="*/ 4356936 h 4394765"/>
              <a:gd name="connsiteX21" fmla="*/ 2047642 w 4607660"/>
              <a:gd name="connsiteY21" fmla="*/ 4084778 h 4394765"/>
              <a:gd name="connsiteX22" fmla="*/ 1762954 w 4607660"/>
              <a:gd name="connsiteY22" fmla="*/ 3503411 h 4394765"/>
              <a:gd name="connsiteX23" fmla="*/ 1178683 w 4607660"/>
              <a:gd name="connsiteY23" fmla="*/ 4093425 h 4394765"/>
              <a:gd name="connsiteX24" fmla="*/ 639944 w 4607660"/>
              <a:gd name="connsiteY24" fmla="*/ 3523808 h 4394765"/>
              <a:gd name="connsiteX25" fmla="*/ 885666 w 4607660"/>
              <a:gd name="connsiteY25" fmla="*/ 2803703 h 4394765"/>
              <a:gd name="connsiteX26" fmla="*/ 276851 w 4607660"/>
              <a:gd name="connsiteY26" fmla="*/ 2703175 h 4394765"/>
              <a:gd name="connsiteX27" fmla="*/ 141273 w 4607660"/>
              <a:gd name="connsiteY27" fmla="*/ 1932409 h 4394765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61221 w 4607660"/>
              <a:gd name="connsiteY19" fmla="*/ 3318764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4097540 w 4607660"/>
              <a:gd name="connsiteY17" fmla="*/ 3231096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228393"/>
              <a:gd name="connsiteY0" fmla="*/ 1932409 h 4144203"/>
              <a:gd name="connsiteX1" fmla="*/ 865431 w 4228393"/>
              <a:gd name="connsiteY1" fmla="*/ 1754535 h 4144203"/>
              <a:gd name="connsiteX2" fmla="*/ 412317 w 4228393"/>
              <a:gd name="connsiteY2" fmla="*/ 1159791 h 4144203"/>
              <a:gd name="connsiteX3" fmla="*/ 457117 w 4228393"/>
              <a:gd name="connsiteY3" fmla="*/ 672192 h 4144203"/>
              <a:gd name="connsiteX4" fmla="*/ 1133061 w 4228393"/>
              <a:gd name="connsiteY4" fmla="*/ 523044 h 4144203"/>
              <a:gd name="connsiteX5" fmla="*/ 1658200 w 4228393"/>
              <a:gd name="connsiteY5" fmla="*/ 857561 h 4144203"/>
              <a:gd name="connsiteX6" fmla="*/ 1911745 w 4228393"/>
              <a:gd name="connsiteY6" fmla="*/ 156262 h 4144203"/>
              <a:gd name="connsiteX7" fmla="*/ 2733849 w 4228393"/>
              <a:gd name="connsiteY7" fmla="*/ 215037 h 4144203"/>
              <a:gd name="connsiteX8" fmla="*/ 2817250 w 4228393"/>
              <a:gd name="connsiteY8" fmla="*/ 973215 h 4144203"/>
              <a:gd name="connsiteX9" fmla="*/ 3262317 w 4228393"/>
              <a:gd name="connsiteY9" fmla="*/ 658057 h 4144203"/>
              <a:gd name="connsiteX10" fmla="*/ 3979714 w 4228393"/>
              <a:gd name="connsiteY10" fmla="*/ 1079922 h 4144203"/>
              <a:gd name="connsiteX11" fmla="*/ 3825362 w 4228393"/>
              <a:gd name="connsiteY11" fmla="*/ 1653268 h 4144203"/>
              <a:gd name="connsiteX12" fmla="*/ 3475270 w 4228393"/>
              <a:gd name="connsiteY12" fmla="*/ 2121560 h 4144203"/>
              <a:gd name="connsiteX13" fmla="*/ 3989386 w 4228393"/>
              <a:gd name="connsiteY13" fmla="*/ 1930938 h 4144203"/>
              <a:gd name="connsiteX14" fmla="*/ 4205952 w 4228393"/>
              <a:gd name="connsiteY14" fmla="*/ 2443588 h 4144203"/>
              <a:gd name="connsiteX15" fmla="*/ 3472866 w 4228393"/>
              <a:gd name="connsiteY15" fmla="*/ 2677698 h 4144203"/>
              <a:gd name="connsiteX16" fmla="*/ 4097540 w 4228393"/>
              <a:gd name="connsiteY16" fmla="*/ 3231096 h 4144203"/>
              <a:gd name="connsiteX17" fmla="*/ 3784238 w 4228393"/>
              <a:gd name="connsiteY17" fmla="*/ 3743126 h 4144203"/>
              <a:gd name="connsiteX18" fmla="*/ 2798381 w 4228393"/>
              <a:gd name="connsiteY18" fmla="*/ 3217900 h 4144203"/>
              <a:gd name="connsiteX19" fmla="*/ 2693317 w 4228393"/>
              <a:gd name="connsiteY19" fmla="*/ 3964097 h 4144203"/>
              <a:gd name="connsiteX20" fmla="*/ 2047642 w 4228393"/>
              <a:gd name="connsiteY20" fmla="*/ 4084778 h 4144203"/>
              <a:gd name="connsiteX21" fmla="*/ 1762954 w 4228393"/>
              <a:gd name="connsiteY21" fmla="*/ 3503411 h 4144203"/>
              <a:gd name="connsiteX22" fmla="*/ 1178683 w 4228393"/>
              <a:gd name="connsiteY22" fmla="*/ 4093425 h 4144203"/>
              <a:gd name="connsiteX23" fmla="*/ 639944 w 4228393"/>
              <a:gd name="connsiteY23" fmla="*/ 3523808 h 4144203"/>
              <a:gd name="connsiteX24" fmla="*/ 885666 w 4228393"/>
              <a:gd name="connsiteY24" fmla="*/ 2803703 h 4144203"/>
              <a:gd name="connsiteX25" fmla="*/ 276851 w 4228393"/>
              <a:gd name="connsiteY25" fmla="*/ 2703175 h 4144203"/>
              <a:gd name="connsiteX26" fmla="*/ 141273 w 4228393"/>
              <a:gd name="connsiteY26" fmla="*/ 1932409 h 4144203"/>
              <a:gd name="connsiteX0" fmla="*/ 141273 w 4205952"/>
              <a:gd name="connsiteY0" fmla="*/ 1932409 h 4144203"/>
              <a:gd name="connsiteX1" fmla="*/ 865431 w 4205952"/>
              <a:gd name="connsiteY1" fmla="*/ 1754535 h 4144203"/>
              <a:gd name="connsiteX2" fmla="*/ 412317 w 4205952"/>
              <a:gd name="connsiteY2" fmla="*/ 1159791 h 4144203"/>
              <a:gd name="connsiteX3" fmla="*/ 457117 w 4205952"/>
              <a:gd name="connsiteY3" fmla="*/ 672192 h 4144203"/>
              <a:gd name="connsiteX4" fmla="*/ 1133061 w 4205952"/>
              <a:gd name="connsiteY4" fmla="*/ 523044 h 4144203"/>
              <a:gd name="connsiteX5" fmla="*/ 1658200 w 4205952"/>
              <a:gd name="connsiteY5" fmla="*/ 857561 h 4144203"/>
              <a:gd name="connsiteX6" fmla="*/ 1911745 w 4205952"/>
              <a:gd name="connsiteY6" fmla="*/ 156262 h 4144203"/>
              <a:gd name="connsiteX7" fmla="*/ 2733849 w 4205952"/>
              <a:gd name="connsiteY7" fmla="*/ 215037 h 4144203"/>
              <a:gd name="connsiteX8" fmla="*/ 2817250 w 4205952"/>
              <a:gd name="connsiteY8" fmla="*/ 973215 h 4144203"/>
              <a:gd name="connsiteX9" fmla="*/ 3262317 w 4205952"/>
              <a:gd name="connsiteY9" fmla="*/ 658057 h 4144203"/>
              <a:gd name="connsiteX10" fmla="*/ 3979714 w 4205952"/>
              <a:gd name="connsiteY10" fmla="*/ 1079922 h 4144203"/>
              <a:gd name="connsiteX11" fmla="*/ 3825362 w 4205952"/>
              <a:gd name="connsiteY11" fmla="*/ 1653268 h 4144203"/>
              <a:gd name="connsiteX12" fmla="*/ 3475270 w 4205952"/>
              <a:gd name="connsiteY12" fmla="*/ 2121560 h 4144203"/>
              <a:gd name="connsiteX13" fmla="*/ 4205952 w 4205952"/>
              <a:gd name="connsiteY13" fmla="*/ 2443588 h 4144203"/>
              <a:gd name="connsiteX14" fmla="*/ 3472866 w 4205952"/>
              <a:gd name="connsiteY14" fmla="*/ 2677698 h 4144203"/>
              <a:gd name="connsiteX15" fmla="*/ 4097540 w 4205952"/>
              <a:gd name="connsiteY15" fmla="*/ 3231096 h 4144203"/>
              <a:gd name="connsiteX16" fmla="*/ 3784238 w 4205952"/>
              <a:gd name="connsiteY16" fmla="*/ 3743126 h 4144203"/>
              <a:gd name="connsiteX17" fmla="*/ 2798381 w 4205952"/>
              <a:gd name="connsiteY17" fmla="*/ 3217900 h 4144203"/>
              <a:gd name="connsiteX18" fmla="*/ 2693317 w 4205952"/>
              <a:gd name="connsiteY18" fmla="*/ 3964097 h 4144203"/>
              <a:gd name="connsiteX19" fmla="*/ 2047642 w 4205952"/>
              <a:gd name="connsiteY19" fmla="*/ 4084778 h 4144203"/>
              <a:gd name="connsiteX20" fmla="*/ 1762954 w 4205952"/>
              <a:gd name="connsiteY20" fmla="*/ 3503411 h 4144203"/>
              <a:gd name="connsiteX21" fmla="*/ 1178683 w 4205952"/>
              <a:gd name="connsiteY21" fmla="*/ 4093425 h 4144203"/>
              <a:gd name="connsiteX22" fmla="*/ 639944 w 4205952"/>
              <a:gd name="connsiteY22" fmla="*/ 3523808 h 4144203"/>
              <a:gd name="connsiteX23" fmla="*/ 885666 w 4205952"/>
              <a:gd name="connsiteY23" fmla="*/ 2803703 h 4144203"/>
              <a:gd name="connsiteX24" fmla="*/ 276851 w 4205952"/>
              <a:gd name="connsiteY24" fmla="*/ 2703175 h 4144203"/>
              <a:gd name="connsiteX25" fmla="*/ 141273 w 4205952"/>
              <a:gd name="connsiteY25" fmla="*/ 1932409 h 4144203"/>
              <a:gd name="connsiteX0" fmla="*/ 141273 w 4242652"/>
              <a:gd name="connsiteY0" fmla="*/ 1932409 h 4144203"/>
              <a:gd name="connsiteX1" fmla="*/ 865431 w 4242652"/>
              <a:gd name="connsiteY1" fmla="*/ 1754535 h 4144203"/>
              <a:gd name="connsiteX2" fmla="*/ 412317 w 4242652"/>
              <a:gd name="connsiteY2" fmla="*/ 1159791 h 4144203"/>
              <a:gd name="connsiteX3" fmla="*/ 457117 w 4242652"/>
              <a:gd name="connsiteY3" fmla="*/ 672192 h 4144203"/>
              <a:gd name="connsiteX4" fmla="*/ 1133061 w 4242652"/>
              <a:gd name="connsiteY4" fmla="*/ 523044 h 4144203"/>
              <a:gd name="connsiteX5" fmla="*/ 1658200 w 4242652"/>
              <a:gd name="connsiteY5" fmla="*/ 857561 h 4144203"/>
              <a:gd name="connsiteX6" fmla="*/ 1911745 w 4242652"/>
              <a:gd name="connsiteY6" fmla="*/ 156262 h 4144203"/>
              <a:gd name="connsiteX7" fmla="*/ 2733849 w 4242652"/>
              <a:gd name="connsiteY7" fmla="*/ 215037 h 4144203"/>
              <a:gd name="connsiteX8" fmla="*/ 2817250 w 4242652"/>
              <a:gd name="connsiteY8" fmla="*/ 973215 h 4144203"/>
              <a:gd name="connsiteX9" fmla="*/ 3262317 w 4242652"/>
              <a:gd name="connsiteY9" fmla="*/ 658057 h 4144203"/>
              <a:gd name="connsiteX10" fmla="*/ 3979714 w 4242652"/>
              <a:gd name="connsiteY10" fmla="*/ 1079922 h 4144203"/>
              <a:gd name="connsiteX11" fmla="*/ 3825362 w 4242652"/>
              <a:gd name="connsiteY11" fmla="*/ 1653268 h 4144203"/>
              <a:gd name="connsiteX12" fmla="*/ 3475270 w 4242652"/>
              <a:gd name="connsiteY12" fmla="*/ 2121560 h 4144203"/>
              <a:gd name="connsiteX13" fmla="*/ 4205952 w 4242652"/>
              <a:gd name="connsiteY13" fmla="*/ 2443588 h 4144203"/>
              <a:gd name="connsiteX14" fmla="*/ 4097540 w 4242652"/>
              <a:gd name="connsiteY14" fmla="*/ 3231096 h 4144203"/>
              <a:gd name="connsiteX15" fmla="*/ 3784238 w 4242652"/>
              <a:gd name="connsiteY15" fmla="*/ 3743126 h 4144203"/>
              <a:gd name="connsiteX16" fmla="*/ 2798381 w 4242652"/>
              <a:gd name="connsiteY16" fmla="*/ 3217900 h 4144203"/>
              <a:gd name="connsiteX17" fmla="*/ 2693317 w 4242652"/>
              <a:gd name="connsiteY17" fmla="*/ 3964097 h 4144203"/>
              <a:gd name="connsiteX18" fmla="*/ 2047642 w 4242652"/>
              <a:gd name="connsiteY18" fmla="*/ 4084778 h 4144203"/>
              <a:gd name="connsiteX19" fmla="*/ 1762954 w 4242652"/>
              <a:gd name="connsiteY19" fmla="*/ 3503411 h 4144203"/>
              <a:gd name="connsiteX20" fmla="*/ 1178683 w 4242652"/>
              <a:gd name="connsiteY20" fmla="*/ 4093425 h 4144203"/>
              <a:gd name="connsiteX21" fmla="*/ 639944 w 4242652"/>
              <a:gd name="connsiteY21" fmla="*/ 3523808 h 4144203"/>
              <a:gd name="connsiteX22" fmla="*/ 885666 w 4242652"/>
              <a:gd name="connsiteY22" fmla="*/ 2803703 h 4144203"/>
              <a:gd name="connsiteX23" fmla="*/ 276851 w 4242652"/>
              <a:gd name="connsiteY23" fmla="*/ 2703175 h 4144203"/>
              <a:gd name="connsiteX24" fmla="*/ 141273 w 4242652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5938"/>
              <a:gd name="connsiteX1" fmla="*/ 865431 w 4116813"/>
              <a:gd name="connsiteY1" fmla="*/ 1754535 h 4145938"/>
              <a:gd name="connsiteX2" fmla="*/ 412317 w 4116813"/>
              <a:gd name="connsiteY2" fmla="*/ 1159791 h 4145938"/>
              <a:gd name="connsiteX3" fmla="*/ 457117 w 4116813"/>
              <a:gd name="connsiteY3" fmla="*/ 672192 h 4145938"/>
              <a:gd name="connsiteX4" fmla="*/ 1133061 w 4116813"/>
              <a:gd name="connsiteY4" fmla="*/ 523044 h 4145938"/>
              <a:gd name="connsiteX5" fmla="*/ 1658200 w 4116813"/>
              <a:gd name="connsiteY5" fmla="*/ 857561 h 4145938"/>
              <a:gd name="connsiteX6" fmla="*/ 1911745 w 4116813"/>
              <a:gd name="connsiteY6" fmla="*/ 156262 h 4145938"/>
              <a:gd name="connsiteX7" fmla="*/ 2733849 w 4116813"/>
              <a:gd name="connsiteY7" fmla="*/ 215037 h 4145938"/>
              <a:gd name="connsiteX8" fmla="*/ 2809947 w 4116813"/>
              <a:gd name="connsiteY8" fmla="*/ 1053567 h 4145938"/>
              <a:gd name="connsiteX9" fmla="*/ 3262317 w 4116813"/>
              <a:gd name="connsiteY9" fmla="*/ 658057 h 4145938"/>
              <a:gd name="connsiteX10" fmla="*/ 3979714 w 4116813"/>
              <a:gd name="connsiteY10" fmla="*/ 1079922 h 4145938"/>
              <a:gd name="connsiteX11" fmla="*/ 3825362 w 4116813"/>
              <a:gd name="connsiteY11" fmla="*/ 1653268 h 4145938"/>
              <a:gd name="connsiteX12" fmla="*/ 3475270 w 4116813"/>
              <a:gd name="connsiteY12" fmla="*/ 2121560 h 4145938"/>
              <a:gd name="connsiteX13" fmla="*/ 4020149 w 4116813"/>
              <a:gd name="connsiteY13" fmla="*/ 2533835 h 4145938"/>
              <a:gd name="connsiteX14" fmla="*/ 4076307 w 4116813"/>
              <a:gd name="connsiteY14" fmla="*/ 3193936 h 4145938"/>
              <a:gd name="connsiteX15" fmla="*/ 3428559 w 4116813"/>
              <a:gd name="connsiteY15" fmla="*/ 3483002 h 4145938"/>
              <a:gd name="connsiteX16" fmla="*/ 2798381 w 4116813"/>
              <a:gd name="connsiteY16" fmla="*/ 3217900 h 4145938"/>
              <a:gd name="connsiteX17" fmla="*/ 2770018 w 4116813"/>
              <a:gd name="connsiteY17" fmla="*/ 3971403 h 4145938"/>
              <a:gd name="connsiteX18" fmla="*/ 2047642 w 4116813"/>
              <a:gd name="connsiteY18" fmla="*/ 4084778 h 4145938"/>
              <a:gd name="connsiteX19" fmla="*/ 1762954 w 4116813"/>
              <a:gd name="connsiteY19" fmla="*/ 3503411 h 4145938"/>
              <a:gd name="connsiteX20" fmla="*/ 1178683 w 4116813"/>
              <a:gd name="connsiteY20" fmla="*/ 4093425 h 4145938"/>
              <a:gd name="connsiteX21" fmla="*/ 639944 w 4116813"/>
              <a:gd name="connsiteY21" fmla="*/ 3523808 h 4145938"/>
              <a:gd name="connsiteX22" fmla="*/ 885666 w 4116813"/>
              <a:gd name="connsiteY22" fmla="*/ 2803703 h 4145938"/>
              <a:gd name="connsiteX23" fmla="*/ 276851 w 4116813"/>
              <a:gd name="connsiteY23" fmla="*/ 2703175 h 4145938"/>
              <a:gd name="connsiteX24" fmla="*/ 141273 w 4116813"/>
              <a:gd name="connsiteY24" fmla="*/ 1932409 h 4145938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639944 w 4116813"/>
              <a:gd name="connsiteY21" fmla="*/ 3523808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639944 w 4116813"/>
              <a:gd name="connsiteY21" fmla="*/ 3523808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585158 w 4116813"/>
              <a:gd name="connsiteY21" fmla="*/ 3512850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72806 w 4148346"/>
              <a:gd name="connsiteY0" fmla="*/ 1932409 h 4157940"/>
              <a:gd name="connsiteX1" fmla="*/ 896964 w 4148346"/>
              <a:gd name="connsiteY1" fmla="*/ 1754535 h 4157940"/>
              <a:gd name="connsiteX2" fmla="*/ 443850 w 4148346"/>
              <a:gd name="connsiteY2" fmla="*/ 1159791 h 4157940"/>
              <a:gd name="connsiteX3" fmla="*/ 488650 w 4148346"/>
              <a:gd name="connsiteY3" fmla="*/ 672192 h 4157940"/>
              <a:gd name="connsiteX4" fmla="*/ 1164594 w 4148346"/>
              <a:gd name="connsiteY4" fmla="*/ 523044 h 4157940"/>
              <a:gd name="connsiteX5" fmla="*/ 1689733 w 4148346"/>
              <a:gd name="connsiteY5" fmla="*/ 857561 h 4157940"/>
              <a:gd name="connsiteX6" fmla="*/ 1943278 w 4148346"/>
              <a:gd name="connsiteY6" fmla="*/ 156262 h 4157940"/>
              <a:gd name="connsiteX7" fmla="*/ 2765382 w 4148346"/>
              <a:gd name="connsiteY7" fmla="*/ 215037 h 4157940"/>
              <a:gd name="connsiteX8" fmla="*/ 2841480 w 4148346"/>
              <a:gd name="connsiteY8" fmla="*/ 1053567 h 4157940"/>
              <a:gd name="connsiteX9" fmla="*/ 3293850 w 4148346"/>
              <a:gd name="connsiteY9" fmla="*/ 658057 h 4157940"/>
              <a:gd name="connsiteX10" fmla="*/ 4011247 w 4148346"/>
              <a:gd name="connsiteY10" fmla="*/ 1079922 h 4157940"/>
              <a:gd name="connsiteX11" fmla="*/ 3856895 w 4148346"/>
              <a:gd name="connsiteY11" fmla="*/ 1653268 h 4157940"/>
              <a:gd name="connsiteX12" fmla="*/ 3506803 w 4148346"/>
              <a:gd name="connsiteY12" fmla="*/ 2121560 h 4157940"/>
              <a:gd name="connsiteX13" fmla="*/ 4051682 w 4148346"/>
              <a:gd name="connsiteY13" fmla="*/ 2533835 h 4157940"/>
              <a:gd name="connsiteX14" fmla="*/ 4107840 w 4148346"/>
              <a:gd name="connsiteY14" fmla="*/ 3193936 h 4157940"/>
              <a:gd name="connsiteX15" fmla="*/ 3460092 w 4148346"/>
              <a:gd name="connsiteY15" fmla="*/ 3483002 h 4157940"/>
              <a:gd name="connsiteX16" fmla="*/ 2829914 w 4148346"/>
              <a:gd name="connsiteY16" fmla="*/ 3217900 h 4157940"/>
              <a:gd name="connsiteX17" fmla="*/ 2801551 w 4148346"/>
              <a:gd name="connsiteY17" fmla="*/ 3971403 h 4157940"/>
              <a:gd name="connsiteX18" fmla="*/ 2079175 w 4148346"/>
              <a:gd name="connsiteY18" fmla="*/ 4084778 h 4157940"/>
              <a:gd name="connsiteX19" fmla="*/ 1794487 w 4148346"/>
              <a:gd name="connsiteY19" fmla="*/ 3503411 h 4157940"/>
              <a:gd name="connsiteX20" fmla="*/ 1210216 w 4148346"/>
              <a:gd name="connsiteY20" fmla="*/ 4093425 h 4157940"/>
              <a:gd name="connsiteX21" fmla="*/ 616691 w 4148346"/>
              <a:gd name="connsiteY21" fmla="*/ 3512850 h 4157940"/>
              <a:gd name="connsiteX22" fmla="*/ 917199 w 4148346"/>
              <a:gd name="connsiteY22" fmla="*/ 2803703 h 4157940"/>
              <a:gd name="connsiteX23" fmla="*/ 249944 w 4148346"/>
              <a:gd name="connsiteY23" fmla="*/ 2703174 h 4157940"/>
              <a:gd name="connsiteX24" fmla="*/ 172806 w 4148346"/>
              <a:gd name="connsiteY24" fmla="*/ 1932409 h 4157940"/>
              <a:gd name="connsiteX0" fmla="*/ 172806 w 4148346"/>
              <a:gd name="connsiteY0" fmla="*/ 1932409 h 4157942"/>
              <a:gd name="connsiteX1" fmla="*/ 896964 w 4148346"/>
              <a:gd name="connsiteY1" fmla="*/ 1754535 h 4157942"/>
              <a:gd name="connsiteX2" fmla="*/ 443850 w 4148346"/>
              <a:gd name="connsiteY2" fmla="*/ 1159791 h 4157942"/>
              <a:gd name="connsiteX3" fmla="*/ 488650 w 4148346"/>
              <a:gd name="connsiteY3" fmla="*/ 672192 h 4157942"/>
              <a:gd name="connsiteX4" fmla="*/ 1164594 w 4148346"/>
              <a:gd name="connsiteY4" fmla="*/ 523044 h 4157942"/>
              <a:gd name="connsiteX5" fmla="*/ 1689733 w 4148346"/>
              <a:gd name="connsiteY5" fmla="*/ 857561 h 4157942"/>
              <a:gd name="connsiteX6" fmla="*/ 1943278 w 4148346"/>
              <a:gd name="connsiteY6" fmla="*/ 156262 h 4157942"/>
              <a:gd name="connsiteX7" fmla="*/ 2765382 w 4148346"/>
              <a:gd name="connsiteY7" fmla="*/ 215037 h 4157942"/>
              <a:gd name="connsiteX8" fmla="*/ 2841480 w 4148346"/>
              <a:gd name="connsiteY8" fmla="*/ 1053567 h 4157942"/>
              <a:gd name="connsiteX9" fmla="*/ 3293850 w 4148346"/>
              <a:gd name="connsiteY9" fmla="*/ 658057 h 4157942"/>
              <a:gd name="connsiteX10" fmla="*/ 4011247 w 4148346"/>
              <a:gd name="connsiteY10" fmla="*/ 1079922 h 4157942"/>
              <a:gd name="connsiteX11" fmla="*/ 3856895 w 4148346"/>
              <a:gd name="connsiteY11" fmla="*/ 1653268 h 4157942"/>
              <a:gd name="connsiteX12" fmla="*/ 3506803 w 4148346"/>
              <a:gd name="connsiteY12" fmla="*/ 2121560 h 4157942"/>
              <a:gd name="connsiteX13" fmla="*/ 4051682 w 4148346"/>
              <a:gd name="connsiteY13" fmla="*/ 2533835 h 4157942"/>
              <a:gd name="connsiteX14" fmla="*/ 4107840 w 4148346"/>
              <a:gd name="connsiteY14" fmla="*/ 3193936 h 4157942"/>
              <a:gd name="connsiteX15" fmla="*/ 3460092 w 4148346"/>
              <a:gd name="connsiteY15" fmla="*/ 3483002 h 4157942"/>
              <a:gd name="connsiteX16" fmla="*/ 2829914 w 4148346"/>
              <a:gd name="connsiteY16" fmla="*/ 3217900 h 4157942"/>
              <a:gd name="connsiteX17" fmla="*/ 2801551 w 4148346"/>
              <a:gd name="connsiteY17" fmla="*/ 3971403 h 4157942"/>
              <a:gd name="connsiteX18" fmla="*/ 2079175 w 4148346"/>
              <a:gd name="connsiteY18" fmla="*/ 4084778 h 4157942"/>
              <a:gd name="connsiteX19" fmla="*/ 1794487 w 4148346"/>
              <a:gd name="connsiteY19" fmla="*/ 3503411 h 4157942"/>
              <a:gd name="connsiteX20" fmla="*/ 1210216 w 4148346"/>
              <a:gd name="connsiteY20" fmla="*/ 4093425 h 4157942"/>
              <a:gd name="connsiteX21" fmla="*/ 616691 w 4148346"/>
              <a:gd name="connsiteY21" fmla="*/ 3512850 h 4157942"/>
              <a:gd name="connsiteX22" fmla="*/ 917199 w 4148346"/>
              <a:gd name="connsiteY22" fmla="*/ 2803703 h 4157942"/>
              <a:gd name="connsiteX23" fmla="*/ 249944 w 4148346"/>
              <a:gd name="connsiteY23" fmla="*/ 2703174 h 4157942"/>
              <a:gd name="connsiteX24" fmla="*/ 172806 w 4148346"/>
              <a:gd name="connsiteY24" fmla="*/ 1932409 h 4157942"/>
              <a:gd name="connsiteX0" fmla="*/ 149270 w 4124810"/>
              <a:gd name="connsiteY0" fmla="*/ 1932409 h 4157940"/>
              <a:gd name="connsiteX1" fmla="*/ 873428 w 4124810"/>
              <a:gd name="connsiteY1" fmla="*/ 1754535 h 4157940"/>
              <a:gd name="connsiteX2" fmla="*/ 420314 w 4124810"/>
              <a:gd name="connsiteY2" fmla="*/ 1159791 h 4157940"/>
              <a:gd name="connsiteX3" fmla="*/ 465114 w 4124810"/>
              <a:gd name="connsiteY3" fmla="*/ 672192 h 4157940"/>
              <a:gd name="connsiteX4" fmla="*/ 1141058 w 4124810"/>
              <a:gd name="connsiteY4" fmla="*/ 523044 h 4157940"/>
              <a:gd name="connsiteX5" fmla="*/ 1666197 w 4124810"/>
              <a:gd name="connsiteY5" fmla="*/ 857561 h 4157940"/>
              <a:gd name="connsiteX6" fmla="*/ 1919742 w 4124810"/>
              <a:gd name="connsiteY6" fmla="*/ 156262 h 4157940"/>
              <a:gd name="connsiteX7" fmla="*/ 2741846 w 4124810"/>
              <a:gd name="connsiteY7" fmla="*/ 215037 h 4157940"/>
              <a:gd name="connsiteX8" fmla="*/ 2817944 w 4124810"/>
              <a:gd name="connsiteY8" fmla="*/ 1053567 h 4157940"/>
              <a:gd name="connsiteX9" fmla="*/ 3270314 w 4124810"/>
              <a:gd name="connsiteY9" fmla="*/ 658057 h 4157940"/>
              <a:gd name="connsiteX10" fmla="*/ 3987711 w 4124810"/>
              <a:gd name="connsiteY10" fmla="*/ 1079922 h 4157940"/>
              <a:gd name="connsiteX11" fmla="*/ 3833359 w 4124810"/>
              <a:gd name="connsiteY11" fmla="*/ 1653268 h 4157940"/>
              <a:gd name="connsiteX12" fmla="*/ 3483267 w 4124810"/>
              <a:gd name="connsiteY12" fmla="*/ 2121560 h 4157940"/>
              <a:gd name="connsiteX13" fmla="*/ 4028146 w 4124810"/>
              <a:gd name="connsiteY13" fmla="*/ 2533835 h 4157940"/>
              <a:gd name="connsiteX14" fmla="*/ 4084304 w 4124810"/>
              <a:gd name="connsiteY14" fmla="*/ 3193936 h 4157940"/>
              <a:gd name="connsiteX15" fmla="*/ 3436556 w 4124810"/>
              <a:gd name="connsiteY15" fmla="*/ 3483002 h 4157940"/>
              <a:gd name="connsiteX16" fmla="*/ 2806378 w 4124810"/>
              <a:gd name="connsiteY16" fmla="*/ 3217900 h 4157940"/>
              <a:gd name="connsiteX17" fmla="*/ 2778015 w 4124810"/>
              <a:gd name="connsiteY17" fmla="*/ 3971403 h 4157940"/>
              <a:gd name="connsiteX18" fmla="*/ 2055639 w 4124810"/>
              <a:gd name="connsiteY18" fmla="*/ 4084778 h 4157940"/>
              <a:gd name="connsiteX19" fmla="*/ 1770951 w 4124810"/>
              <a:gd name="connsiteY19" fmla="*/ 3503411 h 4157940"/>
              <a:gd name="connsiteX20" fmla="*/ 1186680 w 4124810"/>
              <a:gd name="connsiteY20" fmla="*/ 4093425 h 4157940"/>
              <a:gd name="connsiteX21" fmla="*/ 593155 w 4124810"/>
              <a:gd name="connsiteY21" fmla="*/ 3512850 h 4157940"/>
              <a:gd name="connsiteX22" fmla="*/ 893663 w 4124810"/>
              <a:gd name="connsiteY22" fmla="*/ 2803703 h 4157940"/>
              <a:gd name="connsiteX23" fmla="*/ 226408 w 4124810"/>
              <a:gd name="connsiteY23" fmla="*/ 2703174 h 4157940"/>
              <a:gd name="connsiteX24" fmla="*/ 149270 w 4124810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4808" h="4155776">
                <a:moveTo>
                  <a:pt x="149268" y="1930244"/>
                </a:moveTo>
                <a:cubicBezTo>
                  <a:pt x="399006" y="1782414"/>
                  <a:pt x="476853" y="1752798"/>
                  <a:pt x="873426" y="1752370"/>
                </a:cubicBezTo>
                <a:cubicBezTo>
                  <a:pt x="554660" y="1480356"/>
                  <a:pt x="529230" y="1341769"/>
                  <a:pt x="420312" y="1157626"/>
                </a:cubicBezTo>
                <a:cubicBezTo>
                  <a:pt x="336213" y="1075556"/>
                  <a:pt x="395661" y="804234"/>
                  <a:pt x="465112" y="670027"/>
                </a:cubicBezTo>
                <a:cubicBezTo>
                  <a:pt x="633015" y="483405"/>
                  <a:pt x="991589" y="479291"/>
                  <a:pt x="1141056" y="520879"/>
                </a:cubicBezTo>
                <a:cubicBezTo>
                  <a:pt x="1487764" y="676214"/>
                  <a:pt x="1491149" y="743890"/>
                  <a:pt x="1666195" y="855396"/>
                </a:cubicBezTo>
                <a:cubicBezTo>
                  <a:pt x="1709873" y="614380"/>
                  <a:pt x="1730935" y="361794"/>
                  <a:pt x="1919740" y="154097"/>
                </a:cubicBezTo>
                <a:cubicBezTo>
                  <a:pt x="2173882" y="-112636"/>
                  <a:pt x="2611123" y="6411"/>
                  <a:pt x="2741844" y="212872"/>
                </a:cubicBezTo>
                <a:cubicBezTo>
                  <a:pt x="2862352" y="525918"/>
                  <a:pt x="2850735" y="678008"/>
                  <a:pt x="2817942" y="1051402"/>
                </a:cubicBezTo>
                <a:cubicBezTo>
                  <a:pt x="2985083" y="853970"/>
                  <a:pt x="3012288" y="772951"/>
                  <a:pt x="3270312" y="655892"/>
                </a:cubicBezTo>
                <a:cubicBezTo>
                  <a:pt x="3528336" y="538833"/>
                  <a:pt x="4000361" y="921856"/>
                  <a:pt x="3987709" y="1077757"/>
                </a:cubicBezTo>
                <a:cubicBezTo>
                  <a:pt x="4031680" y="1278519"/>
                  <a:pt x="4005081" y="1461915"/>
                  <a:pt x="3894044" y="1676388"/>
                </a:cubicBezTo>
                <a:cubicBezTo>
                  <a:pt x="3792518" y="1862827"/>
                  <a:pt x="3696908" y="1932276"/>
                  <a:pt x="3543390" y="2103661"/>
                </a:cubicBezTo>
                <a:cubicBezTo>
                  <a:pt x="3612132" y="2139825"/>
                  <a:pt x="3858669" y="2327497"/>
                  <a:pt x="4028144" y="2531670"/>
                </a:cubicBezTo>
                <a:cubicBezTo>
                  <a:pt x="4131856" y="2716593"/>
                  <a:pt x="4154588" y="2975181"/>
                  <a:pt x="4084302" y="3191771"/>
                </a:cubicBezTo>
                <a:cubicBezTo>
                  <a:pt x="4014016" y="3408361"/>
                  <a:pt x="3625395" y="3502451"/>
                  <a:pt x="3436554" y="3480837"/>
                </a:cubicBezTo>
                <a:cubicBezTo>
                  <a:pt x="3162775" y="3475149"/>
                  <a:pt x="3101429" y="3277592"/>
                  <a:pt x="2877177" y="3175279"/>
                </a:cubicBezTo>
                <a:cubicBezTo>
                  <a:pt x="2894504" y="3607375"/>
                  <a:pt x="2914475" y="3710780"/>
                  <a:pt x="2778013" y="3969238"/>
                </a:cubicBezTo>
                <a:cubicBezTo>
                  <a:pt x="2675317" y="4158841"/>
                  <a:pt x="2186666" y="4216948"/>
                  <a:pt x="2055637" y="4082613"/>
                </a:cubicBezTo>
                <a:cubicBezTo>
                  <a:pt x="1864925" y="3886615"/>
                  <a:pt x="1890619" y="3767587"/>
                  <a:pt x="1770949" y="3501246"/>
                </a:cubicBezTo>
                <a:cubicBezTo>
                  <a:pt x="1636244" y="3716694"/>
                  <a:pt x="1416908" y="3960804"/>
                  <a:pt x="1186678" y="4091260"/>
                </a:cubicBezTo>
                <a:cubicBezTo>
                  <a:pt x="897982" y="4266777"/>
                  <a:pt x="590902" y="3785538"/>
                  <a:pt x="593153" y="3510685"/>
                </a:cubicBezTo>
                <a:cubicBezTo>
                  <a:pt x="668024" y="3032803"/>
                  <a:pt x="776703" y="3128308"/>
                  <a:pt x="893661" y="2801538"/>
                </a:cubicBezTo>
                <a:cubicBezTo>
                  <a:pt x="401626" y="2832796"/>
                  <a:pt x="367644" y="2772951"/>
                  <a:pt x="226406" y="2701009"/>
                </a:cubicBezTo>
                <a:cubicBezTo>
                  <a:pt x="-130899" y="2493820"/>
                  <a:pt x="7518" y="2101793"/>
                  <a:pt x="149268" y="1930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E5AD7C05-D49D-B531-DDC8-D946DE455494}"/>
              </a:ext>
            </a:extLst>
          </p:cNvPr>
          <p:cNvSpPr/>
          <p:nvPr/>
        </p:nvSpPr>
        <p:spPr>
          <a:xfrm rot="1588828">
            <a:off x="2210220" y="500078"/>
            <a:ext cx="1421719" cy="693696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98181"/>
              <a:gd name="connsiteY0" fmla="*/ 0 h 3022995"/>
              <a:gd name="connsiteX1" fmla="*/ 4692404 w 4798181"/>
              <a:gd name="connsiteY1" fmla="*/ 3339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10956"/>
              <a:gd name="connsiteY0" fmla="*/ 0 h 3022995"/>
              <a:gd name="connsiteX1" fmla="*/ 4692404 w 4710956"/>
              <a:gd name="connsiteY1" fmla="*/ 3339 h 3022995"/>
              <a:gd name="connsiteX2" fmla="*/ 4684257 w 4710956"/>
              <a:gd name="connsiteY2" fmla="*/ 996698 h 3022995"/>
              <a:gd name="connsiteX3" fmla="*/ 4499705 w 4710956"/>
              <a:gd name="connsiteY3" fmla="*/ 2052119 h 3022995"/>
              <a:gd name="connsiteX4" fmla="*/ 3835975 w 4710956"/>
              <a:gd name="connsiteY4" fmla="*/ 2740497 h 3022995"/>
              <a:gd name="connsiteX5" fmla="*/ 1162762 w 4710956"/>
              <a:gd name="connsiteY5" fmla="*/ 2876156 h 3022995"/>
              <a:gd name="connsiteX6" fmla="*/ 21225 w 4710956"/>
              <a:gd name="connsiteY6" fmla="*/ 626012 h 3022995"/>
              <a:gd name="connsiteX7" fmla="*/ 30413 w 4710956"/>
              <a:gd name="connsiteY7" fmla="*/ 0 h 3022995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1225 w 4710956"/>
              <a:gd name="connsiteY6" fmla="*/ 626012 h 3107876"/>
              <a:gd name="connsiteX7" fmla="*/ 30413 w 4710956"/>
              <a:gd name="connsiteY7" fmla="*/ 0 h 3107876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90487 w 4710956"/>
              <a:gd name="connsiteY6" fmla="*/ 2027706 h 3107876"/>
              <a:gd name="connsiteX7" fmla="*/ 21225 w 4710956"/>
              <a:gd name="connsiteY7" fmla="*/ 626012 h 3107876"/>
              <a:gd name="connsiteX8" fmla="*/ 30413 w 4710956"/>
              <a:gd name="connsiteY8" fmla="*/ 0 h 3107876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16752 w 4697295"/>
              <a:gd name="connsiteY0" fmla="*/ 0 h 3084308"/>
              <a:gd name="connsiteX1" fmla="*/ 4678743 w 4697295"/>
              <a:gd name="connsiteY1" fmla="*/ 3339 h 3084308"/>
              <a:gd name="connsiteX2" fmla="*/ 4670596 w 4697295"/>
              <a:gd name="connsiteY2" fmla="*/ 996698 h 3084308"/>
              <a:gd name="connsiteX3" fmla="*/ 4486044 w 4697295"/>
              <a:gd name="connsiteY3" fmla="*/ 2052119 h 3084308"/>
              <a:gd name="connsiteX4" fmla="*/ 3291825 w 4697295"/>
              <a:gd name="connsiteY4" fmla="*/ 2977913 h 3084308"/>
              <a:gd name="connsiteX5" fmla="*/ 1183888 w 4697295"/>
              <a:gd name="connsiteY5" fmla="*/ 2823397 h 3084308"/>
              <a:gd name="connsiteX6" fmla="*/ 276826 w 4697295"/>
              <a:gd name="connsiteY6" fmla="*/ 2027706 h 3084308"/>
              <a:gd name="connsiteX7" fmla="*/ 42350 w 4697295"/>
              <a:gd name="connsiteY7" fmla="*/ 698556 h 3084308"/>
              <a:gd name="connsiteX8" fmla="*/ 16752 w 4697295"/>
              <a:gd name="connsiteY8" fmla="*/ 0 h 3084308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42350 w 4697295"/>
              <a:gd name="connsiteY6" fmla="*/ 698556 h 3067327"/>
              <a:gd name="connsiteX7" fmla="*/ 16752 w 4697295"/>
              <a:gd name="connsiteY7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3291825 w 4697295"/>
              <a:gd name="connsiteY3" fmla="*/ 2977913 h 3067327"/>
              <a:gd name="connsiteX4" fmla="*/ 1183888 w 4697295"/>
              <a:gd name="connsiteY4" fmla="*/ 2823397 h 3067327"/>
              <a:gd name="connsiteX5" fmla="*/ 42350 w 4697295"/>
              <a:gd name="connsiteY5" fmla="*/ 698556 h 3067327"/>
              <a:gd name="connsiteX6" fmla="*/ 16752 w 4697295"/>
              <a:gd name="connsiteY6" fmla="*/ 0 h 3067327"/>
              <a:gd name="connsiteX0" fmla="*/ 5293 w 4685836"/>
              <a:gd name="connsiteY0" fmla="*/ 0 h 3067327"/>
              <a:gd name="connsiteX1" fmla="*/ 4667284 w 4685836"/>
              <a:gd name="connsiteY1" fmla="*/ 3339 h 3067327"/>
              <a:gd name="connsiteX2" fmla="*/ 4659137 w 4685836"/>
              <a:gd name="connsiteY2" fmla="*/ 996698 h 3067327"/>
              <a:gd name="connsiteX3" fmla="*/ 3280366 w 4685836"/>
              <a:gd name="connsiteY3" fmla="*/ 2977913 h 3067327"/>
              <a:gd name="connsiteX4" fmla="*/ 1172429 w 4685836"/>
              <a:gd name="connsiteY4" fmla="*/ 2823397 h 3067327"/>
              <a:gd name="connsiteX5" fmla="*/ 167010 w 4685836"/>
              <a:gd name="connsiteY5" fmla="*/ 939931 h 3067327"/>
              <a:gd name="connsiteX6" fmla="*/ 5293 w 4685836"/>
              <a:gd name="connsiteY6" fmla="*/ 0 h 3067327"/>
              <a:gd name="connsiteX0" fmla="*/ 5293 w 4675425"/>
              <a:gd name="connsiteY0" fmla="*/ 0 h 3067327"/>
              <a:gd name="connsiteX1" fmla="*/ 4667284 w 4675425"/>
              <a:gd name="connsiteY1" fmla="*/ 3339 h 3067327"/>
              <a:gd name="connsiteX2" fmla="*/ 4504867 w 4675425"/>
              <a:gd name="connsiteY2" fmla="*/ 1441337 h 3067327"/>
              <a:gd name="connsiteX3" fmla="*/ 3280366 w 4675425"/>
              <a:gd name="connsiteY3" fmla="*/ 2977913 h 3067327"/>
              <a:gd name="connsiteX4" fmla="*/ 1172429 w 4675425"/>
              <a:gd name="connsiteY4" fmla="*/ 2823397 h 3067327"/>
              <a:gd name="connsiteX5" fmla="*/ 167010 w 4675425"/>
              <a:gd name="connsiteY5" fmla="*/ 939931 h 3067327"/>
              <a:gd name="connsiteX6" fmla="*/ 5293 w 4675425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130670"/>
              <a:gd name="connsiteX1" fmla="*/ 4667284 w 4686087"/>
              <a:gd name="connsiteY1" fmla="*/ 3339 h 3130670"/>
              <a:gd name="connsiteX2" fmla="*/ 4504867 w 4686087"/>
              <a:gd name="connsiteY2" fmla="*/ 1441337 h 3130670"/>
              <a:gd name="connsiteX3" fmla="*/ 3153322 w 4686087"/>
              <a:gd name="connsiteY3" fmla="*/ 3066840 h 3130670"/>
              <a:gd name="connsiteX4" fmla="*/ 1172429 w 4686087"/>
              <a:gd name="connsiteY4" fmla="*/ 2823397 h 3130670"/>
              <a:gd name="connsiteX5" fmla="*/ 167010 w 4686087"/>
              <a:gd name="connsiteY5" fmla="*/ 939931 h 3130670"/>
              <a:gd name="connsiteX6" fmla="*/ 5293 w 4686087"/>
              <a:gd name="connsiteY6" fmla="*/ 0 h 3130670"/>
              <a:gd name="connsiteX0" fmla="*/ 5293 w 4686087"/>
              <a:gd name="connsiteY0" fmla="*/ 66646 h 3197316"/>
              <a:gd name="connsiteX1" fmla="*/ 4667284 w 4686087"/>
              <a:gd name="connsiteY1" fmla="*/ 69985 h 3197316"/>
              <a:gd name="connsiteX2" fmla="*/ 4504867 w 4686087"/>
              <a:gd name="connsiteY2" fmla="*/ 1507983 h 3197316"/>
              <a:gd name="connsiteX3" fmla="*/ 3153322 w 4686087"/>
              <a:gd name="connsiteY3" fmla="*/ 3133486 h 3197316"/>
              <a:gd name="connsiteX4" fmla="*/ 1172429 w 4686087"/>
              <a:gd name="connsiteY4" fmla="*/ 2890043 h 3197316"/>
              <a:gd name="connsiteX5" fmla="*/ 167010 w 4686087"/>
              <a:gd name="connsiteY5" fmla="*/ 1006577 h 3197316"/>
              <a:gd name="connsiteX6" fmla="*/ 5293 w 4686087"/>
              <a:gd name="connsiteY6" fmla="*/ 66646 h 3197316"/>
              <a:gd name="connsiteX0" fmla="*/ 0 w 4680794"/>
              <a:gd name="connsiteY0" fmla="*/ 66648 h 3197318"/>
              <a:gd name="connsiteX1" fmla="*/ 4661991 w 4680794"/>
              <a:gd name="connsiteY1" fmla="*/ 69987 h 3197318"/>
              <a:gd name="connsiteX2" fmla="*/ 4499574 w 4680794"/>
              <a:gd name="connsiteY2" fmla="*/ 1507985 h 3197318"/>
              <a:gd name="connsiteX3" fmla="*/ 3148029 w 4680794"/>
              <a:gd name="connsiteY3" fmla="*/ 3133488 h 3197318"/>
              <a:gd name="connsiteX4" fmla="*/ 1167136 w 4680794"/>
              <a:gd name="connsiteY4" fmla="*/ 2890045 h 3197318"/>
              <a:gd name="connsiteX5" fmla="*/ 161717 w 4680794"/>
              <a:gd name="connsiteY5" fmla="*/ 1006579 h 3197318"/>
              <a:gd name="connsiteX6" fmla="*/ 0 w 4680794"/>
              <a:gd name="connsiteY6" fmla="*/ 66648 h 319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0794" h="3197318">
                <a:moveTo>
                  <a:pt x="0" y="66648"/>
                </a:moveTo>
                <a:cubicBezTo>
                  <a:pt x="1535847" y="-84686"/>
                  <a:pt x="3107994" y="68874"/>
                  <a:pt x="4661991" y="69987"/>
                </a:cubicBezTo>
                <a:cubicBezTo>
                  <a:pt x="4716788" y="86085"/>
                  <a:pt x="4648578" y="1038473"/>
                  <a:pt x="4499574" y="1507985"/>
                </a:cubicBezTo>
                <a:cubicBezTo>
                  <a:pt x="4268421" y="2156197"/>
                  <a:pt x="3729147" y="2829038"/>
                  <a:pt x="3148029" y="3133488"/>
                </a:cubicBezTo>
                <a:cubicBezTo>
                  <a:pt x="2640710" y="3273286"/>
                  <a:pt x="1746572" y="3179628"/>
                  <a:pt x="1167136" y="2890045"/>
                </a:cubicBezTo>
                <a:cubicBezTo>
                  <a:pt x="625557" y="2510152"/>
                  <a:pt x="356240" y="1477145"/>
                  <a:pt x="161717" y="1006579"/>
                </a:cubicBezTo>
                <a:cubicBezTo>
                  <a:pt x="130392" y="735572"/>
                  <a:pt x="17519" y="584911"/>
                  <a:pt x="0" y="6664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:a16="http://schemas.microsoft.com/office/drawing/2014/main" id="{5C559778-C467-990D-8502-F365F2214034}"/>
              </a:ext>
            </a:extLst>
          </p:cNvPr>
          <p:cNvSpPr/>
          <p:nvPr/>
        </p:nvSpPr>
        <p:spPr>
          <a:xfrm rot="18749635" flipH="1">
            <a:off x="10246917" y="837086"/>
            <a:ext cx="1186677" cy="1024181"/>
          </a:xfrm>
          <a:custGeom>
            <a:avLst/>
            <a:gdLst>
              <a:gd name="connsiteX0" fmla="*/ 1102233 w 1874613"/>
              <a:gd name="connsiteY0" fmla="*/ 1641019 h 1641095"/>
              <a:gd name="connsiteX1" fmla="*/ 1635393 w 1874613"/>
              <a:gd name="connsiteY1" fmla="*/ 1445032 h 1641095"/>
              <a:gd name="connsiteX2" fmla="*/ 1854003 w 1874613"/>
              <a:gd name="connsiteY2" fmla="*/ 75197 h 1641095"/>
              <a:gd name="connsiteX3" fmla="*/ 1852842 w 1874613"/>
              <a:gd name="connsiteY3" fmla="*/ 0 h 1641095"/>
              <a:gd name="connsiteX4" fmla="*/ 1342300 w 1874613"/>
              <a:gd name="connsiteY4" fmla="*/ 0 h 1641095"/>
              <a:gd name="connsiteX5" fmla="*/ 1349545 w 1874613"/>
              <a:gd name="connsiteY5" fmla="*/ 99152 h 1641095"/>
              <a:gd name="connsiteX6" fmla="*/ 1364138 w 1874613"/>
              <a:gd name="connsiteY6" fmla="*/ 380280 h 1641095"/>
              <a:gd name="connsiteX7" fmla="*/ 1322012 w 1874613"/>
              <a:gd name="connsiteY7" fmla="*/ 945783 h 1641095"/>
              <a:gd name="connsiteX8" fmla="*/ 781877 w 1874613"/>
              <a:gd name="connsiteY8" fmla="*/ 956852 h 1641095"/>
              <a:gd name="connsiteX9" fmla="*/ 584484 w 1874613"/>
              <a:gd name="connsiteY9" fmla="*/ 245211 h 1641095"/>
              <a:gd name="connsiteX10" fmla="*/ 556852 w 1874613"/>
              <a:gd name="connsiteY10" fmla="*/ 14067 h 1641095"/>
              <a:gd name="connsiteX11" fmla="*/ 554641 w 1874613"/>
              <a:gd name="connsiteY11" fmla="*/ 0 h 1641095"/>
              <a:gd name="connsiteX12" fmla="*/ 0 w 1874613"/>
              <a:gd name="connsiteY12" fmla="*/ 0 h 1641095"/>
              <a:gd name="connsiteX13" fmla="*/ 13618 w 1874613"/>
              <a:gd name="connsiteY13" fmla="*/ 97647 h 1641095"/>
              <a:gd name="connsiteX14" fmla="*/ 108500 w 1874613"/>
              <a:gd name="connsiteY14" fmla="*/ 634315 h 1641095"/>
              <a:gd name="connsiteX15" fmla="*/ 280702 w 1874613"/>
              <a:gd name="connsiteY15" fmla="*/ 1281679 h 1641095"/>
              <a:gd name="connsiteX16" fmla="*/ 567332 w 1874613"/>
              <a:gd name="connsiteY16" fmla="*/ 1542836 h 1641095"/>
              <a:gd name="connsiteX17" fmla="*/ 1102233 w 1874613"/>
              <a:gd name="connsiteY17" fmla="*/ 1641019 h 164109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49545 w 1874613"/>
              <a:gd name="connsiteY5" fmla="*/ 99152 h 1617915"/>
              <a:gd name="connsiteX6" fmla="*/ 1364138 w 1874613"/>
              <a:gd name="connsiteY6" fmla="*/ 380280 h 1617915"/>
              <a:gd name="connsiteX7" fmla="*/ 1322012 w 1874613"/>
              <a:gd name="connsiteY7" fmla="*/ 945783 h 1617915"/>
              <a:gd name="connsiteX8" fmla="*/ 781877 w 1874613"/>
              <a:gd name="connsiteY8" fmla="*/ 956852 h 1617915"/>
              <a:gd name="connsiteX9" fmla="*/ 584484 w 1874613"/>
              <a:gd name="connsiteY9" fmla="*/ 245211 h 1617915"/>
              <a:gd name="connsiteX10" fmla="*/ 556852 w 1874613"/>
              <a:gd name="connsiteY10" fmla="*/ 14067 h 1617915"/>
              <a:gd name="connsiteX11" fmla="*/ 554641 w 1874613"/>
              <a:gd name="connsiteY11" fmla="*/ 0 h 1617915"/>
              <a:gd name="connsiteX12" fmla="*/ 0 w 1874613"/>
              <a:gd name="connsiteY12" fmla="*/ 0 h 1617915"/>
              <a:gd name="connsiteX13" fmla="*/ 13618 w 1874613"/>
              <a:gd name="connsiteY13" fmla="*/ 97647 h 1617915"/>
              <a:gd name="connsiteX14" fmla="*/ 108500 w 1874613"/>
              <a:gd name="connsiteY14" fmla="*/ 634315 h 1617915"/>
              <a:gd name="connsiteX15" fmla="*/ 280702 w 1874613"/>
              <a:gd name="connsiteY15" fmla="*/ 1281679 h 1617915"/>
              <a:gd name="connsiteX16" fmla="*/ 567332 w 1874613"/>
              <a:gd name="connsiteY16" fmla="*/ 1542836 h 1617915"/>
              <a:gd name="connsiteX17" fmla="*/ 1086734 w 1874613"/>
              <a:gd name="connsiteY17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49545 w 1874613"/>
              <a:gd name="connsiteY5" fmla="*/ 99152 h 1617915"/>
              <a:gd name="connsiteX6" fmla="*/ 1364138 w 1874613"/>
              <a:gd name="connsiteY6" fmla="*/ 380280 h 1617915"/>
              <a:gd name="connsiteX7" fmla="*/ 1322012 w 1874613"/>
              <a:gd name="connsiteY7" fmla="*/ 945783 h 1617915"/>
              <a:gd name="connsiteX8" fmla="*/ 781877 w 1874613"/>
              <a:gd name="connsiteY8" fmla="*/ 956852 h 1617915"/>
              <a:gd name="connsiteX9" fmla="*/ 584484 w 1874613"/>
              <a:gd name="connsiteY9" fmla="*/ 245211 h 1617915"/>
              <a:gd name="connsiteX10" fmla="*/ 556852 w 1874613"/>
              <a:gd name="connsiteY10" fmla="*/ 14067 h 1617915"/>
              <a:gd name="connsiteX11" fmla="*/ 554641 w 1874613"/>
              <a:gd name="connsiteY11" fmla="*/ 0 h 1617915"/>
              <a:gd name="connsiteX12" fmla="*/ 0 w 1874613"/>
              <a:gd name="connsiteY12" fmla="*/ 0 h 1617915"/>
              <a:gd name="connsiteX13" fmla="*/ 108500 w 1874613"/>
              <a:gd name="connsiteY13" fmla="*/ 634315 h 1617915"/>
              <a:gd name="connsiteX14" fmla="*/ 280702 w 1874613"/>
              <a:gd name="connsiteY14" fmla="*/ 1281679 h 1617915"/>
              <a:gd name="connsiteX15" fmla="*/ 567332 w 1874613"/>
              <a:gd name="connsiteY15" fmla="*/ 1542836 h 1617915"/>
              <a:gd name="connsiteX16" fmla="*/ 1086734 w 1874613"/>
              <a:gd name="connsiteY16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49545 w 1874613"/>
              <a:gd name="connsiteY5" fmla="*/ 99152 h 1617915"/>
              <a:gd name="connsiteX6" fmla="*/ 1364138 w 1874613"/>
              <a:gd name="connsiteY6" fmla="*/ 380280 h 1617915"/>
              <a:gd name="connsiteX7" fmla="*/ 1322012 w 1874613"/>
              <a:gd name="connsiteY7" fmla="*/ 945783 h 1617915"/>
              <a:gd name="connsiteX8" fmla="*/ 781877 w 1874613"/>
              <a:gd name="connsiteY8" fmla="*/ 956852 h 1617915"/>
              <a:gd name="connsiteX9" fmla="*/ 584484 w 1874613"/>
              <a:gd name="connsiteY9" fmla="*/ 245211 h 1617915"/>
              <a:gd name="connsiteX10" fmla="*/ 556852 w 1874613"/>
              <a:gd name="connsiteY10" fmla="*/ 14067 h 1617915"/>
              <a:gd name="connsiteX11" fmla="*/ 554641 w 1874613"/>
              <a:gd name="connsiteY11" fmla="*/ 0 h 1617915"/>
              <a:gd name="connsiteX12" fmla="*/ 0 w 1874613"/>
              <a:gd name="connsiteY12" fmla="*/ 0 h 1617915"/>
              <a:gd name="connsiteX13" fmla="*/ 108500 w 1874613"/>
              <a:gd name="connsiteY13" fmla="*/ 634315 h 1617915"/>
              <a:gd name="connsiteX14" fmla="*/ 280702 w 1874613"/>
              <a:gd name="connsiteY14" fmla="*/ 1281679 h 1617915"/>
              <a:gd name="connsiteX15" fmla="*/ 567332 w 1874613"/>
              <a:gd name="connsiteY15" fmla="*/ 1542836 h 1617915"/>
              <a:gd name="connsiteX16" fmla="*/ 1086734 w 1874613"/>
              <a:gd name="connsiteY16" fmla="*/ 1617771 h 1617915"/>
              <a:gd name="connsiteX0" fmla="*/ 1092623 w 1880502"/>
              <a:gd name="connsiteY0" fmla="*/ 1617771 h 1617915"/>
              <a:gd name="connsiteX1" fmla="*/ 1641282 w 1880502"/>
              <a:gd name="connsiteY1" fmla="*/ 1445032 h 1617915"/>
              <a:gd name="connsiteX2" fmla="*/ 1859892 w 1880502"/>
              <a:gd name="connsiteY2" fmla="*/ 75197 h 1617915"/>
              <a:gd name="connsiteX3" fmla="*/ 1858731 w 1880502"/>
              <a:gd name="connsiteY3" fmla="*/ 0 h 1617915"/>
              <a:gd name="connsiteX4" fmla="*/ 1348189 w 1880502"/>
              <a:gd name="connsiteY4" fmla="*/ 0 h 1617915"/>
              <a:gd name="connsiteX5" fmla="*/ 1355434 w 1880502"/>
              <a:gd name="connsiteY5" fmla="*/ 99152 h 1617915"/>
              <a:gd name="connsiteX6" fmla="*/ 1370027 w 1880502"/>
              <a:gd name="connsiteY6" fmla="*/ 380280 h 1617915"/>
              <a:gd name="connsiteX7" fmla="*/ 1327901 w 1880502"/>
              <a:gd name="connsiteY7" fmla="*/ 945783 h 1617915"/>
              <a:gd name="connsiteX8" fmla="*/ 787766 w 1880502"/>
              <a:gd name="connsiteY8" fmla="*/ 956852 h 1617915"/>
              <a:gd name="connsiteX9" fmla="*/ 590373 w 1880502"/>
              <a:gd name="connsiteY9" fmla="*/ 245211 h 1617915"/>
              <a:gd name="connsiteX10" fmla="*/ 562741 w 1880502"/>
              <a:gd name="connsiteY10" fmla="*/ 14067 h 1617915"/>
              <a:gd name="connsiteX11" fmla="*/ 560530 w 1880502"/>
              <a:gd name="connsiteY11" fmla="*/ 0 h 1617915"/>
              <a:gd name="connsiteX12" fmla="*/ 5889 w 1880502"/>
              <a:gd name="connsiteY12" fmla="*/ 0 h 1617915"/>
              <a:gd name="connsiteX13" fmla="*/ 286591 w 1880502"/>
              <a:gd name="connsiteY13" fmla="*/ 1281679 h 1617915"/>
              <a:gd name="connsiteX14" fmla="*/ 573221 w 1880502"/>
              <a:gd name="connsiteY14" fmla="*/ 1542836 h 1617915"/>
              <a:gd name="connsiteX15" fmla="*/ 1092623 w 1880502"/>
              <a:gd name="connsiteY15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49545 w 1874613"/>
              <a:gd name="connsiteY5" fmla="*/ 99152 h 1617915"/>
              <a:gd name="connsiteX6" fmla="*/ 1364138 w 1874613"/>
              <a:gd name="connsiteY6" fmla="*/ 380280 h 1617915"/>
              <a:gd name="connsiteX7" fmla="*/ 1322012 w 1874613"/>
              <a:gd name="connsiteY7" fmla="*/ 945783 h 1617915"/>
              <a:gd name="connsiteX8" fmla="*/ 781877 w 1874613"/>
              <a:gd name="connsiteY8" fmla="*/ 956852 h 1617915"/>
              <a:gd name="connsiteX9" fmla="*/ 584484 w 1874613"/>
              <a:gd name="connsiteY9" fmla="*/ 245211 h 1617915"/>
              <a:gd name="connsiteX10" fmla="*/ 556852 w 1874613"/>
              <a:gd name="connsiteY10" fmla="*/ 14067 h 1617915"/>
              <a:gd name="connsiteX11" fmla="*/ 554641 w 1874613"/>
              <a:gd name="connsiteY11" fmla="*/ 0 h 1617915"/>
              <a:gd name="connsiteX12" fmla="*/ 0 w 1874613"/>
              <a:gd name="connsiteY12" fmla="*/ 0 h 1617915"/>
              <a:gd name="connsiteX13" fmla="*/ 280702 w 1874613"/>
              <a:gd name="connsiteY13" fmla="*/ 1281679 h 1617915"/>
              <a:gd name="connsiteX14" fmla="*/ 567332 w 1874613"/>
              <a:gd name="connsiteY14" fmla="*/ 1542836 h 1617915"/>
              <a:gd name="connsiteX15" fmla="*/ 1086734 w 1874613"/>
              <a:gd name="connsiteY15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84484 w 1874613"/>
              <a:gd name="connsiteY8" fmla="*/ 245211 h 1617915"/>
              <a:gd name="connsiteX9" fmla="*/ 556852 w 1874613"/>
              <a:gd name="connsiteY9" fmla="*/ 14067 h 1617915"/>
              <a:gd name="connsiteX10" fmla="*/ 554641 w 1874613"/>
              <a:gd name="connsiteY10" fmla="*/ 0 h 1617915"/>
              <a:gd name="connsiteX11" fmla="*/ 0 w 1874613"/>
              <a:gd name="connsiteY11" fmla="*/ 0 h 1617915"/>
              <a:gd name="connsiteX12" fmla="*/ 280702 w 1874613"/>
              <a:gd name="connsiteY12" fmla="*/ 1281679 h 1617915"/>
              <a:gd name="connsiteX13" fmla="*/ 567332 w 1874613"/>
              <a:gd name="connsiteY13" fmla="*/ 1542836 h 1617915"/>
              <a:gd name="connsiteX14" fmla="*/ 1086734 w 1874613"/>
              <a:gd name="connsiteY14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84484 w 1874613"/>
              <a:gd name="connsiteY8" fmla="*/ 245211 h 1617915"/>
              <a:gd name="connsiteX9" fmla="*/ 554641 w 1874613"/>
              <a:gd name="connsiteY9" fmla="*/ 0 h 1617915"/>
              <a:gd name="connsiteX10" fmla="*/ 0 w 1874613"/>
              <a:gd name="connsiteY10" fmla="*/ 0 h 1617915"/>
              <a:gd name="connsiteX11" fmla="*/ 280702 w 1874613"/>
              <a:gd name="connsiteY11" fmla="*/ 1281679 h 1617915"/>
              <a:gd name="connsiteX12" fmla="*/ 567332 w 1874613"/>
              <a:gd name="connsiteY12" fmla="*/ 1542836 h 1617915"/>
              <a:gd name="connsiteX13" fmla="*/ 1086734 w 1874613"/>
              <a:gd name="connsiteY13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84484 w 1874613"/>
              <a:gd name="connsiteY8" fmla="*/ 245211 h 1617915"/>
              <a:gd name="connsiteX9" fmla="*/ 554641 w 1874613"/>
              <a:gd name="connsiteY9" fmla="*/ 0 h 1617915"/>
              <a:gd name="connsiteX10" fmla="*/ 0 w 1874613"/>
              <a:gd name="connsiteY10" fmla="*/ 0 h 1617915"/>
              <a:gd name="connsiteX11" fmla="*/ 280702 w 1874613"/>
              <a:gd name="connsiteY11" fmla="*/ 1281679 h 1617915"/>
              <a:gd name="connsiteX12" fmla="*/ 567332 w 1874613"/>
              <a:gd name="connsiteY12" fmla="*/ 1542836 h 1617915"/>
              <a:gd name="connsiteX13" fmla="*/ 1086734 w 1874613"/>
              <a:gd name="connsiteY13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84484 w 1874613"/>
              <a:gd name="connsiteY8" fmla="*/ 245211 h 1617915"/>
              <a:gd name="connsiteX9" fmla="*/ 554641 w 1874613"/>
              <a:gd name="connsiteY9" fmla="*/ 0 h 1617915"/>
              <a:gd name="connsiteX10" fmla="*/ 0 w 1874613"/>
              <a:gd name="connsiteY10" fmla="*/ 0 h 1617915"/>
              <a:gd name="connsiteX11" fmla="*/ 280702 w 1874613"/>
              <a:gd name="connsiteY11" fmla="*/ 1281679 h 1617915"/>
              <a:gd name="connsiteX12" fmla="*/ 567332 w 1874613"/>
              <a:gd name="connsiteY12" fmla="*/ 1542836 h 1617915"/>
              <a:gd name="connsiteX13" fmla="*/ 1086734 w 1874613"/>
              <a:gd name="connsiteY13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54641 w 1874613"/>
              <a:gd name="connsiteY8" fmla="*/ 0 h 1617915"/>
              <a:gd name="connsiteX9" fmla="*/ 0 w 1874613"/>
              <a:gd name="connsiteY9" fmla="*/ 0 h 1617915"/>
              <a:gd name="connsiteX10" fmla="*/ 280702 w 1874613"/>
              <a:gd name="connsiteY10" fmla="*/ 1281679 h 1617915"/>
              <a:gd name="connsiteX11" fmla="*/ 567332 w 1874613"/>
              <a:gd name="connsiteY11" fmla="*/ 1542836 h 1617915"/>
              <a:gd name="connsiteX12" fmla="*/ 1086734 w 1874613"/>
              <a:gd name="connsiteY12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54641 w 1874613"/>
              <a:gd name="connsiteY8" fmla="*/ 0 h 1617915"/>
              <a:gd name="connsiteX9" fmla="*/ 0 w 1874613"/>
              <a:gd name="connsiteY9" fmla="*/ 0 h 1617915"/>
              <a:gd name="connsiteX10" fmla="*/ 280702 w 1874613"/>
              <a:gd name="connsiteY10" fmla="*/ 1281679 h 1617915"/>
              <a:gd name="connsiteX11" fmla="*/ 567332 w 1874613"/>
              <a:gd name="connsiteY11" fmla="*/ 1542836 h 1617915"/>
              <a:gd name="connsiteX12" fmla="*/ 1086734 w 1874613"/>
              <a:gd name="connsiteY12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5887 w 1874613"/>
              <a:gd name="connsiteY6" fmla="*/ 972905 h 1617915"/>
              <a:gd name="connsiteX7" fmla="*/ 781877 w 1874613"/>
              <a:gd name="connsiteY7" fmla="*/ 956852 h 1617915"/>
              <a:gd name="connsiteX8" fmla="*/ 554641 w 1874613"/>
              <a:gd name="connsiteY8" fmla="*/ 0 h 1617915"/>
              <a:gd name="connsiteX9" fmla="*/ 0 w 1874613"/>
              <a:gd name="connsiteY9" fmla="*/ 0 h 1617915"/>
              <a:gd name="connsiteX10" fmla="*/ 280702 w 1874613"/>
              <a:gd name="connsiteY10" fmla="*/ 1281679 h 1617915"/>
              <a:gd name="connsiteX11" fmla="*/ 567332 w 1874613"/>
              <a:gd name="connsiteY11" fmla="*/ 1542836 h 1617915"/>
              <a:gd name="connsiteX12" fmla="*/ 1086734 w 1874613"/>
              <a:gd name="connsiteY12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75761 w 1874613"/>
              <a:gd name="connsiteY5" fmla="*/ 442274 h 1617915"/>
              <a:gd name="connsiteX6" fmla="*/ 1325887 w 1874613"/>
              <a:gd name="connsiteY6" fmla="*/ 972905 h 1617915"/>
              <a:gd name="connsiteX7" fmla="*/ 781877 w 1874613"/>
              <a:gd name="connsiteY7" fmla="*/ 956852 h 1617915"/>
              <a:gd name="connsiteX8" fmla="*/ 554641 w 1874613"/>
              <a:gd name="connsiteY8" fmla="*/ 0 h 1617915"/>
              <a:gd name="connsiteX9" fmla="*/ 0 w 1874613"/>
              <a:gd name="connsiteY9" fmla="*/ 0 h 1617915"/>
              <a:gd name="connsiteX10" fmla="*/ 280702 w 1874613"/>
              <a:gd name="connsiteY10" fmla="*/ 1281679 h 1617915"/>
              <a:gd name="connsiteX11" fmla="*/ 567332 w 1874613"/>
              <a:gd name="connsiteY11" fmla="*/ 1542836 h 1617915"/>
              <a:gd name="connsiteX12" fmla="*/ 1086734 w 1874613"/>
              <a:gd name="connsiteY12" fmla="*/ 1617771 h 161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4613" h="1617915">
                <a:moveTo>
                  <a:pt x="1086734" y="1617771"/>
                </a:moveTo>
                <a:cubicBezTo>
                  <a:pt x="1268639" y="1615535"/>
                  <a:pt x="1465752" y="1587519"/>
                  <a:pt x="1635393" y="1445032"/>
                </a:cubicBezTo>
                <a:cubicBezTo>
                  <a:pt x="1955194" y="1161392"/>
                  <a:pt x="1866386" y="489669"/>
                  <a:pt x="1854003" y="75197"/>
                </a:cubicBezTo>
                <a:lnTo>
                  <a:pt x="1852842" y="0"/>
                </a:lnTo>
                <a:lnTo>
                  <a:pt x="1342300" y="0"/>
                </a:lnTo>
                <a:lnTo>
                  <a:pt x="1375761" y="442274"/>
                </a:lnTo>
                <a:cubicBezTo>
                  <a:pt x="1385607" y="630226"/>
                  <a:pt x="1401223" y="863873"/>
                  <a:pt x="1325887" y="972905"/>
                </a:cubicBezTo>
                <a:cubicBezTo>
                  <a:pt x="1190884" y="1059678"/>
                  <a:pt x="910418" y="1119003"/>
                  <a:pt x="781877" y="956852"/>
                </a:cubicBezTo>
                <a:cubicBezTo>
                  <a:pt x="653336" y="794701"/>
                  <a:pt x="591964" y="217593"/>
                  <a:pt x="554641" y="0"/>
                </a:cubicBezTo>
                <a:lnTo>
                  <a:pt x="0" y="0"/>
                </a:lnTo>
                <a:cubicBezTo>
                  <a:pt x="12462" y="329851"/>
                  <a:pt x="186147" y="1024540"/>
                  <a:pt x="280702" y="1281679"/>
                </a:cubicBezTo>
                <a:cubicBezTo>
                  <a:pt x="357174" y="1433099"/>
                  <a:pt x="391172" y="1492929"/>
                  <a:pt x="567332" y="1542836"/>
                </a:cubicBezTo>
                <a:cubicBezTo>
                  <a:pt x="738133" y="1596462"/>
                  <a:pt x="904829" y="1620006"/>
                  <a:pt x="1086734" y="1617771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5854958E-645E-B6CF-370B-2EDD2064B066}"/>
              </a:ext>
            </a:extLst>
          </p:cNvPr>
          <p:cNvSpPr/>
          <p:nvPr/>
        </p:nvSpPr>
        <p:spPr>
          <a:xfrm rot="2913124">
            <a:off x="-144485" y="1340695"/>
            <a:ext cx="1103812" cy="1086017"/>
          </a:xfrm>
          <a:custGeom>
            <a:avLst/>
            <a:gdLst>
              <a:gd name="connsiteX0" fmla="*/ 163665 w 1103812"/>
              <a:gd name="connsiteY0" fmla="*/ 166268 h 1086017"/>
              <a:gd name="connsiteX1" fmla="*/ 509723 w 1103812"/>
              <a:gd name="connsiteY1" fmla="*/ 137 h 1086017"/>
              <a:gd name="connsiteX2" fmla="*/ 950595 w 1103812"/>
              <a:gd name="connsiteY2" fmla="*/ 146718 h 1086017"/>
              <a:gd name="connsiteX3" fmla="*/ 1059140 w 1103812"/>
              <a:gd name="connsiteY3" fmla="*/ 754840 h 1086017"/>
              <a:gd name="connsiteX4" fmla="*/ 599836 w 1103812"/>
              <a:gd name="connsiteY4" fmla="*/ 1081095 h 1086017"/>
              <a:gd name="connsiteX5" fmla="*/ 551294 w 1103812"/>
              <a:gd name="connsiteY5" fmla="*/ 1086017 h 1086017"/>
              <a:gd name="connsiteX6" fmla="*/ 9259 w 1103812"/>
              <a:gd name="connsiteY6" fmla="*/ 607343 h 1086017"/>
              <a:gd name="connsiteX7" fmla="*/ 4296 w 1103812"/>
              <a:gd name="connsiteY7" fmla="*/ 586213 h 1086017"/>
              <a:gd name="connsiteX8" fmla="*/ 163665 w 1103812"/>
              <a:gd name="connsiteY8" fmla="*/ 166268 h 108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812" h="1086017">
                <a:moveTo>
                  <a:pt x="163665" y="166268"/>
                </a:moveTo>
                <a:cubicBezTo>
                  <a:pt x="229167" y="71440"/>
                  <a:pt x="378568" y="3395"/>
                  <a:pt x="509723" y="137"/>
                </a:cubicBezTo>
                <a:cubicBezTo>
                  <a:pt x="640878" y="-3122"/>
                  <a:pt x="855767" y="51889"/>
                  <a:pt x="950595" y="146718"/>
                </a:cubicBezTo>
                <a:cubicBezTo>
                  <a:pt x="1045423" y="241546"/>
                  <a:pt x="1172535" y="537478"/>
                  <a:pt x="1059140" y="754840"/>
                </a:cubicBezTo>
                <a:cubicBezTo>
                  <a:pt x="939268" y="949022"/>
                  <a:pt x="757431" y="1053066"/>
                  <a:pt x="599836" y="1081095"/>
                </a:cubicBezTo>
                <a:lnTo>
                  <a:pt x="551294" y="1086017"/>
                </a:lnTo>
                <a:lnTo>
                  <a:pt x="9259" y="607343"/>
                </a:lnTo>
                <a:lnTo>
                  <a:pt x="4296" y="586213"/>
                </a:lnTo>
                <a:cubicBezTo>
                  <a:pt x="-24461" y="355002"/>
                  <a:pt x="98164" y="261096"/>
                  <a:pt x="163665" y="16626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EED3D5A-A101-980D-FA2C-40E1FD3410BE}"/>
              </a:ext>
            </a:extLst>
          </p:cNvPr>
          <p:cNvSpPr/>
          <p:nvPr/>
        </p:nvSpPr>
        <p:spPr>
          <a:xfrm rot="10281995">
            <a:off x="7991797" y="51988"/>
            <a:ext cx="976375" cy="910784"/>
          </a:xfrm>
          <a:custGeom>
            <a:avLst/>
            <a:gdLst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96094 w 3429855"/>
              <a:gd name="connsiteY2" fmla="*/ 1904172 h 1967436"/>
              <a:gd name="connsiteX3" fmla="*/ 30923 w 3429855"/>
              <a:gd name="connsiteY3" fmla="*/ 873691 h 1967436"/>
              <a:gd name="connsiteX4" fmla="*/ 12232 w 3429855"/>
              <a:gd name="connsiteY4" fmla="*/ 0 h 1967436"/>
              <a:gd name="connsiteX5" fmla="*/ 3416309 w 3429855"/>
              <a:gd name="connsiteY5" fmla="*/ 4176 h 1967436"/>
              <a:gd name="connsiteX6" fmla="*/ 3410360 w 3429855"/>
              <a:gd name="connsiteY6" fmla="*/ 1246580 h 1967436"/>
              <a:gd name="connsiteX7" fmla="*/ 3389093 w 3429855"/>
              <a:gd name="connsiteY7" fmla="*/ 1921570 h 1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855" h="1967436">
                <a:moveTo>
                  <a:pt x="3383099" y="1967436"/>
                </a:moveTo>
                <a:lnTo>
                  <a:pt x="103200" y="1967436"/>
                </a:lnTo>
                <a:lnTo>
                  <a:pt x="96094" y="1904172"/>
                </a:lnTo>
                <a:cubicBezTo>
                  <a:pt x="59860" y="1517992"/>
                  <a:pt x="52689" y="1111230"/>
                  <a:pt x="30923" y="873691"/>
                </a:cubicBezTo>
                <a:cubicBezTo>
                  <a:pt x="8050" y="534740"/>
                  <a:pt x="-14733" y="250973"/>
                  <a:pt x="12232" y="0"/>
                </a:cubicBezTo>
                <a:lnTo>
                  <a:pt x="3416309" y="4176"/>
                </a:lnTo>
                <a:cubicBezTo>
                  <a:pt x="3456320" y="24310"/>
                  <a:pt x="3393264" y="897693"/>
                  <a:pt x="3410360" y="1246580"/>
                </a:cubicBezTo>
                <a:cubicBezTo>
                  <a:pt x="3415471" y="1465705"/>
                  <a:pt x="3409967" y="1696133"/>
                  <a:pt x="3389093" y="192157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598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9CF005CF-205E-3608-F581-10406FA6EC17}"/>
              </a:ext>
            </a:extLst>
          </p:cNvPr>
          <p:cNvSpPr/>
          <p:nvPr/>
        </p:nvSpPr>
        <p:spPr>
          <a:xfrm rot="2011926">
            <a:off x="8444242" y="5591564"/>
            <a:ext cx="1034517" cy="1675605"/>
          </a:xfrm>
          <a:custGeom>
            <a:avLst/>
            <a:gdLst>
              <a:gd name="connsiteX0" fmla="*/ 3689 w 1034517"/>
              <a:gd name="connsiteY0" fmla="*/ 0 h 1675605"/>
              <a:gd name="connsiteX1" fmla="*/ 1030432 w 1034517"/>
              <a:gd name="connsiteY1" fmla="*/ 3677 h 1675605"/>
              <a:gd name="connsiteX2" fmla="*/ 1027730 w 1034517"/>
              <a:gd name="connsiteY2" fmla="*/ 963081 h 1675605"/>
              <a:gd name="connsiteX3" fmla="*/ 1027878 w 1034517"/>
              <a:gd name="connsiteY3" fmla="*/ 1013630 h 1675605"/>
              <a:gd name="connsiteX4" fmla="*/ 28960 w 1034517"/>
              <a:gd name="connsiteY4" fmla="*/ 1675605 h 1675605"/>
              <a:gd name="connsiteX5" fmla="*/ 22225 w 1034517"/>
              <a:gd name="connsiteY5" fmla="*/ 1420730 h 1675605"/>
              <a:gd name="connsiteX6" fmla="*/ 9327 w 1034517"/>
              <a:gd name="connsiteY6" fmla="*/ 769240 h 1675605"/>
              <a:gd name="connsiteX7" fmla="*/ 3689 w 1034517"/>
              <a:gd name="connsiteY7" fmla="*/ 0 h 1675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34517" h="1675605">
                <a:moveTo>
                  <a:pt x="3689" y="0"/>
                </a:moveTo>
                <a:lnTo>
                  <a:pt x="1030432" y="3677"/>
                </a:lnTo>
                <a:cubicBezTo>
                  <a:pt x="1040991" y="19188"/>
                  <a:pt x="1027750" y="609868"/>
                  <a:pt x="1027730" y="963081"/>
                </a:cubicBezTo>
                <a:lnTo>
                  <a:pt x="1027878" y="1013630"/>
                </a:lnTo>
                <a:lnTo>
                  <a:pt x="28960" y="1675605"/>
                </a:lnTo>
                <a:lnTo>
                  <a:pt x="22225" y="1420730"/>
                </a:lnTo>
                <a:cubicBezTo>
                  <a:pt x="16698" y="1166759"/>
                  <a:pt x="14251" y="926095"/>
                  <a:pt x="9327" y="769240"/>
                </a:cubicBezTo>
                <a:cubicBezTo>
                  <a:pt x="2428" y="470811"/>
                  <a:pt x="-4444" y="220969"/>
                  <a:pt x="3689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9B99026-428B-6924-9AE4-8C05B0563881}"/>
              </a:ext>
            </a:extLst>
          </p:cNvPr>
          <p:cNvSpPr/>
          <p:nvPr/>
        </p:nvSpPr>
        <p:spPr>
          <a:xfrm rot="2913124">
            <a:off x="2682275" y="5364442"/>
            <a:ext cx="1717203" cy="1697039"/>
          </a:xfrm>
          <a:custGeom>
            <a:avLst/>
            <a:gdLst>
              <a:gd name="connsiteX0" fmla="*/ 299160 w 1717203"/>
              <a:gd name="connsiteY0" fmla="*/ 205772 h 1697039"/>
              <a:gd name="connsiteX1" fmla="*/ 794372 w 1717203"/>
              <a:gd name="connsiteY1" fmla="*/ 213 h 1697039"/>
              <a:gd name="connsiteX2" fmla="*/ 1481443 w 1717203"/>
              <a:gd name="connsiteY2" fmla="*/ 228650 h 1697039"/>
              <a:gd name="connsiteX3" fmla="*/ 1713706 w 1717203"/>
              <a:gd name="connsiteY3" fmla="*/ 766609 h 1697039"/>
              <a:gd name="connsiteX4" fmla="*/ 1717203 w 1717203"/>
              <a:gd name="connsiteY4" fmla="*/ 850736 h 1697039"/>
              <a:gd name="connsiteX5" fmla="*/ 993858 w 1717203"/>
              <a:gd name="connsiteY5" fmla="*/ 1669827 h 1697039"/>
              <a:gd name="connsiteX6" fmla="*/ 934806 w 1717203"/>
              <a:gd name="connsiteY6" fmla="*/ 1684818 h 1697039"/>
              <a:gd name="connsiteX7" fmla="*/ 706772 w 1717203"/>
              <a:gd name="connsiteY7" fmla="*/ 1689826 h 1697039"/>
              <a:gd name="connsiteX8" fmla="*/ 6695 w 1717203"/>
              <a:gd name="connsiteY8" fmla="*/ 913575 h 1697039"/>
              <a:gd name="connsiteX9" fmla="*/ 255062 w 1717203"/>
              <a:gd name="connsiteY9" fmla="*/ 259118 h 1697039"/>
              <a:gd name="connsiteX10" fmla="*/ 299160 w 1717203"/>
              <a:gd name="connsiteY10" fmla="*/ 205772 h 1697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17203" h="1697039">
                <a:moveTo>
                  <a:pt x="299160" y="205772"/>
                </a:moveTo>
                <a:cubicBezTo>
                  <a:pt x="414905" y="86401"/>
                  <a:pt x="615524" y="4657"/>
                  <a:pt x="794372" y="213"/>
                </a:cubicBezTo>
                <a:cubicBezTo>
                  <a:pt x="998768" y="-4865"/>
                  <a:pt x="1333660" y="80867"/>
                  <a:pt x="1481443" y="228650"/>
                </a:cubicBezTo>
                <a:cubicBezTo>
                  <a:pt x="1573807" y="321015"/>
                  <a:pt x="1685825" y="535804"/>
                  <a:pt x="1713706" y="766609"/>
                </a:cubicBezTo>
                <a:lnTo>
                  <a:pt x="1717203" y="850736"/>
                </a:lnTo>
                <a:lnTo>
                  <a:pt x="993858" y="1669827"/>
                </a:lnTo>
                <a:lnTo>
                  <a:pt x="934806" y="1684818"/>
                </a:lnTo>
                <a:cubicBezTo>
                  <a:pt x="852938" y="1699378"/>
                  <a:pt x="775269" y="1700776"/>
                  <a:pt x="706772" y="1689826"/>
                </a:cubicBezTo>
                <a:cubicBezTo>
                  <a:pt x="432788" y="1646027"/>
                  <a:pt x="51512" y="1273903"/>
                  <a:pt x="6695" y="913575"/>
                </a:cubicBezTo>
                <a:cubicBezTo>
                  <a:pt x="-38121" y="553247"/>
                  <a:pt x="152982" y="406902"/>
                  <a:pt x="255062" y="259118"/>
                </a:cubicBezTo>
                <a:cubicBezTo>
                  <a:pt x="267822" y="240645"/>
                  <a:pt x="282625" y="222824"/>
                  <a:pt x="299160" y="20577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78043" y="1774475"/>
            <a:ext cx="4635914" cy="16119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9596" y="3528007"/>
            <a:ext cx="3752808" cy="17400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dirty="0"/>
            </a:lvl1pPr>
            <a:lvl2pPr marL="457200" indent="0" algn="ctr">
              <a:buNone/>
              <a:defRPr lang="en-US" dirty="0"/>
            </a:lvl2pPr>
            <a:lvl3pPr marL="914400" indent="0" algn="ctr">
              <a:buNone/>
              <a:defRPr lang="en-US" dirty="0"/>
            </a:lvl3pPr>
            <a:lvl4pPr marL="1371600" indent="0" algn="ctr">
              <a:buNone/>
              <a:defRPr lang="en-US" dirty="0"/>
            </a:lvl4pPr>
            <a:lvl5pPr marL="1828800" indent="0" algn="ctr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Isosceles Triangle 2">
            <a:extLst>
              <a:ext uri="{FF2B5EF4-FFF2-40B4-BE49-F238E27FC236}">
                <a16:creationId xmlns:a16="http://schemas.microsoft.com/office/drawing/2014/main" id="{F3801517-0438-91C0-DC4F-9185AEDDBD2E}"/>
              </a:ext>
            </a:extLst>
          </p:cNvPr>
          <p:cNvSpPr/>
          <p:nvPr/>
        </p:nvSpPr>
        <p:spPr>
          <a:xfrm rot="451832">
            <a:off x="889855" y="1922711"/>
            <a:ext cx="1860149" cy="1677021"/>
          </a:xfrm>
          <a:custGeom>
            <a:avLst/>
            <a:gdLst>
              <a:gd name="connsiteX0" fmla="*/ 0 w 1452562"/>
              <a:gd name="connsiteY0" fmla="*/ 1151164 h 1151164"/>
              <a:gd name="connsiteX1" fmla="*/ 726281 w 1452562"/>
              <a:gd name="connsiteY1" fmla="*/ 0 h 1151164"/>
              <a:gd name="connsiteX2" fmla="*/ 1452562 w 1452562"/>
              <a:gd name="connsiteY2" fmla="*/ 1151164 h 1151164"/>
              <a:gd name="connsiteX3" fmla="*/ 0 w 1452562"/>
              <a:gd name="connsiteY3" fmla="*/ 1151164 h 1151164"/>
              <a:gd name="connsiteX0" fmla="*/ 0 w 1385281"/>
              <a:gd name="connsiteY0" fmla="*/ 1151164 h 1165456"/>
              <a:gd name="connsiteX1" fmla="*/ 726281 w 1385281"/>
              <a:gd name="connsiteY1" fmla="*/ 0 h 1165456"/>
              <a:gd name="connsiteX2" fmla="*/ 1385281 w 1385281"/>
              <a:gd name="connsiteY2" fmla="*/ 1165456 h 1165456"/>
              <a:gd name="connsiteX3" fmla="*/ 0 w 1385281"/>
              <a:gd name="connsiteY3" fmla="*/ 1151164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15084 w 1289089"/>
              <a:gd name="connsiteY0" fmla="*/ 1159324 h 1287321"/>
              <a:gd name="connsiteX1" fmla="*/ 573167 w 1289089"/>
              <a:gd name="connsiteY1" fmla="*/ 152458 h 1287321"/>
              <a:gd name="connsiteX2" fmla="*/ 630089 w 1289089"/>
              <a:gd name="connsiteY2" fmla="*/ 121865 h 1287321"/>
              <a:gd name="connsiteX3" fmla="*/ 1289089 w 1289089"/>
              <a:gd name="connsiteY3" fmla="*/ 1287321 h 1287321"/>
              <a:gd name="connsiteX4" fmla="*/ 15084 w 1289089"/>
              <a:gd name="connsiteY4" fmla="*/ 1159324 h 1287321"/>
              <a:gd name="connsiteX0" fmla="*/ 15084 w 1289089"/>
              <a:gd name="connsiteY0" fmla="*/ 1092203 h 1220200"/>
              <a:gd name="connsiteX1" fmla="*/ 573167 w 1289089"/>
              <a:gd name="connsiteY1" fmla="*/ 85337 h 1220200"/>
              <a:gd name="connsiteX2" fmla="*/ 682867 w 1289089"/>
              <a:gd name="connsiteY2" fmla="*/ 214810 h 1220200"/>
              <a:gd name="connsiteX3" fmla="*/ 1289089 w 1289089"/>
              <a:gd name="connsiteY3" fmla="*/ 1220200 h 1220200"/>
              <a:gd name="connsiteX4" fmla="*/ 15084 w 1289089"/>
              <a:gd name="connsiteY4" fmla="*/ 1092203 h 1220200"/>
              <a:gd name="connsiteX0" fmla="*/ 15284 w 1289289"/>
              <a:gd name="connsiteY0" fmla="*/ 1019701 h 1147698"/>
              <a:gd name="connsiteX1" fmla="*/ 564801 w 1289289"/>
              <a:gd name="connsiteY1" fmla="*/ 129029 h 1147698"/>
              <a:gd name="connsiteX2" fmla="*/ 683067 w 1289289"/>
              <a:gd name="connsiteY2" fmla="*/ 142308 h 1147698"/>
              <a:gd name="connsiteX3" fmla="*/ 1289289 w 1289289"/>
              <a:gd name="connsiteY3" fmla="*/ 1147698 h 1147698"/>
              <a:gd name="connsiteX4" fmla="*/ 15284 w 1289289"/>
              <a:gd name="connsiteY4" fmla="*/ 1019701 h 1147698"/>
              <a:gd name="connsiteX0" fmla="*/ 15284 w 1289289"/>
              <a:gd name="connsiteY0" fmla="*/ 983373 h 1111370"/>
              <a:gd name="connsiteX1" fmla="*/ 564801 w 1289289"/>
              <a:gd name="connsiteY1" fmla="*/ 92701 h 1111370"/>
              <a:gd name="connsiteX2" fmla="*/ 683067 w 1289289"/>
              <a:gd name="connsiteY2" fmla="*/ 105980 h 1111370"/>
              <a:gd name="connsiteX3" fmla="*/ 1289289 w 1289289"/>
              <a:gd name="connsiteY3" fmla="*/ 1111370 h 1111370"/>
              <a:gd name="connsiteX4" fmla="*/ 15284 w 1289289"/>
              <a:gd name="connsiteY4" fmla="*/ 983373 h 1111370"/>
              <a:gd name="connsiteX0" fmla="*/ 16242 w 1290247"/>
              <a:gd name="connsiteY0" fmla="*/ 983373 h 1111370"/>
              <a:gd name="connsiteX1" fmla="*/ 565759 w 1290247"/>
              <a:gd name="connsiteY1" fmla="*/ 92701 h 1111370"/>
              <a:gd name="connsiteX2" fmla="*/ 684025 w 1290247"/>
              <a:gd name="connsiteY2" fmla="*/ 105980 h 1111370"/>
              <a:gd name="connsiteX3" fmla="*/ 1290247 w 1290247"/>
              <a:gd name="connsiteY3" fmla="*/ 1111370 h 1111370"/>
              <a:gd name="connsiteX4" fmla="*/ 16242 w 1290247"/>
              <a:gd name="connsiteY4" fmla="*/ 983373 h 1111370"/>
              <a:gd name="connsiteX0" fmla="*/ 0 w 1274005"/>
              <a:gd name="connsiteY0" fmla="*/ 983373 h 1111370"/>
              <a:gd name="connsiteX1" fmla="*/ 549517 w 1274005"/>
              <a:gd name="connsiteY1" fmla="*/ 92701 h 1111370"/>
              <a:gd name="connsiteX2" fmla="*/ 667783 w 1274005"/>
              <a:gd name="connsiteY2" fmla="*/ 105980 h 1111370"/>
              <a:gd name="connsiteX3" fmla="*/ 1274005 w 1274005"/>
              <a:gd name="connsiteY3" fmla="*/ 1111370 h 1111370"/>
              <a:gd name="connsiteX4" fmla="*/ 0 w 1274005"/>
              <a:gd name="connsiteY4" fmla="*/ 983373 h 1111370"/>
              <a:gd name="connsiteX0" fmla="*/ 0 w 1274005"/>
              <a:gd name="connsiteY0" fmla="*/ 972764 h 1100761"/>
              <a:gd name="connsiteX1" fmla="*/ 524276 w 1274005"/>
              <a:gd name="connsiteY1" fmla="*/ 112898 h 1100761"/>
              <a:gd name="connsiteX2" fmla="*/ 667783 w 1274005"/>
              <a:gd name="connsiteY2" fmla="*/ 95371 h 1100761"/>
              <a:gd name="connsiteX3" fmla="*/ 1274005 w 1274005"/>
              <a:gd name="connsiteY3" fmla="*/ 1100761 h 1100761"/>
              <a:gd name="connsiteX4" fmla="*/ 0 w 1274005"/>
              <a:gd name="connsiteY4" fmla="*/ 972764 h 1100761"/>
              <a:gd name="connsiteX0" fmla="*/ 0 w 1274005"/>
              <a:gd name="connsiteY0" fmla="*/ 971972 h 1099969"/>
              <a:gd name="connsiteX1" fmla="*/ 524276 w 1274005"/>
              <a:gd name="connsiteY1" fmla="*/ 112106 h 1099969"/>
              <a:gd name="connsiteX2" fmla="*/ 667783 w 1274005"/>
              <a:gd name="connsiteY2" fmla="*/ 94579 h 1099969"/>
              <a:gd name="connsiteX3" fmla="*/ 1274005 w 1274005"/>
              <a:gd name="connsiteY3" fmla="*/ 1099969 h 1099969"/>
              <a:gd name="connsiteX4" fmla="*/ 0 w 1274005"/>
              <a:gd name="connsiteY4" fmla="*/ 971972 h 1099969"/>
              <a:gd name="connsiteX0" fmla="*/ 0 w 1274005"/>
              <a:gd name="connsiteY0" fmla="*/ 965402 h 1093399"/>
              <a:gd name="connsiteX1" fmla="*/ 524276 w 1274005"/>
              <a:gd name="connsiteY1" fmla="*/ 105536 h 1093399"/>
              <a:gd name="connsiteX2" fmla="*/ 674791 w 1274005"/>
              <a:gd name="connsiteY2" fmla="*/ 97657 h 1093399"/>
              <a:gd name="connsiteX3" fmla="*/ 1274005 w 1274005"/>
              <a:gd name="connsiteY3" fmla="*/ 1093399 h 1093399"/>
              <a:gd name="connsiteX4" fmla="*/ 0 w 1274005"/>
              <a:gd name="connsiteY4" fmla="*/ 965402 h 1093399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74005 w 1274005"/>
              <a:gd name="connsiteY3" fmla="*/ 1085092 h 1085092"/>
              <a:gd name="connsiteX4" fmla="*/ 0 w 1274005"/>
              <a:gd name="connsiteY4" fmla="*/ 957095 h 1085092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17518 w 1274005"/>
              <a:gd name="connsiteY3" fmla="*/ 956420 h 1085092"/>
              <a:gd name="connsiteX4" fmla="*/ 1274005 w 1274005"/>
              <a:gd name="connsiteY4" fmla="*/ 1085092 h 1085092"/>
              <a:gd name="connsiteX5" fmla="*/ 0 w 1274005"/>
              <a:gd name="connsiteY5" fmla="*/ 957095 h 1085092"/>
              <a:gd name="connsiteX0" fmla="*/ 0 w 1239372"/>
              <a:gd name="connsiteY0" fmla="*/ 957095 h 1088139"/>
              <a:gd name="connsiteX1" fmla="*/ 524276 w 1239372"/>
              <a:gd name="connsiteY1" fmla="*/ 97229 h 1088139"/>
              <a:gd name="connsiteX2" fmla="*/ 674791 w 1239372"/>
              <a:gd name="connsiteY2" fmla="*/ 89350 h 1088139"/>
              <a:gd name="connsiteX3" fmla="*/ 1217518 w 1239372"/>
              <a:gd name="connsiteY3" fmla="*/ 956420 h 1088139"/>
              <a:gd name="connsiteX4" fmla="*/ 1239372 w 1239372"/>
              <a:gd name="connsiteY4" fmla="*/ 1088139 h 1088139"/>
              <a:gd name="connsiteX5" fmla="*/ 0 w 1239372"/>
              <a:gd name="connsiteY5" fmla="*/ 957095 h 1088139"/>
              <a:gd name="connsiteX0" fmla="*/ 0 w 1255895"/>
              <a:gd name="connsiteY0" fmla="*/ 957095 h 1087474"/>
              <a:gd name="connsiteX1" fmla="*/ 524276 w 1255895"/>
              <a:gd name="connsiteY1" fmla="*/ 97229 h 1087474"/>
              <a:gd name="connsiteX2" fmla="*/ 674791 w 1255895"/>
              <a:gd name="connsiteY2" fmla="*/ 89350 h 1087474"/>
              <a:gd name="connsiteX3" fmla="*/ 1217518 w 1255895"/>
              <a:gd name="connsiteY3" fmla="*/ 956420 h 1087474"/>
              <a:gd name="connsiteX4" fmla="*/ 1255895 w 1255895"/>
              <a:gd name="connsiteY4" fmla="*/ 1087474 h 1087474"/>
              <a:gd name="connsiteX5" fmla="*/ 0 w 1255895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8788"/>
              <a:gd name="connsiteX1" fmla="*/ 524276 w 1262004"/>
              <a:gd name="connsiteY1" fmla="*/ 97229 h 1088788"/>
              <a:gd name="connsiteX2" fmla="*/ 674791 w 1262004"/>
              <a:gd name="connsiteY2" fmla="*/ 89350 h 1088788"/>
              <a:gd name="connsiteX3" fmla="*/ 1217518 w 1262004"/>
              <a:gd name="connsiteY3" fmla="*/ 956420 h 1088788"/>
              <a:gd name="connsiteX4" fmla="*/ 1255895 w 1262004"/>
              <a:gd name="connsiteY4" fmla="*/ 1087474 h 1088788"/>
              <a:gd name="connsiteX5" fmla="*/ 0 w 1262004"/>
              <a:gd name="connsiteY5" fmla="*/ 957095 h 1088788"/>
              <a:gd name="connsiteX0" fmla="*/ 0 w 1262004"/>
              <a:gd name="connsiteY0" fmla="*/ 994670 h 1126363"/>
              <a:gd name="connsiteX1" fmla="*/ 524276 w 1262004"/>
              <a:gd name="connsiteY1" fmla="*/ 134804 h 1126363"/>
              <a:gd name="connsiteX2" fmla="*/ 763837 w 1262004"/>
              <a:gd name="connsiteY2" fmla="*/ 74328 h 1126363"/>
              <a:gd name="connsiteX3" fmla="*/ 1217518 w 1262004"/>
              <a:gd name="connsiteY3" fmla="*/ 993995 h 1126363"/>
              <a:gd name="connsiteX4" fmla="*/ 1255895 w 1262004"/>
              <a:gd name="connsiteY4" fmla="*/ 1125049 h 1126363"/>
              <a:gd name="connsiteX5" fmla="*/ 0 w 1262004"/>
              <a:gd name="connsiteY5" fmla="*/ 994670 h 1126363"/>
              <a:gd name="connsiteX0" fmla="*/ 0 w 1262004"/>
              <a:gd name="connsiteY0" fmla="*/ 994670 h 1126363"/>
              <a:gd name="connsiteX1" fmla="*/ 524276 w 1262004"/>
              <a:gd name="connsiteY1" fmla="*/ 134804 h 1126363"/>
              <a:gd name="connsiteX2" fmla="*/ 763837 w 1262004"/>
              <a:gd name="connsiteY2" fmla="*/ 74328 h 1126363"/>
              <a:gd name="connsiteX3" fmla="*/ 1217518 w 1262004"/>
              <a:gd name="connsiteY3" fmla="*/ 993995 h 1126363"/>
              <a:gd name="connsiteX4" fmla="*/ 1255895 w 1262004"/>
              <a:gd name="connsiteY4" fmla="*/ 1125049 h 1126363"/>
              <a:gd name="connsiteX5" fmla="*/ 0 w 1262004"/>
              <a:gd name="connsiteY5" fmla="*/ 994670 h 1126363"/>
              <a:gd name="connsiteX0" fmla="*/ 0 w 1262004"/>
              <a:gd name="connsiteY0" fmla="*/ 1013182 h 1144875"/>
              <a:gd name="connsiteX1" fmla="*/ 622138 w 1262004"/>
              <a:gd name="connsiteY1" fmla="*/ 90675 h 1144875"/>
              <a:gd name="connsiteX2" fmla="*/ 763837 w 1262004"/>
              <a:gd name="connsiteY2" fmla="*/ 92840 h 1144875"/>
              <a:gd name="connsiteX3" fmla="*/ 1217518 w 1262004"/>
              <a:gd name="connsiteY3" fmla="*/ 1012507 h 1144875"/>
              <a:gd name="connsiteX4" fmla="*/ 1255895 w 1262004"/>
              <a:gd name="connsiteY4" fmla="*/ 1143561 h 1144875"/>
              <a:gd name="connsiteX5" fmla="*/ 0 w 1262004"/>
              <a:gd name="connsiteY5" fmla="*/ 1013182 h 1144875"/>
              <a:gd name="connsiteX0" fmla="*/ 0 w 1262004"/>
              <a:gd name="connsiteY0" fmla="*/ 1013182 h 1144875"/>
              <a:gd name="connsiteX1" fmla="*/ 622138 w 1262004"/>
              <a:gd name="connsiteY1" fmla="*/ 90675 h 1144875"/>
              <a:gd name="connsiteX2" fmla="*/ 763837 w 1262004"/>
              <a:gd name="connsiteY2" fmla="*/ 92840 h 1144875"/>
              <a:gd name="connsiteX3" fmla="*/ 1217518 w 1262004"/>
              <a:gd name="connsiteY3" fmla="*/ 1012507 h 1144875"/>
              <a:gd name="connsiteX4" fmla="*/ 1255895 w 1262004"/>
              <a:gd name="connsiteY4" fmla="*/ 1143561 h 1144875"/>
              <a:gd name="connsiteX5" fmla="*/ 0 w 1262004"/>
              <a:gd name="connsiteY5" fmla="*/ 1013182 h 1144875"/>
              <a:gd name="connsiteX0" fmla="*/ 0 w 1262004"/>
              <a:gd name="connsiteY0" fmla="*/ 994545 h 1126238"/>
              <a:gd name="connsiteX1" fmla="*/ 622138 w 1262004"/>
              <a:gd name="connsiteY1" fmla="*/ 72038 h 1126238"/>
              <a:gd name="connsiteX2" fmla="*/ 763837 w 1262004"/>
              <a:gd name="connsiteY2" fmla="*/ 74203 h 1126238"/>
              <a:gd name="connsiteX3" fmla="*/ 1217518 w 1262004"/>
              <a:gd name="connsiteY3" fmla="*/ 993870 h 1126238"/>
              <a:gd name="connsiteX4" fmla="*/ 1255895 w 1262004"/>
              <a:gd name="connsiteY4" fmla="*/ 1124924 h 1126238"/>
              <a:gd name="connsiteX5" fmla="*/ 0 w 1262004"/>
              <a:gd name="connsiteY5" fmla="*/ 994545 h 1126238"/>
              <a:gd name="connsiteX0" fmla="*/ 0 w 1262004"/>
              <a:gd name="connsiteY0" fmla="*/ 1006208 h 1137901"/>
              <a:gd name="connsiteX1" fmla="*/ 622138 w 1262004"/>
              <a:gd name="connsiteY1" fmla="*/ 83701 h 1137901"/>
              <a:gd name="connsiteX2" fmla="*/ 763837 w 1262004"/>
              <a:gd name="connsiteY2" fmla="*/ 85866 h 1137901"/>
              <a:gd name="connsiteX3" fmla="*/ 1217518 w 1262004"/>
              <a:gd name="connsiteY3" fmla="*/ 1005533 h 1137901"/>
              <a:gd name="connsiteX4" fmla="*/ 1255895 w 1262004"/>
              <a:gd name="connsiteY4" fmla="*/ 1136587 h 1137901"/>
              <a:gd name="connsiteX5" fmla="*/ 0 w 1262004"/>
              <a:gd name="connsiteY5" fmla="*/ 1006208 h 1137901"/>
              <a:gd name="connsiteX0" fmla="*/ 0 w 1262004"/>
              <a:gd name="connsiteY0" fmla="*/ 1006208 h 1137762"/>
              <a:gd name="connsiteX1" fmla="*/ 622138 w 1262004"/>
              <a:gd name="connsiteY1" fmla="*/ 83701 h 1137762"/>
              <a:gd name="connsiteX2" fmla="*/ 763837 w 1262004"/>
              <a:gd name="connsiteY2" fmla="*/ 85866 h 1137762"/>
              <a:gd name="connsiteX3" fmla="*/ 1217518 w 1262004"/>
              <a:gd name="connsiteY3" fmla="*/ 1005533 h 1137762"/>
              <a:gd name="connsiteX4" fmla="*/ 1255895 w 1262004"/>
              <a:gd name="connsiteY4" fmla="*/ 1136587 h 1137762"/>
              <a:gd name="connsiteX5" fmla="*/ 0 w 1262004"/>
              <a:gd name="connsiteY5" fmla="*/ 1006208 h 1137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004" h="1137762">
                <a:moveTo>
                  <a:pt x="0" y="1006208"/>
                </a:moveTo>
                <a:cubicBezTo>
                  <a:pt x="70072" y="876199"/>
                  <a:pt x="461697" y="309251"/>
                  <a:pt x="622138" y="83701"/>
                </a:cubicBezTo>
                <a:cubicBezTo>
                  <a:pt x="693818" y="-15917"/>
                  <a:pt x="698602" y="-40073"/>
                  <a:pt x="763837" y="85866"/>
                </a:cubicBezTo>
                <a:cubicBezTo>
                  <a:pt x="948009" y="387446"/>
                  <a:pt x="1052715" y="659239"/>
                  <a:pt x="1217518" y="1005533"/>
                </a:cubicBezTo>
                <a:cubicBezTo>
                  <a:pt x="1230310" y="1049218"/>
                  <a:pt x="1278932" y="1119596"/>
                  <a:pt x="1255895" y="1136587"/>
                </a:cubicBezTo>
                <a:cubicBezTo>
                  <a:pt x="1220219" y="1150545"/>
                  <a:pt x="52845" y="1036185"/>
                  <a:pt x="0" y="100620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7 Points 2">
            <a:extLst>
              <a:ext uri="{FF2B5EF4-FFF2-40B4-BE49-F238E27FC236}">
                <a16:creationId xmlns:a16="http://schemas.microsoft.com/office/drawing/2014/main" id="{8B17EF5E-106A-365E-16C3-D138375CA313}"/>
              </a:ext>
            </a:extLst>
          </p:cNvPr>
          <p:cNvSpPr/>
          <p:nvPr/>
        </p:nvSpPr>
        <p:spPr>
          <a:xfrm rot="15264538">
            <a:off x="9707164" y="2759530"/>
            <a:ext cx="1945019" cy="1959622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305562 w 5095972"/>
              <a:gd name="connsiteY8" fmla="*/ 106266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571211 h 4442377"/>
              <a:gd name="connsiteX1" fmla="*/ 1247571 w 5095972"/>
              <a:gd name="connsiteY1" fmla="*/ 1926178 h 4442377"/>
              <a:gd name="connsiteX2" fmla="*/ 582112 w 5095972"/>
              <a:gd name="connsiteY2" fmla="*/ 1150941 h 4442377"/>
              <a:gd name="connsiteX3" fmla="*/ 457035 w 5095972"/>
              <a:gd name="connsiteY3" fmla="*/ 801366 h 4442377"/>
              <a:gd name="connsiteX4" fmla="*/ 867546 w 5095972"/>
              <a:gd name="connsiteY4" fmla="*/ 779624 h 4442377"/>
              <a:gd name="connsiteX5" fmla="*/ 1966018 w 5095972"/>
              <a:gd name="connsiteY5" fmla="*/ 1045130 h 4442377"/>
              <a:gd name="connsiteX6" fmla="*/ 2431908 w 5095972"/>
              <a:gd name="connsiteY6" fmla="*/ 189881 h 4442377"/>
              <a:gd name="connsiteX7" fmla="*/ 3222161 w 5095972"/>
              <a:gd name="connsiteY7" fmla="*/ 169026 h 4442377"/>
              <a:gd name="connsiteX8" fmla="*/ 3305562 w 5095972"/>
              <a:gd name="connsiteY8" fmla="*/ 927204 h 4442377"/>
              <a:gd name="connsiteX9" fmla="*/ 3750629 w 5095972"/>
              <a:gd name="connsiteY9" fmla="*/ 612046 h 4442377"/>
              <a:gd name="connsiteX10" fmla="*/ 4468026 w 5095972"/>
              <a:gd name="connsiteY10" fmla="*/ 1033911 h 4442377"/>
              <a:gd name="connsiteX11" fmla="*/ 4313674 w 5095972"/>
              <a:gd name="connsiteY11" fmla="*/ 1607257 h 4442377"/>
              <a:gd name="connsiteX12" fmla="*/ 3963582 w 5095972"/>
              <a:gd name="connsiteY12" fmla="*/ 2075549 h 4442377"/>
              <a:gd name="connsiteX13" fmla="*/ 4477698 w 5095972"/>
              <a:gd name="connsiteY13" fmla="*/ 1884927 h 4442377"/>
              <a:gd name="connsiteX14" fmla="*/ 5084889 w 5095972"/>
              <a:gd name="connsiteY14" fmla="*/ 2104669 h 4442377"/>
              <a:gd name="connsiteX15" fmla="*/ 4694264 w 5095972"/>
              <a:gd name="connsiteY15" fmla="*/ 2397577 h 4442377"/>
              <a:gd name="connsiteX16" fmla="*/ 3961178 w 5095972"/>
              <a:gd name="connsiteY16" fmla="*/ 2631687 h 4442377"/>
              <a:gd name="connsiteX17" fmla="*/ 4479678 w 5095972"/>
              <a:gd name="connsiteY17" fmla="*/ 3535454 h 4442377"/>
              <a:gd name="connsiteX18" fmla="*/ 4272550 w 5095972"/>
              <a:gd name="connsiteY18" fmla="*/ 3697115 h 4442377"/>
              <a:gd name="connsiteX19" fmla="*/ 3249533 w 5095972"/>
              <a:gd name="connsiteY19" fmla="*/ 3272753 h 4442377"/>
              <a:gd name="connsiteX20" fmla="*/ 3123234 w 5095972"/>
              <a:gd name="connsiteY20" fmla="*/ 4310925 h 4442377"/>
              <a:gd name="connsiteX21" fmla="*/ 2790770 w 5095972"/>
              <a:gd name="connsiteY21" fmla="*/ 4362593 h 4442377"/>
              <a:gd name="connsiteX22" fmla="*/ 2431760 w 5095972"/>
              <a:gd name="connsiteY22" fmla="*/ 3563571 h 4442377"/>
              <a:gd name="connsiteX23" fmla="*/ 1693537 w 5095972"/>
              <a:gd name="connsiteY23" fmla="*/ 4116426 h 4442377"/>
              <a:gd name="connsiteX24" fmla="*/ 1176032 w 5095972"/>
              <a:gd name="connsiteY24" fmla="*/ 4067055 h 4442377"/>
              <a:gd name="connsiteX25" fmla="*/ 1559781 w 5095972"/>
              <a:gd name="connsiteY25" fmla="*/ 2747075 h 4442377"/>
              <a:gd name="connsiteX26" fmla="*/ 388250 w 5095972"/>
              <a:gd name="connsiteY26" fmla="*/ 2842965 h 4442377"/>
              <a:gd name="connsiteX27" fmla="*/ 40328 w 5095972"/>
              <a:gd name="connsiteY27" fmla="*/ 2571211 h 4442377"/>
              <a:gd name="connsiteX0" fmla="*/ 40328 w 5095972"/>
              <a:gd name="connsiteY0" fmla="*/ 2617220 h 4488386"/>
              <a:gd name="connsiteX1" fmla="*/ 1247571 w 5095972"/>
              <a:gd name="connsiteY1" fmla="*/ 1972187 h 4488386"/>
              <a:gd name="connsiteX2" fmla="*/ 582112 w 5095972"/>
              <a:gd name="connsiteY2" fmla="*/ 1196950 h 4488386"/>
              <a:gd name="connsiteX3" fmla="*/ 457035 w 5095972"/>
              <a:gd name="connsiteY3" fmla="*/ 847375 h 4488386"/>
              <a:gd name="connsiteX4" fmla="*/ 867546 w 5095972"/>
              <a:gd name="connsiteY4" fmla="*/ 825633 h 4488386"/>
              <a:gd name="connsiteX5" fmla="*/ 1966018 w 5095972"/>
              <a:gd name="connsiteY5" fmla="*/ 1091139 h 4488386"/>
              <a:gd name="connsiteX6" fmla="*/ 2400057 w 5095972"/>
              <a:gd name="connsiteY6" fmla="*/ 156260 h 4488386"/>
              <a:gd name="connsiteX7" fmla="*/ 3222161 w 5095972"/>
              <a:gd name="connsiteY7" fmla="*/ 215035 h 4488386"/>
              <a:gd name="connsiteX8" fmla="*/ 3305562 w 5095972"/>
              <a:gd name="connsiteY8" fmla="*/ 973213 h 4488386"/>
              <a:gd name="connsiteX9" fmla="*/ 3750629 w 5095972"/>
              <a:gd name="connsiteY9" fmla="*/ 658055 h 4488386"/>
              <a:gd name="connsiteX10" fmla="*/ 4468026 w 5095972"/>
              <a:gd name="connsiteY10" fmla="*/ 1079920 h 4488386"/>
              <a:gd name="connsiteX11" fmla="*/ 4313674 w 5095972"/>
              <a:gd name="connsiteY11" fmla="*/ 1653266 h 4488386"/>
              <a:gd name="connsiteX12" fmla="*/ 3963582 w 5095972"/>
              <a:gd name="connsiteY12" fmla="*/ 2121558 h 4488386"/>
              <a:gd name="connsiteX13" fmla="*/ 4477698 w 5095972"/>
              <a:gd name="connsiteY13" fmla="*/ 1930936 h 4488386"/>
              <a:gd name="connsiteX14" fmla="*/ 5084889 w 5095972"/>
              <a:gd name="connsiteY14" fmla="*/ 2150678 h 4488386"/>
              <a:gd name="connsiteX15" fmla="*/ 4694264 w 5095972"/>
              <a:gd name="connsiteY15" fmla="*/ 2443586 h 4488386"/>
              <a:gd name="connsiteX16" fmla="*/ 3961178 w 5095972"/>
              <a:gd name="connsiteY16" fmla="*/ 2677696 h 4488386"/>
              <a:gd name="connsiteX17" fmla="*/ 4479678 w 5095972"/>
              <a:gd name="connsiteY17" fmla="*/ 3581463 h 4488386"/>
              <a:gd name="connsiteX18" fmla="*/ 4272550 w 5095972"/>
              <a:gd name="connsiteY18" fmla="*/ 3743124 h 4488386"/>
              <a:gd name="connsiteX19" fmla="*/ 3249533 w 5095972"/>
              <a:gd name="connsiteY19" fmla="*/ 3318762 h 4488386"/>
              <a:gd name="connsiteX20" fmla="*/ 3123234 w 5095972"/>
              <a:gd name="connsiteY20" fmla="*/ 4356934 h 4488386"/>
              <a:gd name="connsiteX21" fmla="*/ 2790770 w 5095972"/>
              <a:gd name="connsiteY21" fmla="*/ 4408602 h 4488386"/>
              <a:gd name="connsiteX22" fmla="*/ 2431760 w 5095972"/>
              <a:gd name="connsiteY22" fmla="*/ 3609580 h 4488386"/>
              <a:gd name="connsiteX23" fmla="*/ 1693537 w 5095972"/>
              <a:gd name="connsiteY23" fmla="*/ 4162435 h 4488386"/>
              <a:gd name="connsiteX24" fmla="*/ 1176032 w 5095972"/>
              <a:gd name="connsiteY24" fmla="*/ 4113064 h 4488386"/>
              <a:gd name="connsiteX25" fmla="*/ 1559781 w 5095972"/>
              <a:gd name="connsiteY25" fmla="*/ 2793084 h 4488386"/>
              <a:gd name="connsiteX26" fmla="*/ 388250 w 5095972"/>
              <a:gd name="connsiteY26" fmla="*/ 2888974 h 4488386"/>
              <a:gd name="connsiteX27" fmla="*/ 40328 w 5095972"/>
              <a:gd name="connsiteY27" fmla="*/ 2617220 h 4488386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867546 w 5095972"/>
              <a:gd name="connsiteY4" fmla="*/ 825635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353743 w 5095972"/>
              <a:gd name="connsiteY1" fmla="*/ 1754535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320585 w 4786972"/>
              <a:gd name="connsiteY0" fmla="*/ 1932409 h 4488388"/>
              <a:gd name="connsiteX1" fmla="*/ 1044743 w 4786972"/>
              <a:gd name="connsiteY1" fmla="*/ 1754535 h 4488388"/>
              <a:gd name="connsiteX2" fmla="*/ 591629 w 4786972"/>
              <a:gd name="connsiteY2" fmla="*/ 1159791 h 4488388"/>
              <a:gd name="connsiteX3" fmla="*/ 636429 w 4786972"/>
              <a:gd name="connsiteY3" fmla="*/ 672192 h 4488388"/>
              <a:gd name="connsiteX4" fmla="*/ 1312373 w 4786972"/>
              <a:gd name="connsiteY4" fmla="*/ 523044 h 4488388"/>
              <a:gd name="connsiteX5" fmla="*/ 1837512 w 4786972"/>
              <a:gd name="connsiteY5" fmla="*/ 857561 h 4488388"/>
              <a:gd name="connsiteX6" fmla="*/ 2091057 w 4786972"/>
              <a:gd name="connsiteY6" fmla="*/ 156262 h 4488388"/>
              <a:gd name="connsiteX7" fmla="*/ 2913161 w 4786972"/>
              <a:gd name="connsiteY7" fmla="*/ 215037 h 4488388"/>
              <a:gd name="connsiteX8" fmla="*/ 2996562 w 4786972"/>
              <a:gd name="connsiteY8" fmla="*/ 973215 h 4488388"/>
              <a:gd name="connsiteX9" fmla="*/ 3441629 w 4786972"/>
              <a:gd name="connsiteY9" fmla="*/ 658057 h 4488388"/>
              <a:gd name="connsiteX10" fmla="*/ 4159026 w 4786972"/>
              <a:gd name="connsiteY10" fmla="*/ 1079922 h 4488388"/>
              <a:gd name="connsiteX11" fmla="*/ 4004674 w 4786972"/>
              <a:gd name="connsiteY11" fmla="*/ 1653268 h 4488388"/>
              <a:gd name="connsiteX12" fmla="*/ 3654582 w 4786972"/>
              <a:gd name="connsiteY12" fmla="*/ 2121560 h 4488388"/>
              <a:gd name="connsiteX13" fmla="*/ 4168698 w 4786972"/>
              <a:gd name="connsiteY13" fmla="*/ 1930938 h 4488388"/>
              <a:gd name="connsiteX14" fmla="*/ 4775889 w 4786972"/>
              <a:gd name="connsiteY14" fmla="*/ 2150680 h 4488388"/>
              <a:gd name="connsiteX15" fmla="*/ 4385264 w 4786972"/>
              <a:gd name="connsiteY15" fmla="*/ 2443588 h 4488388"/>
              <a:gd name="connsiteX16" fmla="*/ 3652178 w 4786972"/>
              <a:gd name="connsiteY16" fmla="*/ 2677698 h 4488388"/>
              <a:gd name="connsiteX17" fmla="*/ 4170678 w 4786972"/>
              <a:gd name="connsiteY17" fmla="*/ 3581465 h 4488388"/>
              <a:gd name="connsiteX18" fmla="*/ 3963550 w 4786972"/>
              <a:gd name="connsiteY18" fmla="*/ 3743126 h 4488388"/>
              <a:gd name="connsiteX19" fmla="*/ 2940533 w 4786972"/>
              <a:gd name="connsiteY19" fmla="*/ 3318764 h 4488388"/>
              <a:gd name="connsiteX20" fmla="*/ 2814234 w 4786972"/>
              <a:gd name="connsiteY20" fmla="*/ 4356936 h 4488388"/>
              <a:gd name="connsiteX21" fmla="*/ 2481770 w 4786972"/>
              <a:gd name="connsiteY21" fmla="*/ 4408604 h 4488388"/>
              <a:gd name="connsiteX22" fmla="*/ 2122760 w 4786972"/>
              <a:gd name="connsiteY22" fmla="*/ 3609582 h 4488388"/>
              <a:gd name="connsiteX23" fmla="*/ 1384537 w 4786972"/>
              <a:gd name="connsiteY23" fmla="*/ 4162437 h 4488388"/>
              <a:gd name="connsiteX24" fmla="*/ 867032 w 4786972"/>
              <a:gd name="connsiteY24" fmla="*/ 4113066 h 4488388"/>
              <a:gd name="connsiteX25" fmla="*/ 1250781 w 4786972"/>
              <a:gd name="connsiteY25" fmla="*/ 2793086 h 4488388"/>
              <a:gd name="connsiteX26" fmla="*/ 79250 w 4786972"/>
              <a:gd name="connsiteY26" fmla="*/ 2888976 h 4488388"/>
              <a:gd name="connsiteX27" fmla="*/ 320585 w 4786972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1010223 w 4546414"/>
              <a:gd name="connsiteY25" fmla="*/ 2793086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87720 w 4607660"/>
              <a:gd name="connsiteY24" fmla="*/ 4113066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394765"/>
              <a:gd name="connsiteX1" fmla="*/ 865431 w 4607660"/>
              <a:gd name="connsiteY1" fmla="*/ 1754535 h 4394765"/>
              <a:gd name="connsiteX2" fmla="*/ 412317 w 4607660"/>
              <a:gd name="connsiteY2" fmla="*/ 1159791 h 4394765"/>
              <a:gd name="connsiteX3" fmla="*/ 457117 w 4607660"/>
              <a:gd name="connsiteY3" fmla="*/ 672192 h 4394765"/>
              <a:gd name="connsiteX4" fmla="*/ 1133061 w 4607660"/>
              <a:gd name="connsiteY4" fmla="*/ 523044 h 4394765"/>
              <a:gd name="connsiteX5" fmla="*/ 1658200 w 4607660"/>
              <a:gd name="connsiteY5" fmla="*/ 857561 h 4394765"/>
              <a:gd name="connsiteX6" fmla="*/ 1911745 w 4607660"/>
              <a:gd name="connsiteY6" fmla="*/ 156262 h 4394765"/>
              <a:gd name="connsiteX7" fmla="*/ 2733849 w 4607660"/>
              <a:gd name="connsiteY7" fmla="*/ 215037 h 4394765"/>
              <a:gd name="connsiteX8" fmla="*/ 2817250 w 4607660"/>
              <a:gd name="connsiteY8" fmla="*/ 973215 h 4394765"/>
              <a:gd name="connsiteX9" fmla="*/ 3262317 w 4607660"/>
              <a:gd name="connsiteY9" fmla="*/ 658057 h 4394765"/>
              <a:gd name="connsiteX10" fmla="*/ 3979714 w 4607660"/>
              <a:gd name="connsiteY10" fmla="*/ 1079922 h 4394765"/>
              <a:gd name="connsiteX11" fmla="*/ 3825362 w 4607660"/>
              <a:gd name="connsiteY11" fmla="*/ 1653268 h 4394765"/>
              <a:gd name="connsiteX12" fmla="*/ 3475270 w 4607660"/>
              <a:gd name="connsiteY12" fmla="*/ 2121560 h 4394765"/>
              <a:gd name="connsiteX13" fmla="*/ 3989386 w 4607660"/>
              <a:gd name="connsiteY13" fmla="*/ 1930938 h 4394765"/>
              <a:gd name="connsiteX14" fmla="*/ 4596577 w 4607660"/>
              <a:gd name="connsiteY14" fmla="*/ 2150680 h 4394765"/>
              <a:gd name="connsiteX15" fmla="*/ 4205952 w 4607660"/>
              <a:gd name="connsiteY15" fmla="*/ 2443588 h 4394765"/>
              <a:gd name="connsiteX16" fmla="*/ 3472866 w 4607660"/>
              <a:gd name="connsiteY16" fmla="*/ 2677698 h 4394765"/>
              <a:gd name="connsiteX17" fmla="*/ 3991366 w 4607660"/>
              <a:gd name="connsiteY17" fmla="*/ 3581465 h 4394765"/>
              <a:gd name="connsiteX18" fmla="*/ 3784238 w 4607660"/>
              <a:gd name="connsiteY18" fmla="*/ 3743126 h 4394765"/>
              <a:gd name="connsiteX19" fmla="*/ 2761221 w 4607660"/>
              <a:gd name="connsiteY19" fmla="*/ 3318764 h 4394765"/>
              <a:gd name="connsiteX20" fmla="*/ 2634922 w 4607660"/>
              <a:gd name="connsiteY20" fmla="*/ 4356936 h 4394765"/>
              <a:gd name="connsiteX21" fmla="*/ 2047642 w 4607660"/>
              <a:gd name="connsiteY21" fmla="*/ 4084778 h 4394765"/>
              <a:gd name="connsiteX22" fmla="*/ 1762954 w 4607660"/>
              <a:gd name="connsiteY22" fmla="*/ 3503411 h 4394765"/>
              <a:gd name="connsiteX23" fmla="*/ 1178683 w 4607660"/>
              <a:gd name="connsiteY23" fmla="*/ 4093425 h 4394765"/>
              <a:gd name="connsiteX24" fmla="*/ 639944 w 4607660"/>
              <a:gd name="connsiteY24" fmla="*/ 3523808 h 4394765"/>
              <a:gd name="connsiteX25" fmla="*/ 885666 w 4607660"/>
              <a:gd name="connsiteY25" fmla="*/ 2803703 h 4394765"/>
              <a:gd name="connsiteX26" fmla="*/ 276851 w 4607660"/>
              <a:gd name="connsiteY26" fmla="*/ 2703175 h 4394765"/>
              <a:gd name="connsiteX27" fmla="*/ 141273 w 4607660"/>
              <a:gd name="connsiteY27" fmla="*/ 1932409 h 4394765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61221 w 4607660"/>
              <a:gd name="connsiteY19" fmla="*/ 3318764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4097540 w 4607660"/>
              <a:gd name="connsiteY17" fmla="*/ 3231096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228393"/>
              <a:gd name="connsiteY0" fmla="*/ 1932409 h 4144203"/>
              <a:gd name="connsiteX1" fmla="*/ 865431 w 4228393"/>
              <a:gd name="connsiteY1" fmla="*/ 1754535 h 4144203"/>
              <a:gd name="connsiteX2" fmla="*/ 412317 w 4228393"/>
              <a:gd name="connsiteY2" fmla="*/ 1159791 h 4144203"/>
              <a:gd name="connsiteX3" fmla="*/ 457117 w 4228393"/>
              <a:gd name="connsiteY3" fmla="*/ 672192 h 4144203"/>
              <a:gd name="connsiteX4" fmla="*/ 1133061 w 4228393"/>
              <a:gd name="connsiteY4" fmla="*/ 523044 h 4144203"/>
              <a:gd name="connsiteX5" fmla="*/ 1658200 w 4228393"/>
              <a:gd name="connsiteY5" fmla="*/ 857561 h 4144203"/>
              <a:gd name="connsiteX6" fmla="*/ 1911745 w 4228393"/>
              <a:gd name="connsiteY6" fmla="*/ 156262 h 4144203"/>
              <a:gd name="connsiteX7" fmla="*/ 2733849 w 4228393"/>
              <a:gd name="connsiteY7" fmla="*/ 215037 h 4144203"/>
              <a:gd name="connsiteX8" fmla="*/ 2817250 w 4228393"/>
              <a:gd name="connsiteY8" fmla="*/ 973215 h 4144203"/>
              <a:gd name="connsiteX9" fmla="*/ 3262317 w 4228393"/>
              <a:gd name="connsiteY9" fmla="*/ 658057 h 4144203"/>
              <a:gd name="connsiteX10" fmla="*/ 3979714 w 4228393"/>
              <a:gd name="connsiteY10" fmla="*/ 1079922 h 4144203"/>
              <a:gd name="connsiteX11" fmla="*/ 3825362 w 4228393"/>
              <a:gd name="connsiteY11" fmla="*/ 1653268 h 4144203"/>
              <a:gd name="connsiteX12" fmla="*/ 3475270 w 4228393"/>
              <a:gd name="connsiteY12" fmla="*/ 2121560 h 4144203"/>
              <a:gd name="connsiteX13" fmla="*/ 3989386 w 4228393"/>
              <a:gd name="connsiteY13" fmla="*/ 1930938 h 4144203"/>
              <a:gd name="connsiteX14" fmla="*/ 4205952 w 4228393"/>
              <a:gd name="connsiteY14" fmla="*/ 2443588 h 4144203"/>
              <a:gd name="connsiteX15" fmla="*/ 3472866 w 4228393"/>
              <a:gd name="connsiteY15" fmla="*/ 2677698 h 4144203"/>
              <a:gd name="connsiteX16" fmla="*/ 4097540 w 4228393"/>
              <a:gd name="connsiteY16" fmla="*/ 3231096 h 4144203"/>
              <a:gd name="connsiteX17" fmla="*/ 3784238 w 4228393"/>
              <a:gd name="connsiteY17" fmla="*/ 3743126 h 4144203"/>
              <a:gd name="connsiteX18" fmla="*/ 2798381 w 4228393"/>
              <a:gd name="connsiteY18" fmla="*/ 3217900 h 4144203"/>
              <a:gd name="connsiteX19" fmla="*/ 2693317 w 4228393"/>
              <a:gd name="connsiteY19" fmla="*/ 3964097 h 4144203"/>
              <a:gd name="connsiteX20" fmla="*/ 2047642 w 4228393"/>
              <a:gd name="connsiteY20" fmla="*/ 4084778 h 4144203"/>
              <a:gd name="connsiteX21" fmla="*/ 1762954 w 4228393"/>
              <a:gd name="connsiteY21" fmla="*/ 3503411 h 4144203"/>
              <a:gd name="connsiteX22" fmla="*/ 1178683 w 4228393"/>
              <a:gd name="connsiteY22" fmla="*/ 4093425 h 4144203"/>
              <a:gd name="connsiteX23" fmla="*/ 639944 w 4228393"/>
              <a:gd name="connsiteY23" fmla="*/ 3523808 h 4144203"/>
              <a:gd name="connsiteX24" fmla="*/ 885666 w 4228393"/>
              <a:gd name="connsiteY24" fmla="*/ 2803703 h 4144203"/>
              <a:gd name="connsiteX25" fmla="*/ 276851 w 4228393"/>
              <a:gd name="connsiteY25" fmla="*/ 2703175 h 4144203"/>
              <a:gd name="connsiteX26" fmla="*/ 141273 w 4228393"/>
              <a:gd name="connsiteY26" fmla="*/ 1932409 h 4144203"/>
              <a:gd name="connsiteX0" fmla="*/ 141273 w 4205952"/>
              <a:gd name="connsiteY0" fmla="*/ 1932409 h 4144203"/>
              <a:gd name="connsiteX1" fmla="*/ 865431 w 4205952"/>
              <a:gd name="connsiteY1" fmla="*/ 1754535 h 4144203"/>
              <a:gd name="connsiteX2" fmla="*/ 412317 w 4205952"/>
              <a:gd name="connsiteY2" fmla="*/ 1159791 h 4144203"/>
              <a:gd name="connsiteX3" fmla="*/ 457117 w 4205952"/>
              <a:gd name="connsiteY3" fmla="*/ 672192 h 4144203"/>
              <a:gd name="connsiteX4" fmla="*/ 1133061 w 4205952"/>
              <a:gd name="connsiteY4" fmla="*/ 523044 h 4144203"/>
              <a:gd name="connsiteX5" fmla="*/ 1658200 w 4205952"/>
              <a:gd name="connsiteY5" fmla="*/ 857561 h 4144203"/>
              <a:gd name="connsiteX6" fmla="*/ 1911745 w 4205952"/>
              <a:gd name="connsiteY6" fmla="*/ 156262 h 4144203"/>
              <a:gd name="connsiteX7" fmla="*/ 2733849 w 4205952"/>
              <a:gd name="connsiteY7" fmla="*/ 215037 h 4144203"/>
              <a:gd name="connsiteX8" fmla="*/ 2817250 w 4205952"/>
              <a:gd name="connsiteY8" fmla="*/ 973215 h 4144203"/>
              <a:gd name="connsiteX9" fmla="*/ 3262317 w 4205952"/>
              <a:gd name="connsiteY9" fmla="*/ 658057 h 4144203"/>
              <a:gd name="connsiteX10" fmla="*/ 3979714 w 4205952"/>
              <a:gd name="connsiteY10" fmla="*/ 1079922 h 4144203"/>
              <a:gd name="connsiteX11" fmla="*/ 3825362 w 4205952"/>
              <a:gd name="connsiteY11" fmla="*/ 1653268 h 4144203"/>
              <a:gd name="connsiteX12" fmla="*/ 3475270 w 4205952"/>
              <a:gd name="connsiteY12" fmla="*/ 2121560 h 4144203"/>
              <a:gd name="connsiteX13" fmla="*/ 4205952 w 4205952"/>
              <a:gd name="connsiteY13" fmla="*/ 2443588 h 4144203"/>
              <a:gd name="connsiteX14" fmla="*/ 3472866 w 4205952"/>
              <a:gd name="connsiteY14" fmla="*/ 2677698 h 4144203"/>
              <a:gd name="connsiteX15" fmla="*/ 4097540 w 4205952"/>
              <a:gd name="connsiteY15" fmla="*/ 3231096 h 4144203"/>
              <a:gd name="connsiteX16" fmla="*/ 3784238 w 4205952"/>
              <a:gd name="connsiteY16" fmla="*/ 3743126 h 4144203"/>
              <a:gd name="connsiteX17" fmla="*/ 2798381 w 4205952"/>
              <a:gd name="connsiteY17" fmla="*/ 3217900 h 4144203"/>
              <a:gd name="connsiteX18" fmla="*/ 2693317 w 4205952"/>
              <a:gd name="connsiteY18" fmla="*/ 3964097 h 4144203"/>
              <a:gd name="connsiteX19" fmla="*/ 2047642 w 4205952"/>
              <a:gd name="connsiteY19" fmla="*/ 4084778 h 4144203"/>
              <a:gd name="connsiteX20" fmla="*/ 1762954 w 4205952"/>
              <a:gd name="connsiteY20" fmla="*/ 3503411 h 4144203"/>
              <a:gd name="connsiteX21" fmla="*/ 1178683 w 4205952"/>
              <a:gd name="connsiteY21" fmla="*/ 4093425 h 4144203"/>
              <a:gd name="connsiteX22" fmla="*/ 639944 w 4205952"/>
              <a:gd name="connsiteY22" fmla="*/ 3523808 h 4144203"/>
              <a:gd name="connsiteX23" fmla="*/ 885666 w 4205952"/>
              <a:gd name="connsiteY23" fmla="*/ 2803703 h 4144203"/>
              <a:gd name="connsiteX24" fmla="*/ 276851 w 4205952"/>
              <a:gd name="connsiteY24" fmla="*/ 2703175 h 4144203"/>
              <a:gd name="connsiteX25" fmla="*/ 141273 w 4205952"/>
              <a:gd name="connsiteY25" fmla="*/ 1932409 h 4144203"/>
              <a:gd name="connsiteX0" fmla="*/ 141273 w 4242652"/>
              <a:gd name="connsiteY0" fmla="*/ 1932409 h 4144203"/>
              <a:gd name="connsiteX1" fmla="*/ 865431 w 4242652"/>
              <a:gd name="connsiteY1" fmla="*/ 1754535 h 4144203"/>
              <a:gd name="connsiteX2" fmla="*/ 412317 w 4242652"/>
              <a:gd name="connsiteY2" fmla="*/ 1159791 h 4144203"/>
              <a:gd name="connsiteX3" fmla="*/ 457117 w 4242652"/>
              <a:gd name="connsiteY3" fmla="*/ 672192 h 4144203"/>
              <a:gd name="connsiteX4" fmla="*/ 1133061 w 4242652"/>
              <a:gd name="connsiteY4" fmla="*/ 523044 h 4144203"/>
              <a:gd name="connsiteX5" fmla="*/ 1658200 w 4242652"/>
              <a:gd name="connsiteY5" fmla="*/ 857561 h 4144203"/>
              <a:gd name="connsiteX6" fmla="*/ 1911745 w 4242652"/>
              <a:gd name="connsiteY6" fmla="*/ 156262 h 4144203"/>
              <a:gd name="connsiteX7" fmla="*/ 2733849 w 4242652"/>
              <a:gd name="connsiteY7" fmla="*/ 215037 h 4144203"/>
              <a:gd name="connsiteX8" fmla="*/ 2817250 w 4242652"/>
              <a:gd name="connsiteY8" fmla="*/ 973215 h 4144203"/>
              <a:gd name="connsiteX9" fmla="*/ 3262317 w 4242652"/>
              <a:gd name="connsiteY9" fmla="*/ 658057 h 4144203"/>
              <a:gd name="connsiteX10" fmla="*/ 3979714 w 4242652"/>
              <a:gd name="connsiteY10" fmla="*/ 1079922 h 4144203"/>
              <a:gd name="connsiteX11" fmla="*/ 3825362 w 4242652"/>
              <a:gd name="connsiteY11" fmla="*/ 1653268 h 4144203"/>
              <a:gd name="connsiteX12" fmla="*/ 3475270 w 4242652"/>
              <a:gd name="connsiteY12" fmla="*/ 2121560 h 4144203"/>
              <a:gd name="connsiteX13" fmla="*/ 4205952 w 4242652"/>
              <a:gd name="connsiteY13" fmla="*/ 2443588 h 4144203"/>
              <a:gd name="connsiteX14" fmla="*/ 4097540 w 4242652"/>
              <a:gd name="connsiteY14" fmla="*/ 3231096 h 4144203"/>
              <a:gd name="connsiteX15" fmla="*/ 3784238 w 4242652"/>
              <a:gd name="connsiteY15" fmla="*/ 3743126 h 4144203"/>
              <a:gd name="connsiteX16" fmla="*/ 2798381 w 4242652"/>
              <a:gd name="connsiteY16" fmla="*/ 3217900 h 4144203"/>
              <a:gd name="connsiteX17" fmla="*/ 2693317 w 4242652"/>
              <a:gd name="connsiteY17" fmla="*/ 3964097 h 4144203"/>
              <a:gd name="connsiteX18" fmla="*/ 2047642 w 4242652"/>
              <a:gd name="connsiteY18" fmla="*/ 4084778 h 4144203"/>
              <a:gd name="connsiteX19" fmla="*/ 1762954 w 4242652"/>
              <a:gd name="connsiteY19" fmla="*/ 3503411 h 4144203"/>
              <a:gd name="connsiteX20" fmla="*/ 1178683 w 4242652"/>
              <a:gd name="connsiteY20" fmla="*/ 4093425 h 4144203"/>
              <a:gd name="connsiteX21" fmla="*/ 639944 w 4242652"/>
              <a:gd name="connsiteY21" fmla="*/ 3523808 h 4144203"/>
              <a:gd name="connsiteX22" fmla="*/ 885666 w 4242652"/>
              <a:gd name="connsiteY22" fmla="*/ 2803703 h 4144203"/>
              <a:gd name="connsiteX23" fmla="*/ 276851 w 4242652"/>
              <a:gd name="connsiteY23" fmla="*/ 2703175 h 4144203"/>
              <a:gd name="connsiteX24" fmla="*/ 141273 w 4242652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5938"/>
              <a:gd name="connsiteX1" fmla="*/ 865431 w 4116813"/>
              <a:gd name="connsiteY1" fmla="*/ 1754535 h 4145938"/>
              <a:gd name="connsiteX2" fmla="*/ 412317 w 4116813"/>
              <a:gd name="connsiteY2" fmla="*/ 1159791 h 4145938"/>
              <a:gd name="connsiteX3" fmla="*/ 457117 w 4116813"/>
              <a:gd name="connsiteY3" fmla="*/ 672192 h 4145938"/>
              <a:gd name="connsiteX4" fmla="*/ 1133061 w 4116813"/>
              <a:gd name="connsiteY4" fmla="*/ 523044 h 4145938"/>
              <a:gd name="connsiteX5" fmla="*/ 1658200 w 4116813"/>
              <a:gd name="connsiteY5" fmla="*/ 857561 h 4145938"/>
              <a:gd name="connsiteX6" fmla="*/ 1911745 w 4116813"/>
              <a:gd name="connsiteY6" fmla="*/ 156262 h 4145938"/>
              <a:gd name="connsiteX7" fmla="*/ 2733849 w 4116813"/>
              <a:gd name="connsiteY7" fmla="*/ 215037 h 4145938"/>
              <a:gd name="connsiteX8" fmla="*/ 2809947 w 4116813"/>
              <a:gd name="connsiteY8" fmla="*/ 1053567 h 4145938"/>
              <a:gd name="connsiteX9" fmla="*/ 3262317 w 4116813"/>
              <a:gd name="connsiteY9" fmla="*/ 658057 h 4145938"/>
              <a:gd name="connsiteX10" fmla="*/ 3979714 w 4116813"/>
              <a:gd name="connsiteY10" fmla="*/ 1079922 h 4145938"/>
              <a:gd name="connsiteX11" fmla="*/ 3825362 w 4116813"/>
              <a:gd name="connsiteY11" fmla="*/ 1653268 h 4145938"/>
              <a:gd name="connsiteX12" fmla="*/ 3475270 w 4116813"/>
              <a:gd name="connsiteY12" fmla="*/ 2121560 h 4145938"/>
              <a:gd name="connsiteX13" fmla="*/ 4020149 w 4116813"/>
              <a:gd name="connsiteY13" fmla="*/ 2533835 h 4145938"/>
              <a:gd name="connsiteX14" fmla="*/ 4076307 w 4116813"/>
              <a:gd name="connsiteY14" fmla="*/ 3193936 h 4145938"/>
              <a:gd name="connsiteX15" fmla="*/ 3428559 w 4116813"/>
              <a:gd name="connsiteY15" fmla="*/ 3483002 h 4145938"/>
              <a:gd name="connsiteX16" fmla="*/ 2798381 w 4116813"/>
              <a:gd name="connsiteY16" fmla="*/ 3217900 h 4145938"/>
              <a:gd name="connsiteX17" fmla="*/ 2770018 w 4116813"/>
              <a:gd name="connsiteY17" fmla="*/ 3971403 h 4145938"/>
              <a:gd name="connsiteX18" fmla="*/ 2047642 w 4116813"/>
              <a:gd name="connsiteY18" fmla="*/ 4084778 h 4145938"/>
              <a:gd name="connsiteX19" fmla="*/ 1762954 w 4116813"/>
              <a:gd name="connsiteY19" fmla="*/ 3503411 h 4145938"/>
              <a:gd name="connsiteX20" fmla="*/ 1178683 w 4116813"/>
              <a:gd name="connsiteY20" fmla="*/ 4093425 h 4145938"/>
              <a:gd name="connsiteX21" fmla="*/ 639944 w 4116813"/>
              <a:gd name="connsiteY21" fmla="*/ 3523808 h 4145938"/>
              <a:gd name="connsiteX22" fmla="*/ 885666 w 4116813"/>
              <a:gd name="connsiteY22" fmla="*/ 2803703 h 4145938"/>
              <a:gd name="connsiteX23" fmla="*/ 276851 w 4116813"/>
              <a:gd name="connsiteY23" fmla="*/ 2703175 h 4145938"/>
              <a:gd name="connsiteX24" fmla="*/ 141273 w 4116813"/>
              <a:gd name="connsiteY24" fmla="*/ 1932409 h 4145938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639944 w 4116813"/>
              <a:gd name="connsiteY21" fmla="*/ 3523808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639944 w 4116813"/>
              <a:gd name="connsiteY21" fmla="*/ 3523808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585158 w 4116813"/>
              <a:gd name="connsiteY21" fmla="*/ 3512850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72806 w 4148346"/>
              <a:gd name="connsiteY0" fmla="*/ 1932409 h 4157940"/>
              <a:gd name="connsiteX1" fmla="*/ 896964 w 4148346"/>
              <a:gd name="connsiteY1" fmla="*/ 1754535 h 4157940"/>
              <a:gd name="connsiteX2" fmla="*/ 443850 w 4148346"/>
              <a:gd name="connsiteY2" fmla="*/ 1159791 h 4157940"/>
              <a:gd name="connsiteX3" fmla="*/ 488650 w 4148346"/>
              <a:gd name="connsiteY3" fmla="*/ 672192 h 4157940"/>
              <a:gd name="connsiteX4" fmla="*/ 1164594 w 4148346"/>
              <a:gd name="connsiteY4" fmla="*/ 523044 h 4157940"/>
              <a:gd name="connsiteX5" fmla="*/ 1689733 w 4148346"/>
              <a:gd name="connsiteY5" fmla="*/ 857561 h 4157940"/>
              <a:gd name="connsiteX6" fmla="*/ 1943278 w 4148346"/>
              <a:gd name="connsiteY6" fmla="*/ 156262 h 4157940"/>
              <a:gd name="connsiteX7" fmla="*/ 2765382 w 4148346"/>
              <a:gd name="connsiteY7" fmla="*/ 215037 h 4157940"/>
              <a:gd name="connsiteX8" fmla="*/ 2841480 w 4148346"/>
              <a:gd name="connsiteY8" fmla="*/ 1053567 h 4157940"/>
              <a:gd name="connsiteX9" fmla="*/ 3293850 w 4148346"/>
              <a:gd name="connsiteY9" fmla="*/ 658057 h 4157940"/>
              <a:gd name="connsiteX10" fmla="*/ 4011247 w 4148346"/>
              <a:gd name="connsiteY10" fmla="*/ 1079922 h 4157940"/>
              <a:gd name="connsiteX11" fmla="*/ 3856895 w 4148346"/>
              <a:gd name="connsiteY11" fmla="*/ 1653268 h 4157940"/>
              <a:gd name="connsiteX12" fmla="*/ 3506803 w 4148346"/>
              <a:gd name="connsiteY12" fmla="*/ 2121560 h 4157940"/>
              <a:gd name="connsiteX13" fmla="*/ 4051682 w 4148346"/>
              <a:gd name="connsiteY13" fmla="*/ 2533835 h 4157940"/>
              <a:gd name="connsiteX14" fmla="*/ 4107840 w 4148346"/>
              <a:gd name="connsiteY14" fmla="*/ 3193936 h 4157940"/>
              <a:gd name="connsiteX15" fmla="*/ 3460092 w 4148346"/>
              <a:gd name="connsiteY15" fmla="*/ 3483002 h 4157940"/>
              <a:gd name="connsiteX16" fmla="*/ 2829914 w 4148346"/>
              <a:gd name="connsiteY16" fmla="*/ 3217900 h 4157940"/>
              <a:gd name="connsiteX17" fmla="*/ 2801551 w 4148346"/>
              <a:gd name="connsiteY17" fmla="*/ 3971403 h 4157940"/>
              <a:gd name="connsiteX18" fmla="*/ 2079175 w 4148346"/>
              <a:gd name="connsiteY18" fmla="*/ 4084778 h 4157940"/>
              <a:gd name="connsiteX19" fmla="*/ 1794487 w 4148346"/>
              <a:gd name="connsiteY19" fmla="*/ 3503411 h 4157940"/>
              <a:gd name="connsiteX20" fmla="*/ 1210216 w 4148346"/>
              <a:gd name="connsiteY20" fmla="*/ 4093425 h 4157940"/>
              <a:gd name="connsiteX21" fmla="*/ 616691 w 4148346"/>
              <a:gd name="connsiteY21" fmla="*/ 3512850 h 4157940"/>
              <a:gd name="connsiteX22" fmla="*/ 917199 w 4148346"/>
              <a:gd name="connsiteY22" fmla="*/ 2803703 h 4157940"/>
              <a:gd name="connsiteX23" fmla="*/ 249944 w 4148346"/>
              <a:gd name="connsiteY23" fmla="*/ 2703174 h 4157940"/>
              <a:gd name="connsiteX24" fmla="*/ 172806 w 4148346"/>
              <a:gd name="connsiteY24" fmla="*/ 1932409 h 4157940"/>
              <a:gd name="connsiteX0" fmla="*/ 172806 w 4148346"/>
              <a:gd name="connsiteY0" fmla="*/ 1932409 h 4157942"/>
              <a:gd name="connsiteX1" fmla="*/ 896964 w 4148346"/>
              <a:gd name="connsiteY1" fmla="*/ 1754535 h 4157942"/>
              <a:gd name="connsiteX2" fmla="*/ 443850 w 4148346"/>
              <a:gd name="connsiteY2" fmla="*/ 1159791 h 4157942"/>
              <a:gd name="connsiteX3" fmla="*/ 488650 w 4148346"/>
              <a:gd name="connsiteY3" fmla="*/ 672192 h 4157942"/>
              <a:gd name="connsiteX4" fmla="*/ 1164594 w 4148346"/>
              <a:gd name="connsiteY4" fmla="*/ 523044 h 4157942"/>
              <a:gd name="connsiteX5" fmla="*/ 1689733 w 4148346"/>
              <a:gd name="connsiteY5" fmla="*/ 857561 h 4157942"/>
              <a:gd name="connsiteX6" fmla="*/ 1943278 w 4148346"/>
              <a:gd name="connsiteY6" fmla="*/ 156262 h 4157942"/>
              <a:gd name="connsiteX7" fmla="*/ 2765382 w 4148346"/>
              <a:gd name="connsiteY7" fmla="*/ 215037 h 4157942"/>
              <a:gd name="connsiteX8" fmla="*/ 2841480 w 4148346"/>
              <a:gd name="connsiteY8" fmla="*/ 1053567 h 4157942"/>
              <a:gd name="connsiteX9" fmla="*/ 3293850 w 4148346"/>
              <a:gd name="connsiteY9" fmla="*/ 658057 h 4157942"/>
              <a:gd name="connsiteX10" fmla="*/ 4011247 w 4148346"/>
              <a:gd name="connsiteY10" fmla="*/ 1079922 h 4157942"/>
              <a:gd name="connsiteX11" fmla="*/ 3856895 w 4148346"/>
              <a:gd name="connsiteY11" fmla="*/ 1653268 h 4157942"/>
              <a:gd name="connsiteX12" fmla="*/ 3506803 w 4148346"/>
              <a:gd name="connsiteY12" fmla="*/ 2121560 h 4157942"/>
              <a:gd name="connsiteX13" fmla="*/ 4051682 w 4148346"/>
              <a:gd name="connsiteY13" fmla="*/ 2533835 h 4157942"/>
              <a:gd name="connsiteX14" fmla="*/ 4107840 w 4148346"/>
              <a:gd name="connsiteY14" fmla="*/ 3193936 h 4157942"/>
              <a:gd name="connsiteX15" fmla="*/ 3460092 w 4148346"/>
              <a:gd name="connsiteY15" fmla="*/ 3483002 h 4157942"/>
              <a:gd name="connsiteX16" fmla="*/ 2829914 w 4148346"/>
              <a:gd name="connsiteY16" fmla="*/ 3217900 h 4157942"/>
              <a:gd name="connsiteX17" fmla="*/ 2801551 w 4148346"/>
              <a:gd name="connsiteY17" fmla="*/ 3971403 h 4157942"/>
              <a:gd name="connsiteX18" fmla="*/ 2079175 w 4148346"/>
              <a:gd name="connsiteY18" fmla="*/ 4084778 h 4157942"/>
              <a:gd name="connsiteX19" fmla="*/ 1794487 w 4148346"/>
              <a:gd name="connsiteY19" fmla="*/ 3503411 h 4157942"/>
              <a:gd name="connsiteX20" fmla="*/ 1210216 w 4148346"/>
              <a:gd name="connsiteY20" fmla="*/ 4093425 h 4157942"/>
              <a:gd name="connsiteX21" fmla="*/ 616691 w 4148346"/>
              <a:gd name="connsiteY21" fmla="*/ 3512850 h 4157942"/>
              <a:gd name="connsiteX22" fmla="*/ 917199 w 4148346"/>
              <a:gd name="connsiteY22" fmla="*/ 2803703 h 4157942"/>
              <a:gd name="connsiteX23" fmla="*/ 249944 w 4148346"/>
              <a:gd name="connsiteY23" fmla="*/ 2703174 h 4157942"/>
              <a:gd name="connsiteX24" fmla="*/ 172806 w 4148346"/>
              <a:gd name="connsiteY24" fmla="*/ 1932409 h 4157942"/>
              <a:gd name="connsiteX0" fmla="*/ 149270 w 4124810"/>
              <a:gd name="connsiteY0" fmla="*/ 1932409 h 4157940"/>
              <a:gd name="connsiteX1" fmla="*/ 873428 w 4124810"/>
              <a:gd name="connsiteY1" fmla="*/ 1754535 h 4157940"/>
              <a:gd name="connsiteX2" fmla="*/ 420314 w 4124810"/>
              <a:gd name="connsiteY2" fmla="*/ 1159791 h 4157940"/>
              <a:gd name="connsiteX3" fmla="*/ 465114 w 4124810"/>
              <a:gd name="connsiteY3" fmla="*/ 672192 h 4157940"/>
              <a:gd name="connsiteX4" fmla="*/ 1141058 w 4124810"/>
              <a:gd name="connsiteY4" fmla="*/ 523044 h 4157940"/>
              <a:gd name="connsiteX5" fmla="*/ 1666197 w 4124810"/>
              <a:gd name="connsiteY5" fmla="*/ 857561 h 4157940"/>
              <a:gd name="connsiteX6" fmla="*/ 1919742 w 4124810"/>
              <a:gd name="connsiteY6" fmla="*/ 156262 h 4157940"/>
              <a:gd name="connsiteX7" fmla="*/ 2741846 w 4124810"/>
              <a:gd name="connsiteY7" fmla="*/ 215037 h 4157940"/>
              <a:gd name="connsiteX8" fmla="*/ 2817944 w 4124810"/>
              <a:gd name="connsiteY8" fmla="*/ 1053567 h 4157940"/>
              <a:gd name="connsiteX9" fmla="*/ 3270314 w 4124810"/>
              <a:gd name="connsiteY9" fmla="*/ 658057 h 4157940"/>
              <a:gd name="connsiteX10" fmla="*/ 3987711 w 4124810"/>
              <a:gd name="connsiteY10" fmla="*/ 1079922 h 4157940"/>
              <a:gd name="connsiteX11" fmla="*/ 3833359 w 4124810"/>
              <a:gd name="connsiteY11" fmla="*/ 1653268 h 4157940"/>
              <a:gd name="connsiteX12" fmla="*/ 3483267 w 4124810"/>
              <a:gd name="connsiteY12" fmla="*/ 2121560 h 4157940"/>
              <a:gd name="connsiteX13" fmla="*/ 4028146 w 4124810"/>
              <a:gd name="connsiteY13" fmla="*/ 2533835 h 4157940"/>
              <a:gd name="connsiteX14" fmla="*/ 4084304 w 4124810"/>
              <a:gd name="connsiteY14" fmla="*/ 3193936 h 4157940"/>
              <a:gd name="connsiteX15" fmla="*/ 3436556 w 4124810"/>
              <a:gd name="connsiteY15" fmla="*/ 3483002 h 4157940"/>
              <a:gd name="connsiteX16" fmla="*/ 2806378 w 4124810"/>
              <a:gd name="connsiteY16" fmla="*/ 3217900 h 4157940"/>
              <a:gd name="connsiteX17" fmla="*/ 2778015 w 4124810"/>
              <a:gd name="connsiteY17" fmla="*/ 3971403 h 4157940"/>
              <a:gd name="connsiteX18" fmla="*/ 2055639 w 4124810"/>
              <a:gd name="connsiteY18" fmla="*/ 4084778 h 4157940"/>
              <a:gd name="connsiteX19" fmla="*/ 1770951 w 4124810"/>
              <a:gd name="connsiteY19" fmla="*/ 3503411 h 4157940"/>
              <a:gd name="connsiteX20" fmla="*/ 1186680 w 4124810"/>
              <a:gd name="connsiteY20" fmla="*/ 4093425 h 4157940"/>
              <a:gd name="connsiteX21" fmla="*/ 593155 w 4124810"/>
              <a:gd name="connsiteY21" fmla="*/ 3512850 h 4157940"/>
              <a:gd name="connsiteX22" fmla="*/ 893663 w 4124810"/>
              <a:gd name="connsiteY22" fmla="*/ 2803703 h 4157940"/>
              <a:gd name="connsiteX23" fmla="*/ 226408 w 4124810"/>
              <a:gd name="connsiteY23" fmla="*/ 2703174 h 4157940"/>
              <a:gd name="connsiteX24" fmla="*/ 149270 w 4124810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4808" h="4155776">
                <a:moveTo>
                  <a:pt x="149268" y="1930244"/>
                </a:moveTo>
                <a:cubicBezTo>
                  <a:pt x="399006" y="1782414"/>
                  <a:pt x="476853" y="1752798"/>
                  <a:pt x="873426" y="1752370"/>
                </a:cubicBezTo>
                <a:cubicBezTo>
                  <a:pt x="554660" y="1480356"/>
                  <a:pt x="529230" y="1341769"/>
                  <a:pt x="420312" y="1157626"/>
                </a:cubicBezTo>
                <a:cubicBezTo>
                  <a:pt x="336213" y="1075556"/>
                  <a:pt x="395661" y="804234"/>
                  <a:pt x="465112" y="670027"/>
                </a:cubicBezTo>
                <a:cubicBezTo>
                  <a:pt x="633015" y="483405"/>
                  <a:pt x="991589" y="479291"/>
                  <a:pt x="1141056" y="520879"/>
                </a:cubicBezTo>
                <a:cubicBezTo>
                  <a:pt x="1487764" y="676214"/>
                  <a:pt x="1491149" y="743890"/>
                  <a:pt x="1666195" y="855396"/>
                </a:cubicBezTo>
                <a:cubicBezTo>
                  <a:pt x="1709873" y="614380"/>
                  <a:pt x="1730935" y="361794"/>
                  <a:pt x="1919740" y="154097"/>
                </a:cubicBezTo>
                <a:cubicBezTo>
                  <a:pt x="2173882" y="-112636"/>
                  <a:pt x="2611123" y="6411"/>
                  <a:pt x="2741844" y="212872"/>
                </a:cubicBezTo>
                <a:cubicBezTo>
                  <a:pt x="2862352" y="525918"/>
                  <a:pt x="2850735" y="678008"/>
                  <a:pt x="2817942" y="1051402"/>
                </a:cubicBezTo>
                <a:cubicBezTo>
                  <a:pt x="2985083" y="853970"/>
                  <a:pt x="3012288" y="772951"/>
                  <a:pt x="3270312" y="655892"/>
                </a:cubicBezTo>
                <a:cubicBezTo>
                  <a:pt x="3528336" y="538833"/>
                  <a:pt x="4000361" y="921856"/>
                  <a:pt x="3987709" y="1077757"/>
                </a:cubicBezTo>
                <a:cubicBezTo>
                  <a:pt x="4031680" y="1278519"/>
                  <a:pt x="4005081" y="1461915"/>
                  <a:pt x="3894044" y="1676388"/>
                </a:cubicBezTo>
                <a:cubicBezTo>
                  <a:pt x="3792518" y="1862827"/>
                  <a:pt x="3696908" y="1932276"/>
                  <a:pt x="3543390" y="2103661"/>
                </a:cubicBezTo>
                <a:cubicBezTo>
                  <a:pt x="3612132" y="2139825"/>
                  <a:pt x="3858669" y="2327497"/>
                  <a:pt x="4028144" y="2531670"/>
                </a:cubicBezTo>
                <a:cubicBezTo>
                  <a:pt x="4131856" y="2716593"/>
                  <a:pt x="4154588" y="2975181"/>
                  <a:pt x="4084302" y="3191771"/>
                </a:cubicBezTo>
                <a:cubicBezTo>
                  <a:pt x="4014016" y="3408361"/>
                  <a:pt x="3625395" y="3502451"/>
                  <a:pt x="3436554" y="3480837"/>
                </a:cubicBezTo>
                <a:cubicBezTo>
                  <a:pt x="3162775" y="3475149"/>
                  <a:pt x="3101429" y="3277592"/>
                  <a:pt x="2877177" y="3175279"/>
                </a:cubicBezTo>
                <a:cubicBezTo>
                  <a:pt x="2894504" y="3607375"/>
                  <a:pt x="2914475" y="3710780"/>
                  <a:pt x="2778013" y="3969238"/>
                </a:cubicBezTo>
                <a:cubicBezTo>
                  <a:pt x="2675317" y="4158841"/>
                  <a:pt x="2186666" y="4216948"/>
                  <a:pt x="2055637" y="4082613"/>
                </a:cubicBezTo>
                <a:cubicBezTo>
                  <a:pt x="1864925" y="3886615"/>
                  <a:pt x="1890619" y="3767587"/>
                  <a:pt x="1770949" y="3501246"/>
                </a:cubicBezTo>
                <a:cubicBezTo>
                  <a:pt x="1636244" y="3716694"/>
                  <a:pt x="1416908" y="3960804"/>
                  <a:pt x="1186678" y="4091260"/>
                </a:cubicBezTo>
                <a:cubicBezTo>
                  <a:pt x="897982" y="4266777"/>
                  <a:pt x="590902" y="3785538"/>
                  <a:pt x="593153" y="3510685"/>
                </a:cubicBezTo>
                <a:cubicBezTo>
                  <a:pt x="668024" y="3032803"/>
                  <a:pt x="776703" y="3128308"/>
                  <a:pt x="893661" y="2801538"/>
                </a:cubicBezTo>
                <a:cubicBezTo>
                  <a:pt x="401626" y="2832796"/>
                  <a:pt x="367644" y="2772951"/>
                  <a:pt x="226406" y="2701009"/>
                </a:cubicBezTo>
                <a:cubicBezTo>
                  <a:pt x="-130899" y="2493820"/>
                  <a:pt x="7518" y="2101793"/>
                  <a:pt x="149268" y="193024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0AAB5A3-76EE-DC42-7343-4B94AE43765A}"/>
              </a:ext>
            </a:extLst>
          </p:cNvPr>
          <p:cNvSpPr/>
          <p:nvPr/>
        </p:nvSpPr>
        <p:spPr>
          <a:xfrm rot="1588828">
            <a:off x="1908058" y="83474"/>
            <a:ext cx="2147316" cy="1093247"/>
          </a:xfrm>
          <a:custGeom>
            <a:avLst/>
            <a:gdLst>
              <a:gd name="connsiteX0" fmla="*/ 0 w 2147316"/>
              <a:gd name="connsiteY0" fmla="*/ 381534 h 1093247"/>
              <a:gd name="connsiteX1" fmla="*/ 765892 w 2147316"/>
              <a:gd name="connsiteY1" fmla="*/ 0 h 1093247"/>
              <a:gd name="connsiteX2" fmla="*/ 1016583 w 2147316"/>
              <a:gd name="connsiteY2" fmla="*/ 1225 h 1093247"/>
              <a:gd name="connsiteX3" fmla="*/ 2138294 w 2147316"/>
              <a:gd name="connsiteY3" fmla="*/ 21391 h 1093247"/>
              <a:gd name="connsiteX4" fmla="*/ 2060364 w 2147316"/>
              <a:gd name="connsiteY4" fmla="*/ 514248 h 1093247"/>
              <a:gd name="connsiteX5" fmla="*/ 1411873 w 2147316"/>
              <a:gd name="connsiteY5" fmla="*/ 1071370 h 1093247"/>
              <a:gd name="connsiteX6" fmla="*/ 461413 w 2147316"/>
              <a:gd name="connsiteY6" fmla="*/ 987933 h 1093247"/>
              <a:gd name="connsiteX7" fmla="*/ 15866 w 2147316"/>
              <a:gd name="connsiteY7" fmla="*/ 411100 h 1093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147316" h="1093247">
                <a:moveTo>
                  <a:pt x="0" y="381534"/>
                </a:moveTo>
                <a:lnTo>
                  <a:pt x="765892" y="0"/>
                </a:lnTo>
                <a:lnTo>
                  <a:pt x="1016583" y="1225"/>
                </a:lnTo>
                <a:cubicBezTo>
                  <a:pt x="1390487" y="7947"/>
                  <a:pt x="1765479" y="21201"/>
                  <a:pt x="2138294" y="21391"/>
                </a:cubicBezTo>
                <a:cubicBezTo>
                  <a:pt x="2164586" y="26909"/>
                  <a:pt x="2131858" y="353328"/>
                  <a:pt x="2060364" y="514248"/>
                </a:cubicBezTo>
                <a:cubicBezTo>
                  <a:pt x="1949454" y="736415"/>
                  <a:pt x="1690702" y="967023"/>
                  <a:pt x="1411873" y="1071370"/>
                </a:cubicBezTo>
                <a:cubicBezTo>
                  <a:pt x="1168454" y="1119284"/>
                  <a:pt x="739434" y="1087184"/>
                  <a:pt x="461413" y="987933"/>
                </a:cubicBezTo>
                <a:cubicBezTo>
                  <a:pt x="234037" y="874004"/>
                  <a:pt x="106680" y="588693"/>
                  <a:pt x="15866" y="41110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7D62F9E-954A-F498-C3B8-806843BFACC1}"/>
              </a:ext>
            </a:extLst>
          </p:cNvPr>
          <p:cNvSpPr/>
          <p:nvPr/>
        </p:nvSpPr>
        <p:spPr>
          <a:xfrm rot="18923913" flipH="1">
            <a:off x="8932605" y="-272143"/>
            <a:ext cx="1708393" cy="1617915"/>
          </a:xfrm>
          <a:custGeom>
            <a:avLst/>
            <a:gdLst>
              <a:gd name="connsiteX0" fmla="*/ 458444 w 1708393"/>
              <a:gd name="connsiteY0" fmla="*/ 445297 h 1617915"/>
              <a:gd name="connsiteX1" fmla="*/ 0 w 1708393"/>
              <a:gd name="connsiteY1" fmla="*/ 897408 h 1617915"/>
              <a:gd name="connsiteX2" fmla="*/ 32484 w 1708393"/>
              <a:gd name="connsiteY2" fmla="*/ 1019322 h 1617915"/>
              <a:gd name="connsiteX3" fmla="*/ 114482 w 1708393"/>
              <a:gd name="connsiteY3" fmla="*/ 1281679 h 1617915"/>
              <a:gd name="connsiteX4" fmla="*/ 401112 w 1708393"/>
              <a:gd name="connsiteY4" fmla="*/ 1542836 h 1617915"/>
              <a:gd name="connsiteX5" fmla="*/ 920514 w 1708393"/>
              <a:gd name="connsiteY5" fmla="*/ 1617771 h 1617915"/>
              <a:gd name="connsiteX6" fmla="*/ 1469173 w 1708393"/>
              <a:gd name="connsiteY6" fmla="*/ 1445032 h 1617915"/>
              <a:gd name="connsiteX7" fmla="*/ 1687783 w 1708393"/>
              <a:gd name="connsiteY7" fmla="*/ 75197 h 1617915"/>
              <a:gd name="connsiteX8" fmla="*/ 1686622 w 1708393"/>
              <a:gd name="connsiteY8" fmla="*/ 0 h 1617915"/>
              <a:gd name="connsiteX9" fmla="*/ 1176080 w 1708393"/>
              <a:gd name="connsiteY9" fmla="*/ 0 h 1617915"/>
              <a:gd name="connsiteX10" fmla="*/ 1209541 w 1708393"/>
              <a:gd name="connsiteY10" fmla="*/ 442274 h 1617915"/>
              <a:gd name="connsiteX11" fmla="*/ 1159667 w 1708393"/>
              <a:gd name="connsiteY11" fmla="*/ 972905 h 1617915"/>
              <a:gd name="connsiteX12" fmla="*/ 615657 w 1708393"/>
              <a:gd name="connsiteY12" fmla="*/ 956852 h 1617915"/>
              <a:gd name="connsiteX13" fmla="*/ 467832 w 1708393"/>
              <a:gd name="connsiteY13" fmla="*/ 499217 h 161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708393" h="1617915">
                <a:moveTo>
                  <a:pt x="458444" y="445297"/>
                </a:moveTo>
                <a:lnTo>
                  <a:pt x="0" y="897408"/>
                </a:lnTo>
                <a:lnTo>
                  <a:pt x="32484" y="1019322"/>
                </a:lnTo>
                <a:cubicBezTo>
                  <a:pt x="62259" y="1125763"/>
                  <a:pt x="90843" y="1217394"/>
                  <a:pt x="114482" y="1281679"/>
                </a:cubicBezTo>
                <a:cubicBezTo>
                  <a:pt x="190954" y="1433099"/>
                  <a:pt x="224952" y="1492929"/>
                  <a:pt x="401112" y="1542836"/>
                </a:cubicBezTo>
                <a:cubicBezTo>
                  <a:pt x="571913" y="1596462"/>
                  <a:pt x="738609" y="1620006"/>
                  <a:pt x="920514" y="1617771"/>
                </a:cubicBezTo>
                <a:cubicBezTo>
                  <a:pt x="1102419" y="1615535"/>
                  <a:pt x="1299532" y="1587519"/>
                  <a:pt x="1469173" y="1445032"/>
                </a:cubicBezTo>
                <a:cubicBezTo>
                  <a:pt x="1788974" y="1161392"/>
                  <a:pt x="1700166" y="489669"/>
                  <a:pt x="1687783" y="75197"/>
                </a:cubicBezTo>
                <a:lnTo>
                  <a:pt x="1686622" y="0"/>
                </a:lnTo>
                <a:lnTo>
                  <a:pt x="1176080" y="0"/>
                </a:lnTo>
                <a:lnTo>
                  <a:pt x="1209541" y="442274"/>
                </a:lnTo>
                <a:cubicBezTo>
                  <a:pt x="1219387" y="630226"/>
                  <a:pt x="1235003" y="863873"/>
                  <a:pt x="1159667" y="972905"/>
                </a:cubicBezTo>
                <a:cubicBezTo>
                  <a:pt x="1024664" y="1059678"/>
                  <a:pt x="744198" y="1119003"/>
                  <a:pt x="615657" y="956852"/>
                </a:cubicBezTo>
                <a:cubicBezTo>
                  <a:pt x="551387" y="875776"/>
                  <a:pt x="503909" y="690961"/>
                  <a:pt x="467832" y="49921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5C82F90C-89C5-2E98-6405-F3170F2DAE3C}"/>
              </a:ext>
            </a:extLst>
          </p:cNvPr>
          <p:cNvSpPr/>
          <p:nvPr/>
        </p:nvSpPr>
        <p:spPr>
          <a:xfrm rot="16588822">
            <a:off x="-424207" y="4425598"/>
            <a:ext cx="2194164" cy="1521369"/>
          </a:xfrm>
          <a:custGeom>
            <a:avLst/>
            <a:gdLst>
              <a:gd name="connsiteX0" fmla="*/ 2261800 w 2261840"/>
              <a:gd name="connsiteY0" fmla="*/ 406917 h 1568294"/>
              <a:gd name="connsiteX1" fmla="*/ 1712689 w 2261840"/>
              <a:gd name="connsiteY1" fmla="*/ 626077 h 1568294"/>
              <a:gd name="connsiteX2" fmla="*/ 2140288 w 2261840"/>
              <a:gd name="connsiteY2" fmla="*/ 1171730 h 1568294"/>
              <a:gd name="connsiteX3" fmla="*/ 1484629 w 2261840"/>
              <a:gd name="connsiteY3" fmla="*/ 932788 h 1568294"/>
              <a:gd name="connsiteX4" fmla="*/ 1411449 w 2261840"/>
              <a:gd name="connsiteY4" fmla="*/ 1567622 h 1568294"/>
              <a:gd name="connsiteX5" fmla="*/ 1073599 w 2261840"/>
              <a:gd name="connsiteY5" fmla="*/ 1046774 h 1568294"/>
              <a:gd name="connsiteX6" fmla="*/ 484488 w 2261840"/>
              <a:gd name="connsiteY6" fmla="*/ 1380389 h 1568294"/>
              <a:gd name="connsiteX7" fmla="*/ 699196 w 2261840"/>
              <a:gd name="connsiteY7" fmla="*/ 705041 h 1568294"/>
              <a:gd name="connsiteX8" fmla="*/ 0 w 2261840"/>
              <a:gd name="connsiteY8" fmla="*/ 653887 h 1568294"/>
              <a:gd name="connsiteX9" fmla="*/ 714983 w 2261840"/>
              <a:gd name="connsiteY9" fmla="*/ 310486 h 1568294"/>
              <a:gd name="connsiteX10" fmla="*/ 597383 w 2261840"/>
              <a:gd name="connsiteY10" fmla="*/ 178346 h 1568294"/>
              <a:gd name="connsiteX11" fmla="*/ 570720 w 2261840"/>
              <a:gd name="connsiteY11" fmla="*/ 150959 h 1568294"/>
              <a:gd name="connsiteX12" fmla="*/ 1406681 w 2261840"/>
              <a:gd name="connsiteY12" fmla="*/ 56003 h 1568294"/>
              <a:gd name="connsiteX13" fmla="*/ 1409998 w 2261840"/>
              <a:gd name="connsiteY13" fmla="*/ 70006 h 1568294"/>
              <a:gd name="connsiteX14" fmla="*/ 1440462 w 2261840"/>
              <a:gd name="connsiteY14" fmla="*/ 52166 h 1568294"/>
              <a:gd name="connsiteX15" fmla="*/ 1899722 w 2261840"/>
              <a:gd name="connsiteY15" fmla="*/ 0 h 1568294"/>
              <a:gd name="connsiteX16" fmla="*/ 1894052 w 2261840"/>
              <a:gd name="connsiteY16" fmla="*/ 8558 h 1568294"/>
              <a:gd name="connsiteX17" fmla="*/ 1738863 w 2261840"/>
              <a:gd name="connsiteY17" fmla="*/ 255442 h 1568294"/>
              <a:gd name="connsiteX18" fmla="*/ 2261800 w 2261840"/>
              <a:gd name="connsiteY18" fmla="*/ 406917 h 15682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261840" h="1568294">
                <a:moveTo>
                  <a:pt x="2261800" y="406917"/>
                </a:moveTo>
                <a:cubicBezTo>
                  <a:pt x="2265936" y="472926"/>
                  <a:pt x="1951830" y="512975"/>
                  <a:pt x="1712689" y="626077"/>
                </a:cubicBezTo>
                <a:cubicBezTo>
                  <a:pt x="1798844" y="739393"/>
                  <a:pt x="2054988" y="1006011"/>
                  <a:pt x="2140288" y="1171730"/>
                </a:cubicBezTo>
                <a:cubicBezTo>
                  <a:pt x="2111516" y="1181913"/>
                  <a:pt x="1645202" y="982786"/>
                  <a:pt x="1484629" y="932788"/>
                </a:cubicBezTo>
                <a:cubicBezTo>
                  <a:pt x="1464072" y="1079114"/>
                  <a:pt x="1447280" y="1433597"/>
                  <a:pt x="1411449" y="1567622"/>
                </a:cubicBezTo>
                <a:cubicBezTo>
                  <a:pt x="1351033" y="1590116"/>
                  <a:pt x="1102088" y="1040425"/>
                  <a:pt x="1073599" y="1046774"/>
                </a:cubicBezTo>
                <a:cubicBezTo>
                  <a:pt x="1015360" y="1044144"/>
                  <a:pt x="548910" y="1443541"/>
                  <a:pt x="484488" y="1380389"/>
                </a:cubicBezTo>
                <a:cubicBezTo>
                  <a:pt x="517677" y="1158616"/>
                  <a:pt x="642493" y="909230"/>
                  <a:pt x="699196" y="705041"/>
                </a:cubicBezTo>
                <a:cubicBezTo>
                  <a:pt x="660190" y="671938"/>
                  <a:pt x="23067" y="717380"/>
                  <a:pt x="0" y="653887"/>
                </a:cubicBezTo>
                <a:cubicBezTo>
                  <a:pt x="186799" y="520873"/>
                  <a:pt x="520884" y="408210"/>
                  <a:pt x="714983" y="310486"/>
                </a:cubicBezTo>
                <a:cubicBezTo>
                  <a:pt x="689229" y="276263"/>
                  <a:pt x="646872" y="229950"/>
                  <a:pt x="597383" y="178346"/>
                </a:cubicBezTo>
                <a:lnTo>
                  <a:pt x="570720" y="150959"/>
                </a:lnTo>
                <a:lnTo>
                  <a:pt x="1406681" y="56003"/>
                </a:lnTo>
                <a:lnTo>
                  <a:pt x="1409998" y="70006"/>
                </a:lnTo>
                <a:lnTo>
                  <a:pt x="1440462" y="52166"/>
                </a:lnTo>
                <a:lnTo>
                  <a:pt x="1899722" y="0"/>
                </a:lnTo>
                <a:lnTo>
                  <a:pt x="1894052" y="8558"/>
                </a:lnTo>
                <a:lnTo>
                  <a:pt x="1738863" y="255442"/>
                </a:lnTo>
                <a:cubicBezTo>
                  <a:pt x="1786568" y="289619"/>
                  <a:pt x="2203503" y="359016"/>
                  <a:pt x="2261800" y="40691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0DB1FA-E977-E339-6323-760CD892E1CC}"/>
              </a:ext>
            </a:extLst>
          </p:cNvPr>
          <p:cNvGrpSpPr/>
          <p:nvPr/>
        </p:nvGrpSpPr>
        <p:grpSpPr>
          <a:xfrm rot="10991591" flipH="1">
            <a:off x="2847409" y="560672"/>
            <a:ext cx="645011" cy="276465"/>
            <a:chOff x="9017281" y="2382447"/>
            <a:chExt cx="707560" cy="303275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CA64186A-E19A-A8F8-C1F0-6F5D0EFE40F8}"/>
                </a:ext>
              </a:extLst>
            </p:cNvPr>
            <p:cNvSpPr/>
            <p:nvPr/>
          </p:nvSpPr>
          <p:spPr>
            <a:xfrm rot="11328795" flipH="1" flipV="1">
              <a:off x="9017281" y="2390279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: Shape 28">
              <a:extLst>
                <a:ext uri="{FF2B5EF4-FFF2-40B4-BE49-F238E27FC236}">
                  <a16:creationId xmlns:a16="http://schemas.microsoft.com/office/drawing/2014/main" id="{719F3AAA-C14D-FA36-350D-2C0FAFAD0148}"/>
                </a:ext>
              </a:extLst>
            </p:cNvPr>
            <p:cNvSpPr/>
            <p:nvPr/>
          </p:nvSpPr>
          <p:spPr>
            <a:xfrm rot="11328795" flipH="1" flipV="1">
              <a:off x="9122380" y="2397881"/>
              <a:ext cx="150739" cy="133780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318B54A-AE2D-4A1E-7866-514FD593D1F7}"/>
                </a:ext>
              </a:extLst>
            </p:cNvPr>
            <p:cNvSpPr/>
            <p:nvPr/>
          </p:nvSpPr>
          <p:spPr>
            <a:xfrm rot="11328795" flipH="1" flipV="1">
              <a:off x="9467729" y="2382447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30">
              <a:extLst>
                <a:ext uri="{FF2B5EF4-FFF2-40B4-BE49-F238E27FC236}">
                  <a16:creationId xmlns:a16="http://schemas.microsoft.com/office/drawing/2014/main" id="{8850C03A-ADC1-E2FE-A265-3BDB999064BC}"/>
                </a:ext>
              </a:extLst>
            </p:cNvPr>
            <p:cNvSpPr/>
            <p:nvPr/>
          </p:nvSpPr>
          <p:spPr>
            <a:xfrm rot="11328795" flipH="1" flipV="1">
              <a:off x="9574102" y="2390247"/>
              <a:ext cx="150739" cy="133780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03BD0DC-98EE-B07B-8868-4135557553B5}"/>
              </a:ext>
            </a:extLst>
          </p:cNvPr>
          <p:cNvGrpSpPr/>
          <p:nvPr/>
        </p:nvGrpSpPr>
        <p:grpSpPr>
          <a:xfrm flipH="1">
            <a:off x="10431204" y="3517916"/>
            <a:ext cx="604535" cy="324056"/>
            <a:chOff x="5447388" y="3100610"/>
            <a:chExt cx="1500891" cy="804540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FA870E85-9F4C-73A6-0899-B499B4C1D587}"/>
                </a:ext>
              </a:extLst>
            </p:cNvPr>
            <p:cNvSpPr/>
            <p:nvPr/>
          </p:nvSpPr>
          <p:spPr>
            <a:xfrm>
              <a:off x="5447388" y="3266522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2B66156F-54FC-77FF-9C78-29A74755B107}"/>
                </a:ext>
              </a:extLst>
            </p:cNvPr>
            <p:cNvSpPr/>
            <p:nvPr/>
          </p:nvSpPr>
          <p:spPr>
            <a:xfrm>
              <a:off x="5648906" y="3266522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9847B55-B6EF-0195-AD9D-582E09AEF46B}"/>
                </a:ext>
              </a:extLst>
            </p:cNvPr>
            <p:cNvSpPr/>
            <p:nvPr/>
          </p:nvSpPr>
          <p:spPr>
            <a:xfrm>
              <a:off x="6406985" y="3100610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888629DC-6A87-AF7E-6114-D79FEE577292}"/>
                </a:ext>
              </a:extLst>
            </p:cNvPr>
            <p:cNvSpPr/>
            <p:nvPr/>
          </p:nvSpPr>
          <p:spPr>
            <a:xfrm>
              <a:off x="6611291" y="3100610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276FB776-4650-C66C-B0D8-85921C869276}"/>
                </a:ext>
              </a:extLst>
            </p:cNvPr>
            <p:cNvSpPr/>
            <p:nvPr/>
          </p:nvSpPr>
          <p:spPr>
            <a:xfrm>
              <a:off x="6145254" y="3809875"/>
              <a:ext cx="202240" cy="9164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EC38C64-1574-F8B4-E162-918CB4121742}"/>
              </a:ext>
            </a:extLst>
          </p:cNvPr>
          <p:cNvGrpSpPr/>
          <p:nvPr/>
        </p:nvGrpSpPr>
        <p:grpSpPr>
          <a:xfrm rot="624441">
            <a:off x="1552131" y="2769855"/>
            <a:ext cx="409734" cy="334036"/>
            <a:chOff x="7443521" y="1453584"/>
            <a:chExt cx="575806" cy="469427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87210A82-8323-906F-1B32-2EE6123E27CA}"/>
                </a:ext>
              </a:extLst>
            </p:cNvPr>
            <p:cNvGrpSpPr/>
            <p:nvPr/>
          </p:nvGrpSpPr>
          <p:grpSpPr>
            <a:xfrm>
              <a:off x="7443521" y="1453584"/>
              <a:ext cx="575806" cy="245719"/>
              <a:chOff x="7443521" y="1453584"/>
              <a:chExt cx="575806" cy="245719"/>
            </a:xfrm>
          </p:grpSpPr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7F4BEDC8-E15C-E818-191E-05747FD44BD0}"/>
                  </a:ext>
                </a:extLst>
              </p:cNvPr>
              <p:cNvSpPr/>
              <p:nvPr/>
            </p:nvSpPr>
            <p:spPr>
              <a:xfrm rot="20842655" flipH="1">
                <a:off x="7443521" y="1546719"/>
                <a:ext cx="148102" cy="152584"/>
              </a:xfrm>
              <a:prstGeom prst="ellipse">
                <a:avLst/>
              </a:pr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F082DD75-5E08-65AF-9782-9564CB100E43}"/>
                  </a:ext>
                </a:extLst>
              </p:cNvPr>
              <p:cNvSpPr/>
              <p:nvPr/>
            </p:nvSpPr>
            <p:spPr>
              <a:xfrm rot="20842655" flipH="1">
                <a:off x="7871225" y="1453584"/>
                <a:ext cx="148102" cy="152584"/>
              </a:xfrm>
              <a:prstGeom prst="ellipse">
                <a:avLst/>
              </a:pr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2122F53-7604-F7D7-11D7-4B0D1317DCAF}"/>
                </a:ext>
              </a:extLst>
            </p:cNvPr>
            <p:cNvSpPr/>
            <p:nvPr/>
          </p:nvSpPr>
          <p:spPr>
            <a:xfrm rot="21044464">
              <a:off x="7702877" y="1813170"/>
              <a:ext cx="242399" cy="109841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0FEB2D8-8457-4CFD-BC27-698ABF59D302}"/>
              </a:ext>
            </a:extLst>
          </p:cNvPr>
          <p:cNvGrpSpPr/>
          <p:nvPr/>
        </p:nvGrpSpPr>
        <p:grpSpPr>
          <a:xfrm rot="20964336">
            <a:off x="3386613" y="5837325"/>
            <a:ext cx="537670" cy="501843"/>
            <a:chOff x="4481297" y="5447730"/>
            <a:chExt cx="537670" cy="501843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6FD58BD9-F577-5B98-047D-10218FD162C0}"/>
                </a:ext>
              </a:extLst>
            </p:cNvPr>
            <p:cNvGrpSpPr/>
            <p:nvPr/>
          </p:nvGrpSpPr>
          <p:grpSpPr>
            <a:xfrm>
              <a:off x="4481297" y="5447730"/>
              <a:ext cx="537670" cy="271689"/>
              <a:chOff x="1162566" y="1754387"/>
              <a:chExt cx="619238" cy="312906"/>
            </a:xfrm>
          </p:grpSpPr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537B8284-ED29-10DC-D7C0-18CC12231548}"/>
                  </a:ext>
                </a:extLst>
              </p:cNvPr>
              <p:cNvSpPr/>
              <p:nvPr/>
            </p:nvSpPr>
            <p:spPr>
              <a:xfrm rot="21262796" flipV="1">
                <a:off x="1162566" y="1771850"/>
                <a:ext cx="250414" cy="295443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757C033C-CDAB-215A-9CFD-42B79ED5BC28}"/>
                  </a:ext>
                </a:extLst>
              </p:cNvPr>
              <p:cNvSpPr/>
              <p:nvPr/>
            </p:nvSpPr>
            <p:spPr>
              <a:xfrm rot="18622065" flipV="1">
                <a:off x="1298352" y="1861050"/>
                <a:ext cx="149879" cy="131537"/>
              </a:xfrm>
              <a:custGeom>
                <a:avLst/>
                <a:gdLst>
                  <a:gd name="connsiteX0" fmla="*/ 149879 w 149879"/>
                  <a:gd name="connsiteY0" fmla="*/ 105628 h 131537"/>
                  <a:gd name="connsiteX1" fmla="*/ 147897 w 149879"/>
                  <a:gd name="connsiteY1" fmla="*/ 97833 h 131537"/>
                  <a:gd name="connsiteX2" fmla="*/ 115021 w 149879"/>
                  <a:gd name="connsiteY2" fmla="*/ 49643 h 131537"/>
                  <a:gd name="connsiteX3" fmla="*/ 16070 w 149879"/>
                  <a:gd name="connsiteY3" fmla="*/ 0 h 131537"/>
                  <a:gd name="connsiteX4" fmla="*/ 4741 w 149879"/>
                  <a:gd name="connsiteY4" fmla="*/ 1093 h 131537"/>
                  <a:gd name="connsiteX5" fmla="*/ 2207 w 149879"/>
                  <a:gd name="connsiteY5" fmla="*/ 2021 h 131537"/>
                  <a:gd name="connsiteX6" fmla="*/ 878 w 149879"/>
                  <a:gd name="connsiteY6" fmla="*/ 7595 h 131537"/>
                  <a:gd name="connsiteX7" fmla="*/ 85594 w 149879"/>
                  <a:gd name="connsiteY7" fmla="*/ 131308 h 131537"/>
                  <a:gd name="connsiteX8" fmla="*/ 122784 w 149879"/>
                  <a:gd name="connsiteY8" fmla="*/ 124978 h 1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879" h="131537">
                    <a:moveTo>
                      <a:pt x="149879" y="105628"/>
                    </a:moveTo>
                    <a:lnTo>
                      <a:pt x="147897" y="97833"/>
                    </a:lnTo>
                    <a:cubicBezTo>
                      <a:pt x="140174" y="80720"/>
                      <a:pt x="129193" y="64312"/>
                      <a:pt x="115021" y="49643"/>
                    </a:cubicBezTo>
                    <a:cubicBezTo>
                      <a:pt x="86678" y="20305"/>
                      <a:pt x="50939" y="3482"/>
                      <a:pt x="16070" y="0"/>
                    </a:cubicBezTo>
                    <a:lnTo>
                      <a:pt x="4741" y="1093"/>
                    </a:lnTo>
                    <a:lnTo>
                      <a:pt x="2207" y="2021"/>
                    </a:lnTo>
                    <a:lnTo>
                      <a:pt x="878" y="7595"/>
                    </a:lnTo>
                    <a:cubicBezTo>
                      <a:pt x="-6520" y="84025"/>
                      <a:pt x="33831" y="127304"/>
                      <a:pt x="85594" y="131308"/>
                    </a:cubicBezTo>
                    <a:cubicBezTo>
                      <a:pt x="98535" y="132309"/>
                      <a:pt x="111115" y="130004"/>
                      <a:pt x="122784" y="12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9655D9A6-9494-9FBA-D376-D1CED2ED49EC}"/>
                  </a:ext>
                </a:extLst>
              </p:cNvPr>
              <p:cNvSpPr/>
              <p:nvPr/>
            </p:nvSpPr>
            <p:spPr>
              <a:xfrm rot="21262796" flipV="1">
                <a:off x="1505310" y="1754387"/>
                <a:ext cx="250414" cy="295443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Freeform: Shape 39">
                <a:extLst>
                  <a:ext uri="{FF2B5EF4-FFF2-40B4-BE49-F238E27FC236}">
                    <a16:creationId xmlns:a16="http://schemas.microsoft.com/office/drawing/2014/main" id="{9C8F8A57-BD5D-44B9-876C-5F2949A92CD3}"/>
                  </a:ext>
                </a:extLst>
              </p:cNvPr>
              <p:cNvSpPr/>
              <p:nvPr/>
            </p:nvSpPr>
            <p:spPr>
              <a:xfrm rot="18622065" flipV="1">
                <a:off x="1641096" y="1843587"/>
                <a:ext cx="149879" cy="131537"/>
              </a:xfrm>
              <a:custGeom>
                <a:avLst/>
                <a:gdLst>
                  <a:gd name="connsiteX0" fmla="*/ 149879 w 149879"/>
                  <a:gd name="connsiteY0" fmla="*/ 105628 h 131537"/>
                  <a:gd name="connsiteX1" fmla="*/ 147897 w 149879"/>
                  <a:gd name="connsiteY1" fmla="*/ 97833 h 131537"/>
                  <a:gd name="connsiteX2" fmla="*/ 115021 w 149879"/>
                  <a:gd name="connsiteY2" fmla="*/ 49643 h 131537"/>
                  <a:gd name="connsiteX3" fmla="*/ 16070 w 149879"/>
                  <a:gd name="connsiteY3" fmla="*/ 0 h 131537"/>
                  <a:gd name="connsiteX4" fmla="*/ 4741 w 149879"/>
                  <a:gd name="connsiteY4" fmla="*/ 1093 h 131537"/>
                  <a:gd name="connsiteX5" fmla="*/ 2207 w 149879"/>
                  <a:gd name="connsiteY5" fmla="*/ 2021 h 131537"/>
                  <a:gd name="connsiteX6" fmla="*/ 878 w 149879"/>
                  <a:gd name="connsiteY6" fmla="*/ 7595 h 131537"/>
                  <a:gd name="connsiteX7" fmla="*/ 85594 w 149879"/>
                  <a:gd name="connsiteY7" fmla="*/ 131308 h 131537"/>
                  <a:gd name="connsiteX8" fmla="*/ 122784 w 149879"/>
                  <a:gd name="connsiteY8" fmla="*/ 124978 h 1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879" h="131537">
                    <a:moveTo>
                      <a:pt x="149879" y="105628"/>
                    </a:moveTo>
                    <a:lnTo>
                      <a:pt x="147897" y="97833"/>
                    </a:lnTo>
                    <a:cubicBezTo>
                      <a:pt x="140174" y="80720"/>
                      <a:pt x="129193" y="64312"/>
                      <a:pt x="115021" y="49643"/>
                    </a:cubicBezTo>
                    <a:cubicBezTo>
                      <a:pt x="86678" y="20305"/>
                      <a:pt x="50939" y="3482"/>
                      <a:pt x="16070" y="0"/>
                    </a:cubicBezTo>
                    <a:lnTo>
                      <a:pt x="4741" y="1093"/>
                    </a:lnTo>
                    <a:lnTo>
                      <a:pt x="2207" y="2021"/>
                    </a:lnTo>
                    <a:lnTo>
                      <a:pt x="878" y="7595"/>
                    </a:lnTo>
                    <a:cubicBezTo>
                      <a:pt x="-6520" y="84025"/>
                      <a:pt x="33831" y="127304"/>
                      <a:pt x="85594" y="131308"/>
                    </a:cubicBezTo>
                    <a:cubicBezTo>
                      <a:pt x="98535" y="132309"/>
                      <a:pt x="111115" y="130004"/>
                      <a:pt x="122784" y="12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042AA7E-8310-5265-FA35-FBB439D2A5C7}"/>
                </a:ext>
              </a:extLst>
            </p:cNvPr>
            <p:cNvSpPr/>
            <p:nvPr/>
          </p:nvSpPr>
          <p:spPr>
            <a:xfrm rot="387385">
              <a:off x="4591430" y="5903854"/>
              <a:ext cx="363347" cy="45719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239"/>
                <a:gd name="connsiteY0" fmla="*/ 6914 h 6914"/>
                <a:gd name="connsiteX1" fmla="*/ 202239 w 202239"/>
                <a:gd name="connsiteY1" fmla="*/ 0 h 6914"/>
                <a:gd name="connsiteX0" fmla="*/ 0 w 8434"/>
                <a:gd name="connsiteY0" fmla="*/ 33765 h 33765"/>
                <a:gd name="connsiteX1" fmla="*/ 8434 w 8434"/>
                <a:gd name="connsiteY1" fmla="*/ 0 h 33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434" h="33765">
                  <a:moveTo>
                    <a:pt x="0" y="33765"/>
                  </a:moveTo>
                  <a:lnTo>
                    <a:pt x="8434" y="0"/>
                  </a:ln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404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1834373"/>
            <a:ext cx="4451073" cy="144731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6439" y="1834374"/>
            <a:ext cx="4566440" cy="37228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76439" y="6356350"/>
            <a:ext cx="317268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1F306B8-9596-E7B4-B1A3-AEE40DF47EE5}"/>
              </a:ext>
            </a:extLst>
          </p:cNvPr>
          <p:cNvSpPr/>
          <p:nvPr/>
        </p:nvSpPr>
        <p:spPr>
          <a:xfrm rot="20531603" flipH="1" flipV="1">
            <a:off x="572309" y="5403881"/>
            <a:ext cx="2210866" cy="1146496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97126 w 4783774"/>
              <a:gd name="connsiteY0" fmla="*/ 0 h 2992237"/>
              <a:gd name="connsiteX1" fmla="*/ 4695390 w 4783774"/>
              <a:gd name="connsiteY1" fmla="*/ 45125 h 2992237"/>
              <a:gd name="connsiteX2" fmla="*/ 4782904 w 4783774"/>
              <a:gd name="connsiteY2" fmla="*/ 728525 h 2992237"/>
              <a:gd name="connsiteX3" fmla="*/ 4485298 w 4783774"/>
              <a:gd name="connsiteY3" fmla="*/ 2021361 h 2992237"/>
              <a:gd name="connsiteX4" fmla="*/ 3821568 w 4783774"/>
              <a:gd name="connsiteY4" fmla="*/ 2709739 h 2992237"/>
              <a:gd name="connsiteX5" fmla="*/ 1148355 w 4783774"/>
              <a:gd name="connsiteY5" fmla="*/ 2845398 h 2992237"/>
              <a:gd name="connsiteX6" fmla="*/ 6818 w 4783774"/>
              <a:gd name="connsiteY6" fmla="*/ 595254 h 2992237"/>
              <a:gd name="connsiteX7" fmla="*/ 97126 w 4783774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35538 w 4706023"/>
              <a:gd name="connsiteY6" fmla="*/ 1148904 h 2992237"/>
              <a:gd name="connsiteX7" fmla="*/ 19375 w 4706023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236643 w 4706023"/>
              <a:gd name="connsiteY6" fmla="*/ 2036279 h 2992237"/>
              <a:gd name="connsiteX7" fmla="*/ 35538 w 4706023"/>
              <a:gd name="connsiteY7" fmla="*/ 1148904 h 2992237"/>
              <a:gd name="connsiteX8" fmla="*/ 19375 w 4706023"/>
              <a:gd name="connsiteY8" fmla="*/ 0 h 2992237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3002860"/>
              <a:gd name="connsiteX1" fmla="*/ 4617639 w 4706023"/>
              <a:gd name="connsiteY1" fmla="*/ 45125 h 3002860"/>
              <a:gd name="connsiteX2" fmla="*/ 4705153 w 4706023"/>
              <a:gd name="connsiteY2" fmla="*/ 728525 h 3002860"/>
              <a:gd name="connsiteX3" fmla="*/ 4407547 w 4706023"/>
              <a:gd name="connsiteY3" fmla="*/ 2021361 h 3002860"/>
              <a:gd name="connsiteX4" fmla="*/ 3475106 w 4706023"/>
              <a:gd name="connsiteY4" fmla="*/ 2859686 h 3002860"/>
              <a:gd name="connsiteX5" fmla="*/ 1095954 w 4706023"/>
              <a:gd name="connsiteY5" fmla="*/ 2783881 h 3002860"/>
              <a:gd name="connsiteX6" fmla="*/ 236643 w 4706023"/>
              <a:gd name="connsiteY6" fmla="*/ 2036279 h 3002860"/>
              <a:gd name="connsiteX7" fmla="*/ 35538 w 4706023"/>
              <a:gd name="connsiteY7" fmla="*/ 1148904 h 3002860"/>
              <a:gd name="connsiteX8" fmla="*/ 19375 w 4706023"/>
              <a:gd name="connsiteY8" fmla="*/ 0 h 3002860"/>
              <a:gd name="connsiteX0" fmla="*/ 19375 w 4706630"/>
              <a:gd name="connsiteY0" fmla="*/ 0 h 3002860"/>
              <a:gd name="connsiteX1" fmla="*/ 4617639 w 4706630"/>
              <a:gd name="connsiteY1" fmla="*/ 45125 h 3002860"/>
              <a:gd name="connsiteX2" fmla="*/ 4705153 w 4706630"/>
              <a:gd name="connsiteY2" fmla="*/ 728525 h 3002860"/>
              <a:gd name="connsiteX3" fmla="*/ 4478529 w 4706630"/>
              <a:gd name="connsiteY3" fmla="*/ 2009827 h 3002860"/>
              <a:gd name="connsiteX4" fmla="*/ 3475106 w 4706630"/>
              <a:gd name="connsiteY4" fmla="*/ 2859686 h 3002860"/>
              <a:gd name="connsiteX5" fmla="*/ 1095954 w 4706630"/>
              <a:gd name="connsiteY5" fmla="*/ 2783881 h 3002860"/>
              <a:gd name="connsiteX6" fmla="*/ 236643 w 4706630"/>
              <a:gd name="connsiteY6" fmla="*/ 2036279 h 3002860"/>
              <a:gd name="connsiteX7" fmla="*/ 35538 w 4706630"/>
              <a:gd name="connsiteY7" fmla="*/ 1148904 h 3002860"/>
              <a:gd name="connsiteX8" fmla="*/ 19375 w 4706630"/>
              <a:gd name="connsiteY8" fmla="*/ 0 h 3002860"/>
              <a:gd name="connsiteX0" fmla="*/ 19375 w 4641080"/>
              <a:gd name="connsiteY0" fmla="*/ 0 h 3002860"/>
              <a:gd name="connsiteX1" fmla="*/ 4617639 w 4641080"/>
              <a:gd name="connsiteY1" fmla="*/ 45125 h 3002860"/>
              <a:gd name="connsiteX2" fmla="*/ 4634174 w 4641080"/>
              <a:gd name="connsiteY2" fmla="*/ 851558 h 3002860"/>
              <a:gd name="connsiteX3" fmla="*/ 4478529 w 4641080"/>
              <a:gd name="connsiteY3" fmla="*/ 2009827 h 3002860"/>
              <a:gd name="connsiteX4" fmla="*/ 3475106 w 4641080"/>
              <a:gd name="connsiteY4" fmla="*/ 2859686 h 3002860"/>
              <a:gd name="connsiteX5" fmla="*/ 1095954 w 4641080"/>
              <a:gd name="connsiteY5" fmla="*/ 2783881 h 3002860"/>
              <a:gd name="connsiteX6" fmla="*/ 236643 w 4641080"/>
              <a:gd name="connsiteY6" fmla="*/ 2036279 h 3002860"/>
              <a:gd name="connsiteX7" fmla="*/ 35538 w 4641080"/>
              <a:gd name="connsiteY7" fmla="*/ 1148904 h 3002860"/>
              <a:gd name="connsiteX8" fmla="*/ 19375 w 4641080"/>
              <a:gd name="connsiteY8" fmla="*/ 0 h 3002860"/>
              <a:gd name="connsiteX0" fmla="*/ 19375 w 4648919"/>
              <a:gd name="connsiteY0" fmla="*/ 0 h 3002860"/>
              <a:gd name="connsiteX1" fmla="*/ 4627780 w 4648919"/>
              <a:gd name="connsiteY1" fmla="*/ 37435 h 3002860"/>
              <a:gd name="connsiteX2" fmla="*/ 4634174 w 4648919"/>
              <a:gd name="connsiteY2" fmla="*/ 851558 h 3002860"/>
              <a:gd name="connsiteX3" fmla="*/ 4478529 w 4648919"/>
              <a:gd name="connsiteY3" fmla="*/ 2009827 h 3002860"/>
              <a:gd name="connsiteX4" fmla="*/ 3475106 w 4648919"/>
              <a:gd name="connsiteY4" fmla="*/ 2859686 h 3002860"/>
              <a:gd name="connsiteX5" fmla="*/ 1095954 w 4648919"/>
              <a:gd name="connsiteY5" fmla="*/ 2783881 h 3002860"/>
              <a:gd name="connsiteX6" fmla="*/ 236643 w 4648919"/>
              <a:gd name="connsiteY6" fmla="*/ 2036279 h 3002860"/>
              <a:gd name="connsiteX7" fmla="*/ 35538 w 4648919"/>
              <a:gd name="connsiteY7" fmla="*/ 1148904 h 3002860"/>
              <a:gd name="connsiteX8" fmla="*/ 19375 w 4648919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475106 w 4650008"/>
              <a:gd name="connsiteY4" fmla="*/ 2859686 h 3002860"/>
              <a:gd name="connsiteX5" fmla="*/ 1095954 w 4650008"/>
              <a:gd name="connsiteY5" fmla="*/ 2783881 h 3002860"/>
              <a:gd name="connsiteX6" fmla="*/ 236643 w 4650008"/>
              <a:gd name="connsiteY6" fmla="*/ 2036279 h 3002860"/>
              <a:gd name="connsiteX7" fmla="*/ 35538 w 4650008"/>
              <a:gd name="connsiteY7" fmla="*/ 1148904 h 3002860"/>
              <a:gd name="connsiteX8" fmla="*/ 19375 w 4650008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937772 w 4650008"/>
              <a:gd name="connsiteY4" fmla="*/ 2578395 h 3002860"/>
              <a:gd name="connsiteX5" fmla="*/ 3475106 w 4650008"/>
              <a:gd name="connsiteY5" fmla="*/ 2859686 h 3002860"/>
              <a:gd name="connsiteX6" fmla="*/ 1095954 w 4650008"/>
              <a:gd name="connsiteY6" fmla="*/ 2783881 h 3002860"/>
              <a:gd name="connsiteX7" fmla="*/ 236643 w 4650008"/>
              <a:gd name="connsiteY7" fmla="*/ 2036279 h 3002860"/>
              <a:gd name="connsiteX8" fmla="*/ 35538 w 4650008"/>
              <a:gd name="connsiteY8" fmla="*/ 1148904 h 3002860"/>
              <a:gd name="connsiteX9" fmla="*/ 19375 w 4650008"/>
              <a:gd name="connsiteY9" fmla="*/ 0 h 3002860"/>
              <a:gd name="connsiteX0" fmla="*/ 19375 w 4650008"/>
              <a:gd name="connsiteY0" fmla="*/ 0 h 3014134"/>
              <a:gd name="connsiteX1" fmla="*/ 4627780 w 4650008"/>
              <a:gd name="connsiteY1" fmla="*/ 37435 h 3014134"/>
              <a:gd name="connsiteX2" fmla="*/ 4639245 w 4650008"/>
              <a:gd name="connsiteY2" fmla="*/ 843868 h 3014134"/>
              <a:gd name="connsiteX3" fmla="*/ 4478529 w 4650008"/>
              <a:gd name="connsiteY3" fmla="*/ 2009827 h 3014134"/>
              <a:gd name="connsiteX4" fmla="*/ 3937772 w 4650008"/>
              <a:gd name="connsiteY4" fmla="*/ 2578395 h 3014134"/>
              <a:gd name="connsiteX5" fmla="*/ 3008663 w 4650008"/>
              <a:gd name="connsiteY5" fmla="*/ 2882754 h 3014134"/>
              <a:gd name="connsiteX6" fmla="*/ 1095954 w 4650008"/>
              <a:gd name="connsiteY6" fmla="*/ 2783881 h 3014134"/>
              <a:gd name="connsiteX7" fmla="*/ 236643 w 4650008"/>
              <a:gd name="connsiteY7" fmla="*/ 2036279 h 3014134"/>
              <a:gd name="connsiteX8" fmla="*/ 35538 w 4650008"/>
              <a:gd name="connsiteY8" fmla="*/ 1148904 h 3014134"/>
              <a:gd name="connsiteX9" fmla="*/ 19375 w 4650008"/>
              <a:gd name="connsiteY9" fmla="*/ 0 h 3014134"/>
              <a:gd name="connsiteX0" fmla="*/ 19375 w 4650008"/>
              <a:gd name="connsiteY0" fmla="*/ 0 h 2995745"/>
              <a:gd name="connsiteX1" fmla="*/ 4627780 w 4650008"/>
              <a:gd name="connsiteY1" fmla="*/ 37435 h 2995745"/>
              <a:gd name="connsiteX2" fmla="*/ 4639245 w 4650008"/>
              <a:gd name="connsiteY2" fmla="*/ 843868 h 2995745"/>
              <a:gd name="connsiteX3" fmla="*/ 4478529 w 4650008"/>
              <a:gd name="connsiteY3" fmla="*/ 2009827 h 2995745"/>
              <a:gd name="connsiteX4" fmla="*/ 3937772 w 4650008"/>
              <a:gd name="connsiteY4" fmla="*/ 2578395 h 2995745"/>
              <a:gd name="connsiteX5" fmla="*/ 3008663 w 4650008"/>
              <a:gd name="connsiteY5" fmla="*/ 2882754 h 2995745"/>
              <a:gd name="connsiteX6" fmla="*/ 1095954 w 4650008"/>
              <a:gd name="connsiteY6" fmla="*/ 2783881 h 2995745"/>
              <a:gd name="connsiteX7" fmla="*/ 236643 w 4650008"/>
              <a:gd name="connsiteY7" fmla="*/ 2036279 h 2995745"/>
              <a:gd name="connsiteX8" fmla="*/ 35538 w 4650008"/>
              <a:gd name="connsiteY8" fmla="*/ 1148904 h 2995745"/>
              <a:gd name="connsiteX9" fmla="*/ 19375 w 4650008"/>
              <a:gd name="connsiteY9" fmla="*/ 0 h 2995745"/>
              <a:gd name="connsiteX0" fmla="*/ 19375 w 4650008"/>
              <a:gd name="connsiteY0" fmla="*/ 0 h 2952526"/>
              <a:gd name="connsiteX1" fmla="*/ 4627780 w 4650008"/>
              <a:gd name="connsiteY1" fmla="*/ 37435 h 2952526"/>
              <a:gd name="connsiteX2" fmla="*/ 4639245 w 4650008"/>
              <a:gd name="connsiteY2" fmla="*/ 843868 h 2952526"/>
              <a:gd name="connsiteX3" fmla="*/ 4478529 w 4650008"/>
              <a:gd name="connsiteY3" fmla="*/ 2009827 h 2952526"/>
              <a:gd name="connsiteX4" fmla="*/ 3937772 w 4650008"/>
              <a:gd name="connsiteY4" fmla="*/ 2578395 h 2952526"/>
              <a:gd name="connsiteX5" fmla="*/ 3008663 w 4650008"/>
              <a:gd name="connsiteY5" fmla="*/ 2882754 h 2952526"/>
              <a:gd name="connsiteX6" fmla="*/ 1095954 w 4650008"/>
              <a:gd name="connsiteY6" fmla="*/ 2783881 h 2952526"/>
              <a:gd name="connsiteX7" fmla="*/ 236643 w 4650008"/>
              <a:gd name="connsiteY7" fmla="*/ 2036279 h 2952526"/>
              <a:gd name="connsiteX8" fmla="*/ 35538 w 4650008"/>
              <a:gd name="connsiteY8" fmla="*/ 1148904 h 2952526"/>
              <a:gd name="connsiteX9" fmla="*/ 19375 w 4650008"/>
              <a:gd name="connsiteY9" fmla="*/ 0 h 2952526"/>
              <a:gd name="connsiteX0" fmla="*/ 19375 w 4650008"/>
              <a:gd name="connsiteY0" fmla="*/ 0 h 2974598"/>
              <a:gd name="connsiteX1" fmla="*/ 4627780 w 4650008"/>
              <a:gd name="connsiteY1" fmla="*/ 37435 h 2974598"/>
              <a:gd name="connsiteX2" fmla="*/ 4639245 w 4650008"/>
              <a:gd name="connsiteY2" fmla="*/ 843868 h 2974598"/>
              <a:gd name="connsiteX3" fmla="*/ 4478529 w 4650008"/>
              <a:gd name="connsiteY3" fmla="*/ 2009827 h 2974598"/>
              <a:gd name="connsiteX4" fmla="*/ 3937772 w 4650008"/>
              <a:gd name="connsiteY4" fmla="*/ 2578395 h 2974598"/>
              <a:gd name="connsiteX5" fmla="*/ 3044153 w 4650008"/>
              <a:gd name="connsiteY5" fmla="*/ 2917357 h 2974598"/>
              <a:gd name="connsiteX6" fmla="*/ 1095954 w 4650008"/>
              <a:gd name="connsiteY6" fmla="*/ 2783881 h 2974598"/>
              <a:gd name="connsiteX7" fmla="*/ 236643 w 4650008"/>
              <a:gd name="connsiteY7" fmla="*/ 2036279 h 2974598"/>
              <a:gd name="connsiteX8" fmla="*/ 35538 w 4650008"/>
              <a:gd name="connsiteY8" fmla="*/ 1148904 h 2974598"/>
              <a:gd name="connsiteX9" fmla="*/ 19375 w 4650008"/>
              <a:gd name="connsiteY9" fmla="*/ 0 h 2974598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236643 w 4650008"/>
              <a:gd name="connsiteY8" fmla="*/ 2036279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176807 w 4650008"/>
              <a:gd name="connsiteY8" fmla="*/ 1997386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3039921"/>
              <a:gd name="connsiteX1" fmla="*/ 4627780 w 4650008"/>
              <a:gd name="connsiteY1" fmla="*/ 37435 h 3039921"/>
              <a:gd name="connsiteX2" fmla="*/ 4639245 w 4650008"/>
              <a:gd name="connsiteY2" fmla="*/ 843868 h 3039921"/>
              <a:gd name="connsiteX3" fmla="*/ 4478529 w 4650008"/>
              <a:gd name="connsiteY3" fmla="*/ 2009827 h 3039921"/>
              <a:gd name="connsiteX4" fmla="*/ 3937772 w 4650008"/>
              <a:gd name="connsiteY4" fmla="*/ 2578395 h 3039921"/>
              <a:gd name="connsiteX5" fmla="*/ 3044153 w 4650008"/>
              <a:gd name="connsiteY5" fmla="*/ 2917357 h 3039921"/>
              <a:gd name="connsiteX6" fmla="*/ 1467798 w 4650008"/>
              <a:gd name="connsiteY6" fmla="*/ 2936216 h 3039921"/>
              <a:gd name="connsiteX7" fmla="*/ 666509 w 4650008"/>
              <a:gd name="connsiteY7" fmla="*/ 2501530 h 3039921"/>
              <a:gd name="connsiteX8" fmla="*/ 176807 w 4650008"/>
              <a:gd name="connsiteY8" fmla="*/ 1997386 h 3039921"/>
              <a:gd name="connsiteX9" fmla="*/ 35538 w 4650008"/>
              <a:gd name="connsiteY9" fmla="*/ 1148904 h 3039921"/>
              <a:gd name="connsiteX10" fmla="*/ 19375 w 4650008"/>
              <a:gd name="connsiteY10" fmla="*/ 0 h 3039921"/>
              <a:gd name="connsiteX0" fmla="*/ 19375 w 4650008"/>
              <a:gd name="connsiteY0" fmla="*/ 0 h 3044824"/>
              <a:gd name="connsiteX1" fmla="*/ 4627780 w 4650008"/>
              <a:gd name="connsiteY1" fmla="*/ 37435 h 3044824"/>
              <a:gd name="connsiteX2" fmla="*/ 4639245 w 4650008"/>
              <a:gd name="connsiteY2" fmla="*/ 843868 h 3044824"/>
              <a:gd name="connsiteX3" fmla="*/ 4478529 w 4650008"/>
              <a:gd name="connsiteY3" fmla="*/ 2009827 h 3044824"/>
              <a:gd name="connsiteX4" fmla="*/ 3937772 w 4650008"/>
              <a:gd name="connsiteY4" fmla="*/ 2578395 h 3044824"/>
              <a:gd name="connsiteX5" fmla="*/ 3044153 w 4650008"/>
              <a:gd name="connsiteY5" fmla="*/ 2917357 h 3044824"/>
              <a:gd name="connsiteX6" fmla="*/ 1467798 w 4650008"/>
              <a:gd name="connsiteY6" fmla="*/ 2936216 h 3044824"/>
              <a:gd name="connsiteX7" fmla="*/ 666509 w 4650008"/>
              <a:gd name="connsiteY7" fmla="*/ 2501530 h 3044824"/>
              <a:gd name="connsiteX8" fmla="*/ 176807 w 4650008"/>
              <a:gd name="connsiteY8" fmla="*/ 1997386 h 3044824"/>
              <a:gd name="connsiteX9" fmla="*/ 35538 w 4650008"/>
              <a:gd name="connsiteY9" fmla="*/ 1148904 h 3044824"/>
              <a:gd name="connsiteX10" fmla="*/ 19375 w 4650008"/>
              <a:gd name="connsiteY10" fmla="*/ 0 h 3044824"/>
              <a:gd name="connsiteX0" fmla="*/ 19375 w 4650008"/>
              <a:gd name="connsiteY0" fmla="*/ 0 h 3049540"/>
              <a:gd name="connsiteX1" fmla="*/ 4627780 w 4650008"/>
              <a:gd name="connsiteY1" fmla="*/ 37435 h 3049540"/>
              <a:gd name="connsiteX2" fmla="*/ 4639245 w 4650008"/>
              <a:gd name="connsiteY2" fmla="*/ 843868 h 3049540"/>
              <a:gd name="connsiteX3" fmla="*/ 4478529 w 4650008"/>
              <a:gd name="connsiteY3" fmla="*/ 2009827 h 3049540"/>
              <a:gd name="connsiteX4" fmla="*/ 3937772 w 4650008"/>
              <a:gd name="connsiteY4" fmla="*/ 2578395 h 3049540"/>
              <a:gd name="connsiteX5" fmla="*/ 3044153 w 4650008"/>
              <a:gd name="connsiteY5" fmla="*/ 2917357 h 3049540"/>
              <a:gd name="connsiteX6" fmla="*/ 2269281 w 4650008"/>
              <a:gd name="connsiteY6" fmla="*/ 3049287 h 3049540"/>
              <a:gd name="connsiteX7" fmla="*/ 1467798 w 4650008"/>
              <a:gd name="connsiteY7" fmla="*/ 2936216 h 3049540"/>
              <a:gd name="connsiteX8" fmla="*/ 666509 w 4650008"/>
              <a:gd name="connsiteY8" fmla="*/ 2501530 h 3049540"/>
              <a:gd name="connsiteX9" fmla="*/ 176807 w 4650008"/>
              <a:gd name="connsiteY9" fmla="*/ 1997386 h 3049540"/>
              <a:gd name="connsiteX10" fmla="*/ 35538 w 4650008"/>
              <a:gd name="connsiteY10" fmla="*/ 1148904 h 3049540"/>
              <a:gd name="connsiteX11" fmla="*/ 19375 w 4650008"/>
              <a:gd name="connsiteY11" fmla="*/ 0 h 3049540"/>
              <a:gd name="connsiteX0" fmla="*/ 19375 w 4650008"/>
              <a:gd name="connsiteY0" fmla="*/ 0 h 3049516"/>
              <a:gd name="connsiteX1" fmla="*/ 4627780 w 4650008"/>
              <a:gd name="connsiteY1" fmla="*/ 37435 h 3049516"/>
              <a:gd name="connsiteX2" fmla="*/ 4639245 w 4650008"/>
              <a:gd name="connsiteY2" fmla="*/ 843868 h 3049516"/>
              <a:gd name="connsiteX3" fmla="*/ 4478529 w 4650008"/>
              <a:gd name="connsiteY3" fmla="*/ 2009827 h 3049516"/>
              <a:gd name="connsiteX4" fmla="*/ 3937772 w 4650008"/>
              <a:gd name="connsiteY4" fmla="*/ 2578395 h 3049516"/>
              <a:gd name="connsiteX5" fmla="*/ 3044153 w 4650008"/>
              <a:gd name="connsiteY5" fmla="*/ 2917357 h 3049516"/>
              <a:gd name="connsiteX6" fmla="*/ 2269281 w 4650008"/>
              <a:gd name="connsiteY6" fmla="*/ 3049287 h 3049516"/>
              <a:gd name="connsiteX7" fmla="*/ 1416509 w 4650008"/>
              <a:gd name="connsiteY7" fmla="*/ 2932975 h 3049516"/>
              <a:gd name="connsiteX8" fmla="*/ 666509 w 4650008"/>
              <a:gd name="connsiteY8" fmla="*/ 2501530 h 3049516"/>
              <a:gd name="connsiteX9" fmla="*/ 176807 w 4650008"/>
              <a:gd name="connsiteY9" fmla="*/ 1997386 h 3049516"/>
              <a:gd name="connsiteX10" fmla="*/ 35538 w 4650008"/>
              <a:gd name="connsiteY10" fmla="*/ 1148904 h 3049516"/>
              <a:gd name="connsiteX11" fmla="*/ 19375 w 4650008"/>
              <a:gd name="connsiteY11" fmla="*/ 0 h 3049516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6783"/>
              <a:gd name="connsiteY0" fmla="*/ 7942 h 3057374"/>
              <a:gd name="connsiteX1" fmla="*/ 4636329 w 4656783"/>
              <a:gd name="connsiteY1" fmla="*/ 0 h 3057374"/>
              <a:gd name="connsiteX2" fmla="*/ 4639245 w 4656783"/>
              <a:gd name="connsiteY2" fmla="*/ 851810 h 3057374"/>
              <a:gd name="connsiteX3" fmla="*/ 4478529 w 4656783"/>
              <a:gd name="connsiteY3" fmla="*/ 2017769 h 3057374"/>
              <a:gd name="connsiteX4" fmla="*/ 3937772 w 4656783"/>
              <a:gd name="connsiteY4" fmla="*/ 2586337 h 3057374"/>
              <a:gd name="connsiteX5" fmla="*/ 3193745 w 4656783"/>
              <a:gd name="connsiteY5" fmla="*/ 2928540 h 3057374"/>
              <a:gd name="connsiteX6" fmla="*/ 2269281 w 4656783"/>
              <a:gd name="connsiteY6" fmla="*/ 3057229 h 3057374"/>
              <a:gd name="connsiteX7" fmla="*/ 1416509 w 4656783"/>
              <a:gd name="connsiteY7" fmla="*/ 2940917 h 3057374"/>
              <a:gd name="connsiteX8" fmla="*/ 666509 w 4656783"/>
              <a:gd name="connsiteY8" fmla="*/ 2509472 h 3057374"/>
              <a:gd name="connsiteX9" fmla="*/ 176807 w 4656783"/>
              <a:gd name="connsiteY9" fmla="*/ 2005328 h 3057374"/>
              <a:gd name="connsiteX10" fmla="*/ 35538 w 4656783"/>
              <a:gd name="connsiteY10" fmla="*/ 1156846 h 3057374"/>
              <a:gd name="connsiteX11" fmla="*/ 19375 w 4656783"/>
              <a:gd name="connsiteY11" fmla="*/ 7942 h 3057374"/>
              <a:gd name="connsiteX0" fmla="*/ 20790 w 4653925"/>
              <a:gd name="connsiteY0" fmla="*/ 0 h 3062398"/>
              <a:gd name="connsiteX1" fmla="*/ 4633471 w 4653925"/>
              <a:gd name="connsiteY1" fmla="*/ 5024 h 3062398"/>
              <a:gd name="connsiteX2" fmla="*/ 4636387 w 4653925"/>
              <a:gd name="connsiteY2" fmla="*/ 856834 h 3062398"/>
              <a:gd name="connsiteX3" fmla="*/ 4475671 w 4653925"/>
              <a:gd name="connsiteY3" fmla="*/ 2022793 h 3062398"/>
              <a:gd name="connsiteX4" fmla="*/ 3934914 w 4653925"/>
              <a:gd name="connsiteY4" fmla="*/ 2591361 h 3062398"/>
              <a:gd name="connsiteX5" fmla="*/ 3190887 w 4653925"/>
              <a:gd name="connsiteY5" fmla="*/ 2933564 h 3062398"/>
              <a:gd name="connsiteX6" fmla="*/ 2266423 w 4653925"/>
              <a:gd name="connsiteY6" fmla="*/ 3062253 h 3062398"/>
              <a:gd name="connsiteX7" fmla="*/ 1413651 w 4653925"/>
              <a:gd name="connsiteY7" fmla="*/ 2945941 h 3062398"/>
              <a:gd name="connsiteX8" fmla="*/ 663651 w 4653925"/>
              <a:gd name="connsiteY8" fmla="*/ 2514496 h 3062398"/>
              <a:gd name="connsiteX9" fmla="*/ 173949 w 4653925"/>
              <a:gd name="connsiteY9" fmla="*/ 2010352 h 3062398"/>
              <a:gd name="connsiteX10" fmla="*/ 32680 w 4653925"/>
              <a:gd name="connsiteY10" fmla="*/ 1161870 h 3062398"/>
              <a:gd name="connsiteX11" fmla="*/ 20790 w 4653925"/>
              <a:gd name="connsiteY11" fmla="*/ 0 h 3062398"/>
              <a:gd name="connsiteX0" fmla="*/ 1932 w 4635067"/>
              <a:gd name="connsiteY0" fmla="*/ 0 h 3062398"/>
              <a:gd name="connsiteX1" fmla="*/ 4614613 w 4635067"/>
              <a:gd name="connsiteY1" fmla="*/ 5024 h 3062398"/>
              <a:gd name="connsiteX2" fmla="*/ 4617529 w 4635067"/>
              <a:gd name="connsiteY2" fmla="*/ 856834 h 3062398"/>
              <a:gd name="connsiteX3" fmla="*/ 4456813 w 4635067"/>
              <a:gd name="connsiteY3" fmla="*/ 2022793 h 3062398"/>
              <a:gd name="connsiteX4" fmla="*/ 3916056 w 4635067"/>
              <a:gd name="connsiteY4" fmla="*/ 2591361 h 3062398"/>
              <a:gd name="connsiteX5" fmla="*/ 3172029 w 4635067"/>
              <a:gd name="connsiteY5" fmla="*/ 2933564 h 3062398"/>
              <a:gd name="connsiteX6" fmla="*/ 2247565 w 4635067"/>
              <a:gd name="connsiteY6" fmla="*/ 3062253 h 3062398"/>
              <a:gd name="connsiteX7" fmla="*/ 1394793 w 4635067"/>
              <a:gd name="connsiteY7" fmla="*/ 2945941 h 3062398"/>
              <a:gd name="connsiteX8" fmla="*/ 644793 w 4635067"/>
              <a:gd name="connsiteY8" fmla="*/ 2514496 h 3062398"/>
              <a:gd name="connsiteX9" fmla="*/ 155091 w 4635067"/>
              <a:gd name="connsiteY9" fmla="*/ 2010352 h 3062398"/>
              <a:gd name="connsiteX10" fmla="*/ 13822 w 4635067"/>
              <a:gd name="connsiteY10" fmla="*/ 1161870 h 3062398"/>
              <a:gd name="connsiteX11" fmla="*/ 1932 w 4635067"/>
              <a:gd name="connsiteY11" fmla="*/ 0 h 3062398"/>
              <a:gd name="connsiteX0" fmla="*/ 1931 w 4635066"/>
              <a:gd name="connsiteY0" fmla="*/ 0 h 3062398"/>
              <a:gd name="connsiteX1" fmla="*/ 4614612 w 4635066"/>
              <a:gd name="connsiteY1" fmla="*/ 5024 h 3062398"/>
              <a:gd name="connsiteX2" fmla="*/ 4617528 w 4635066"/>
              <a:gd name="connsiteY2" fmla="*/ 856834 h 3062398"/>
              <a:gd name="connsiteX3" fmla="*/ 4456812 w 4635066"/>
              <a:gd name="connsiteY3" fmla="*/ 2022793 h 3062398"/>
              <a:gd name="connsiteX4" fmla="*/ 3916055 w 4635066"/>
              <a:gd name="connsiteY4" fmla="*/ 2591361 h 3062398"/>
              <a:gd name="connsiteX5" fmla="*/ 3172028 w 4635066"/>
              <a:gd name="connsiteY5" fmla="*/ 2933564 h 3062398"/>
              <a:gd name="connsiteX6" fmla="*/ 2247564 w 4635066"/>
              <a:gd name="connsiteY6" fmla="*/ 3062253 h 3062398"/>
              <a:gd name="connsiteX7" fmla="*/ 1394792 w 4635066"/>
              <a:gd name="connsiteY7" fmla="*/ 2945941 h 3062398"/>
              <a:gd name="connsiteX8" fmla="*/ 644792 w 4635066"/>
              <a:gd name="connsiteY8" fmla="*/ 2514496 h 3062398"/>
              <a:gd name="connsiteX9" fmla="*/ 155090 w 4635066"/>
              <a:gd name="connsiteY9" fmla="*/ 2010352 h 3062398"/>
              <a:gd name="connsiteX10" fmla="*/ 13821 w 4635066"/>
              <a:gd name="connsiteY10" fmla="*/ 1161870 h 3062398"/>
              <a:gd name="connsiteX11" fmla="*/ 1931 w 4635066"/>
              <a:gd name="connsiteY11" fmla="*/ 0 h 3062398"/>
              <a:gd name="connsiteX0" fmla="*/ 10263 w 4632686"/>
              <a:gd name="connsiteY0" fmla="*/ 0 h 3192368"/>
              <a:gd name="connsiteX1" fmla="*/ 4612232 w 4632686"/>
              <a:gd name="connsiteY1" fmla="*/ 134994 h 3192368"/>
              <a:gd name="connsiteX2" fmla="*/ 4615148 w 4632686"/>
              <a:gd name="connsiteY2" fmla="*/ 986804 h 3192368"/>
              <a:gd name="connsiteX3" fmla="*/ 4454432 w 4632686"/>
              <a:gd name="connsiteY3" fmla="*/ 2152763 h 3192368"/>
              <a:gd name="connsiteX4" fmla="*/ 3913675 w 4632686"/>
              <a:gd name="connsiteY4" fmla="*/ 2721331 h 3192368"/>
              <a:gd name="connsiteX5" fmla="*/ 3169648 w 4632686"/>
              <a:gd name="connsiteY5" fmla="*/ 3063534 h 3192368"/>
              <a:gd name="connsiteX6" fmla="*/ 2245184 w 4632686"/>
              <a:gd name="connsiteY6" fmla="*/ 3192223 h 3192368"/>
              <a:gd name="connsiteX7" fmla="*/ 1392412 w 4632686"/>
              <a:gd name="connsiteY7" fmla="*/ 3075911 h 3192368"/>
              <a:gd name="connsiteX8" fmla="*/ 642412 w 4632686"/>
              <a:gd name="connsiteY8" fmla="*/ 2644466 h 3192368"/>
              <a:gd name="connsiteX9" fmla="*/ 152710 w 4632686"/>
              <a:gd name="connsiteY9" fmla="*/ 2140322 h 3192368"/>
              <a:gd name="connsiteX10" fmla="*/ 11441 w 4632686"/>
              <a:gd name="connsiteY10" fmla="*/ 1291840 h 3192368"/>
              <a:gd name="connsiteX11" fmla="*/ 10263 w 4632686"/>
              <a:gd name="connsiteY11" fmla="*/ 0 h 3192368"/>
              <a:gd name="connsiteX0" fmla="*/ 10263 w 4650727"/>
              <a:gd name="connsiteY0" fmla="*/ 11222 h 3203590"/>
              <a:gd name="connsiteX1" fmla="*/ 4633656 w 4650727"/>
              <a:gd name="connsiteY1" fmla="*/ 0 h 3203590"/>
              <a:gd name="connsiteX2" fmla="*/ 4615148 w 4650727"/>
              <a:gd name="connsiteY2" fmla="*/ 998026 h 3203590"/>
              <a:gd name="connsiteX3" fmla="*/ 4454432 w 4650727"/>
              <a:gd name="connsiteY3" fmla="*/ 2163985 h 3203590"/>
              <a:gd name="connsiteX4" fmla="*/ 3913675 w 4650727"/>
              <a:gd name="connsiteY4" fmla="*/ 2732553 h 3203590"/>
              <a:gd name="connsiteX5" fmla="*/ 3169648 w 4650727"/>
              <a:gd name="connsiteY5" fmla="*/ 3074756 h 3203590"/>
              <a:gd name="connsiteX6" fmla="*/ 2245184 w 4650727"/>
              <a:gd name="connsiteY6" fmla="*/ 3203445 h 3203590"/>
              <a:gd name="connsiteX7" fmla="*/ 1392412 w 4650727"/>
              <a:gd name="connsiteY7" fmla="*/ 3087133 h 3203590"/>
              <a:gd name="connsiteX8" fmla="*/ 642412 w 4650727"/>
              <a:gd name="connsiteY8" fmla="*/ 2655688 h 3203590"/>
              <a:gd name="connsiteX9" fmla="*/ 152710 w 4650727"/>
              <a:gd name="connsiteY9" fmla="*/ 2151544 h 3203590"/>
              <a:gd name="connsiteX10" fmla="*/ 11441 w 4650727"/>
              <a:gd name="connsiteY10" fmla="*/ 1303062 h 3203590"/>
              <a:gd name="connsiteX11" fmla="*/ 10263 w 4650727"/>
              <a:gd name="connsiteY11" fmla="*/ 11222 h 3203590"/>
              <a:gd name="connsiteX0" fmla="*/ 10263 w 4669743"/>
              <a:gd name="connsiteY0" fmla="*/ 0 h 3192368"/>
              <a:gd name="connsiteX1" fmla="*/ 4655080 w 4669743"/>
              <a:gd name="connsiteY1" fmla="*/ 103308 h 3192368"/>
              <a:gd name="connsiteX2" fmla="*/ 4615148 w 4669743"/>
              <a:gd name="connsiteY2" fmla="*/ 986804 h 3192368"/>
              <a:gd name="connsiteX3" fmla="*/ 4454432 w 4669743"/>
              <a:gd name="connsiteY3" fmla="*/ 2152763 h 3192368"/>
              <a:gd name="connsiteX4" fmla="*/ 3913675 w 4669743"/>
              <a:gd name="connsiteY4" fmla="*/ 2721331 h 3192368"/>
              <a:gd name="connsiteX5" fmla="*/ 3169648 w 4669743"/>
              <a:gd name="connsiteY5" fmla="*/ 3063534 h 3192368"/>
              <a:gd name="connsiteX6" fmla="*/ 2245184 w 4669743"/>
              <a:gd name="connsiteY6" fmla="*/ 3192223 h 3192368"/>
              <a:gd name="connsiteX7" fmla="*/ 1392412 w 4669743"/>
              <a:gd name="connsiteY7" fmla="*/ 3075911 h 3192368"/>
              <a:gd name="connsiteX8" fmla="*/ 642412 w 4669743"/>
              <a:gd name="connsiteY8" fmla="*/ 2644466 h 3192368"/>
              <a:gd name="connsiteX9" fmla="*/ 152710 w 4669743"/>
              <a:gd name="connsiteY9" fmla="*/ 2140322 h 3192368"/>
              <a:gd name="connsiteX10" fmla="*/ 11441 w 4669743"/>
              <a:gd name="connsiteY10" fmla="*/ 1291840 h 3192368"/>
              <a:gd name="connsiteX11" fmla="*/ 10263 w 4669743"/>
              <a:gd name="connsiteY11" fmla="*/ 0 h 3192368"/>
              <a:gd name="connsiteX0" fmla="*/ 1930 w 4672122"/>
              <a:gd name="connsiteY0" fmla="*/ 2412 h 3089060"/>
              <a:gd name="connsiteX1" fmla="*/ 4657459 w 4672122"/>
              <a:gd name="connsiteY1" fmla="*/ 0 h 3089060"/>
              <a:gd name="connsiteX2" fmla="*/ 4617527 w 4672122"/>
              <a:gd name="connsiteY2" fmla="*/ 883496 h 3089060"/>
              <a:gd name="connsiteX3" fmla="*/ 4456811 w 4672122"/>
              <a:gd name="connsiteY3" fmla="*/ 2049455 h 3089060"/>
              <a:gd name="connsiteX4" fmla="*/ 3916054 w 4672122"/>
              <a:gd name="connsiteY4" fmla="*/ 2618023 h 3089060"/>
              <a:gd name="connsiteX5" fmla="*/ 3172027 w 4672122"/>
              <a:gd name="connsiteY5" fmla="*/ 2960226 h 3089060"/>
              <a:gd name="connsiteX6" fmla="*/ 2247563 w 4672122"/>
              <a:gd name="connsiteY6" fmla="*/ 3088915 h 3089060"/>
              <a:gd name="connsiteX7" fmla="*/ 1394791 w 4672122"/>
              <a:gd name="connsiteY7" fmla="*/ 2972603 h 3089060"/>
              <a:gd name="connsiteX8" fmla="*/ 644791 w 4672122"/>
              <a:gd name="connsiteY8" fmla="*/ 2541158 h 3089060"/>
              <a:gd name="connsiteX9" fmla="*/ 155089 w 4672122"/>
              <a:gd name="connsiteY9" fmla="*/ 2037014 h 3089060"/>
              <a:gd name="connsiteX10" fmla="*/ 13820 w 4672122"/>
              <a:gd name="connsiteY10" fmla="*/ 1188532 h 3089060"/>
              <a:gd name="connsiteX11" fmla="*/ 1930 w 4672122"/>
              <a:gd name="connsiteY11" fmla="*/ 2412 h 3089060"/>
              <a:gd name="connsiteX0" fmla="*/ 1930 w 4721872"/>
              <a:gd name="connsiteY0" fmla="*/ 0 h 3086648"/>
              <a:gd name="connsiteX1" fmla="*/ 4711018 w 4721872"/>
              <a:gd name="connsiteY1" fmla="*/ 120927 h 3086648"/>
              <a:gd name="connsiteX2" fmla="*/ 4617527 w 4721872"/>
              <a:gd name="connsiteY2" fmla="*/ 881084 h 3086648"/>
              <a:gd name="connsiteX3" fmla="*/ 4456811 w 4721872"/>
              <a:gd name="connsiteY3" fmla="*/ 2047043 h 3086648"/>
              <a:gd name="connsiteX4" fmla="*/ 3916054 w 4721872"/>
              <a:gd name="connsiteY4" fmla="*/ 2615611 h 3086648"/>
              <a:gd name="connsiteX5" fmla="*/ 3172027 w 4721872"/>
              <a:gd name="connsiteY5" fmla="*/ 2957814 h 3086648"/>
              <a:gd name="connsiteX6" fmla="*/ 2247563 w 4721872"/>
              <a:gd name="connsiteY6" fmla="*/ 3086503 h 3086648"/>
              <a:gd name="connsiteX7" fmla="*/ 1394791 w 4721872"/>
              <a:gd name="connsiteY7" fmla="*/ 2970191 h 3086648"/>
              <a:gd name="connsiteX8" fmla="*/ 644791 w 4721872"/>
              <a:gd name="connsiteY8" fmla="*/ 2538746 h 3086648"/>
              <a:gd name="connsiteX9" fmla="*/ 155089 w 4721872"/>
              <a:gd name="connsiteY9" fmla="*/ 2034602 h 3086648"/>
              <a:gd name="connsiteX10" fmla="*/ 13820 w 4721872"/>
              <a:gd name="connsiteY10" fmla="*/ 1186120 h 3086648"/>
              <a:gd name="connsiteX11" fmla="*/ 1930 w 4721872"/>
              <a:gd name="connsiteY11" fmla="*/ 0 h 3086648"/>
              <a:gd name="connsiteX0" fmla="*/ 1930 w 4721872"/>
              <a:gd name="connsiteY0" fmla="*/ 0 h 3086648"/>
              <a:gd name="connsiteX1" fmla="*/ 4711018 w 4721872"/>
              <a:gd name="connsiteY1" fmla="*/ 120927 h 3086648"/>
              <a:gd name="connsiteX2" fmla="*/ 4617527 w 4721872"/>
              <a:gd name="connsiteY2" fmla="*/ 881084 h 3086648"/>
              <a:gd name="connsiteX3" fmla="*/ 3916054 w 4721872"/>
              <a:gd name="connsiteY3" fmla="*/ 2615611 h 3086648"/>
              <a:gd name="connsiteX4" fmla="*/ 3172027 w 4721872"/>
              <a:gd name="connsiteY4" fmla="*/ 2957814 h 3086648"/>
              <a:gd name="connsiteX5" fmla="*/ 2247563 w 4721872"/>
              <a:gd name="connsiteY5" fmla="*/ 3086503 h 3086648"/>
              <a:gd name="connsiteX6" fmla="*/ 1394791 w 4721872"/>
              <a:gd name="connsiteY6" fmla="*/ 2970191 h 3086648"/>
              <a:gd name="connsiteX7" fmla="*/ 644791 w 4721872"/>
              <a:gd name="connsiteY7" fmla="*/ 2538746 h 3086648"/>
              <a:gd name="connsiteX8" fmla="*/ 155089 w 4721872"/>
              <a:gd name="connsiteY8" fmla="*/ 2034602 h 3086648"/>
              <a:gd name="connsiteX9" fmla="*/ 13820 w 4721872"/>
              <a:gd name="connsiteY9" fmla="*/ 1186120 h 3086648"/>
              <a:gd name="connsiteX10" fmla="*/ 1930 w 4721872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644791 w 4720008"/>
              <a:gd name="connsiteY7" fmla="*/ 2538746 h 3086648"/>
              <a:gd name="connsiteX8" fmla="*/ 155089 w 4720008"/>
              <a:gd name="connsiteY8" fmla="*/ 2034602 h 3086648"/>
              <a:gd name="connsiteX9" fmla="*/ 13820 w 4720008"/>
              <a:gd name="connsiteY9" fmla="*/ 1186120 h 3086648"/>
              <a:gd name="connsiteX10" fmla="*/ 1930 w 4720008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644791 w 4720008"/>
              <a:gd name="connsiteY7" fmla="*/ 2538746 h 3086648"/>
              <a:gd name="connsiteX8" fmla="*/ 155089 w 4720008"/>
              <a:gd name="connsiteY8" fmla="*/ 2034602 h 3086648"/>
              <a:gd name="connsiteX9" fmla="*/ 13820 w 4720008"/>
              <a:gd name="connsiteY9" fmla="*/ 1186120 h 3086648"/>
              <a:gd name="connsiteX10" fmla="*/ 1930 w 4720008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155089 w 4720008"/>
              <a:gd name="connsiteY7" fmla="*/ 2034602 h 3086648"/>
              <a:gd name="connsiteX8" fmla="*/ 13820 w 4720008"/>
              <a:gd name="connsiteY8" fmla="*/ 1186120 h 3086648"/>
              <a:gd name="connsiteX9" fmla="*/ 1930 w 4720008"/>
              <a:gd name="connsiteY9" fmla="*/ 0 h 3086648"/>
              <a:gd name="connsiteX0" fmla="*/ 1930 w 4720008"/>
              <a:gd name="connsiteY0" fmla="*/ 0 h 3091210"/>
              <a:gd name="connsiteX1" fmla="*/ 4711018 w 4720008"/>
              <a:gd name="connsiteY1" fmla="*/ 120927 h 3091210"/>
              <a:gd name="connsiteX2" fmla="*/ 4574680 w 4720008"/>
              <a:gd name="connsiteY2" fmla="*/ 1365633 h 3091210"/>
              <a:gd name="connsiteX3" fmla="*/ 3916054 w 4720008"/>
              <a:gd name="connsiteY3" fmla="*/ 2615611 h 3091210"/>
              <a:gd name="connsiteX4" fmla="*/ 3172027 w 4720008"/>
              <a:gd name="connsiteY4" fmla="*/ 2957814 h 3091210"/>
              <a:gd name="connsiteX5" fmla="*/ 2247563 w 4720008"/>
              <a:gd name="connsiteY5" fmla="*/ 3086503 h 3091210"/>
              <a:gd name="connsiteX6" fmla="*/ 1234115 w 4720008"/>
              <a:gd name="connsiteY6" fmla="*/ 3023051 h 3091210"/>
              <a:gd name="connsiteX7" fmla="*/ 155089 w 4720008"/>
              <a:gd name="connsiteY7" fmla="*/ 2034602 h 3091210"/>
              <a:gd name="connsiteX8" fmla="*/ 13820 w 4720008"/>
              <a:gd name="connsiteY8" fmla="*/ 1186120 h 3091210"/>
              <a:gd name="connsiteX9" fmla="*/ 1930 w 4720008"/>
              <a:gd name="connsiteY9" fmla="*/ 0 h 3091210"/>
              <a:gd name="connsiteX0" fmla="*/ 1930 w 4720008"/>
              <a:gd name="connsiteY0" fmla="*/ 0 h 3089347"/>
              <a:gd name="connsiteX1" fmla="*/ 4711018 w 4720008"/>
              <a:gd name="connsiteY1" fmla="*/ 120927 h 3089347"/>
              <a:gd name="connsiteX2" fmla="*/ 4574680 w 4720008"/>
              <a:gd name="connsiteY2" fmla="*/ 1365633 h 3089347"/>
              <a:gd name="connsiteX3" fmla="*/ 3916054 w 4720008"/>
              <a:gd name="connsiteY3" fmla="*/ 2615611 h 3089347"/>
              <a:gd name="connsiteX4" fmla="*/ 3225585 w 4720008"/>
              <a:gd name="connsiteY4" fmla="*/ 2984244 h 3089347"/>
              <a:gd name="connsiteX5" fmla="*/ 2247563 w 4720008"/>
              <a:gd name="connsiteY5" fmla="*/ 3086503 h 3089347"/>
              <a:gd name="connsiteX6" fmla="*/ 1234115 w 4720008"/>
              <a:gd name="connsiteY6" fmla="*/ 3023051 h 3089347"/>
              <a:gd name="connsiteX7" fmla="*/ 155089 w 4720008"/>
              <a:gd name="connsiteY7" fmla="*/ 2034602 h 3089347"/>
              <a:gd name="connsiteX8" fmla="*/ 13820 w 4720008"/>
              <a:gd name="connsiteY8" fmla="*/ 1186120 h 3089347"/>
              <a:gd name="connsiteX9" fmla="*/ 1930 w 4720008"/>
              <a:gd name="connsiteY9" fmla="*/ 0 h 3089347"/>
              <a:gd name="connsiteX0" fmla="*/ 1930 w 4723365"/>
              <a:gd name="connsiteY0" fmla="*/ 0 h 3089347"/>
              <a:gd name="connsiteX1" fmla="*/ 4711018 w 4723365"/>
              <a:gd name="connsiteY1" fmla="*/ 120927 h 3089347"/>
              <a:gd name="connsiteX2" fmla="*/ 4574680 w 4723365"/>
              <a:gd name="connsiteY2" fmla="*/ 1365633 h 3089347"/>
              <a:gd name="connsiteX3" fmla="*/ 3916054 w 4723365"/>
              <a:gd name="connsiteY3" fmla="*/ 2615611 h 3089347"/>
              <a:gd name="connsiteX4" fmla="*/ 3225585 w 4723365"/>
              <a:gd name="connsiteY4" fmla="*/ 2984244 h 3089347"/>
              <a:gd name="connsiteX5" fmla="*/ 2247563 w 4723365"/>
              <a:gd name="connsiteY5" fmla="*/ 3086503 h 3089347"/>
              <a:gd name="connsiteX6" fmla="*/ 1234115 w 4723365"/>
              <a:gd name="connsiteY6" fmla="*/ 3023051 h 3089347"/>
              <a:gd name="connsiteX7" fmla="*/ 155089 w 4723365"/>
              <a:gd name="connsiteY7" fmla="*/ 2034602 h 3089347"/>
              <a:gd name="connsiteX8" fmla="*/ 13820 w 4723365"/>
              <a:gd name="connsiteY8" fmla="*/ 1186120 h 3089347"/>
              <a:gd name="connsiteX9" fmla="*/ 1930 w 4723365"/>
              <a:gd name="connsiteY9" fmla="*/ 0 h 3089347"/>
              <a:gd name="connsiteX0" fmla="*/ 1930 w 4723365"/>
              <a:gd name="connsiteY0" fmla="*/ 0 h 3089347"/>
              <a:gd name="connsiteX1" fmla="*/ 4711018 w 4723365"/>
              <a:gd name="connsiteY1" fmla="*/ 120927 h 3089347"/>
              <a:gd name="connsiteX2" fmla="*/ 4574680 w 4723365"/>
              <a:gd name="connsiteY2" fmla="*/ 1365633 h 3089347"/>
              <a:gd name="connsiteX3" fmla="*/ 3916054 w 4723365"/>
              <a:gd name="connsiteY3" fmla="*/ 2615611 h 3089347"/>
              <a:gd name="connsiteX4" fmla="*/ 3225585 w 4723365"/>
              <a:gd name="connsiteY4" fmla="*/ 2984244 h 3089347"/>
              <a:gd name="connsiteX5" fmla="*/ 2247563 w 4723365"/>
              <a:gd name="connsiteY5" fmla="*/ 3086503 h 3089347"/>
              <a:gd name="connsiteX6" fmla="*/ 1234115 w 4723365"/>
              <a:gd name="connsiteY6" fmla="*/ 3023051 h 3089347"/>
              <a:gd name="connsiteX7" fmla="*/ 155089 w 4723365"/>
              <a:gd name="connsiteY7" fmla="*/ 2034602 h 3089347"/>
              <a:gd name="connsiteX8" fmla="*/ 13820 w 4723365"/>
              <a:gd name="connsiteY8" fmla="*/ 1186120 h 3089347"/>
              <a:gd name="connsiteX9" fmla="*/ 1930 w 4723365"/>
              <a:gd name="connsiteY9" fmla="*/ 0 h 3089347"/>
              <a:gd name="connsiteX0" fmla="*/ 1930 w 4574680"/>
              <a:gd name="connsiteY0" fmla="*/ 0 h 3089347"/>
              <a:gd name="connsiteX1" fmla="*/ 4574680 w 4574680"/>
              <a:gd name="connsiteY1" fmla="*/ 1365633 h 3089347"/>
              <a:gd name="connsiteX2" fmla="*/ 3916054 w 4574680"/>
              <a:gd name="connsiteY2" fmla="*/ 2615611 h 3089347"/>
              <a:gd name="connsiteX3" fmla="*/ 3225585 w 4574680"/>
              <a:gd name="connsiteY3" fmla="*/ 2984244 h 3089347"/>
              <a:gd name="connsiteX4" fmla="*/ 2247563 w 4574680"/>
              <a:gd name="connsiteY4" fmla="*/ 3086503 h 3089347"/>
              <a:gd name="connsiteX5" fmla="*/ 1234115 w 4574680"/>
              <a:gd name="connsiteY5" fmla="*/ 3023051 h 3089347"/>
              <a:gd name="connsiteX6" fmla="*/ 155089 w 4574680"/>
              <a:gd name="connsiteY6" fmla="*/ 2034602 h 3089347"/>
              <a:gd name="connsiteX7" fmla="*/ 13820 w 4574680"/>
              <a:gd name="connsiteY7" fmla="*/ 1186120 h 3089347"/>
              <a:gd name="connsiteX8" fmla="*/ 1930 w 4574680"/>
              <a:gd name="connsiteY8" fmla="*/ 0 h 3089347"/>
              <a:gd name="connsiteX0" fmla="*/ 0 w 4560860"/>
              <a:gd name="connsiteY0" fmla="*/ 55958 h 1959185"/>
              <a:gd name="connsiteX1" fmla="*/ 4560860 w 4560860"/>
              <a:gd name="connsiteY1" fmla="*/ 235471 h 1959185"/>
              <a:gd name="connsiteX2" fmla="*/ 3902234 w 4560860"/>
              <a:gd name="connsiteY2" fmla="*/ 1485449 h 1959185"/>
              <a:gd name="connsiteX3" fmla="*/ 3211765 w 4560860"/>
              <a:gd name="connsiteY3" fmla="*/ 1854082 h 1959185"/>
              <a:gd name="connsiteX4" fmla="*/ 2233743 w 4560860"/>
              <a:gd name="connsiteY4" fmla="*/ 1956341 h 1959185"/>
              <a:gd name="connsiteX5" fmla="*/ 1220295 w 4560860"/>
              <a:gd name="connsiteY5" fmla="*/ 1892889 h 1959185"/>
              <a:gd name="connsiteX6" fmla="*/ 141269 w 4560860"/>
              <a:gd name="connsiteY6" fmla="*/ 904440 h 1959185"/>
              <a:gd name="connsiteX7" fmla="*/ 0 w 4560860"/>
              <a:gd name="connsiteY7" fmla="*/ 55958 h 1959185"/>
              <a:gd name="connsiteX0" fmla="*/ 0 w 4419591"/>
              <a:gd name="connsiteY0" fmla="*/ 681456 h 1736201"/>
              <a:gd name="connsiteX1" fmla="*/ 4419591 w 4419591"/>
              <a:gd name="connsiteY1" fmla="*/ 12487 h 1736201"/>
              <a:gd name="connsiteX2" fmla="*/ 3760965 w 4419591"/>
              <a:gd name="connsiteY2" fmla="*/ 1262465 h 1736201"/>
              <a:gd name="connsiteX3" fmla="*/ 3070496 w 4419591"/>
              <a:gd name="connsiteY3" fmla="*/ 1631098 h 1736201"/>
              <a:gd name="connsiteX4" fmla="*/ 2092474 w 4419591"/>
              <a:gd name="connsiteY4" fmla="*/ 1733357 h 1736201"/>
              <a:gd name="connsiteX5" fmla="*/ 1079026 w 4419591"/>
              <a:gd name="connsiteY5" fmla="*/ 1669905 h 1736201"/>
              <a:gd name="connsiteX6" fmla="*/ 0 w 4419591"/>
              <a:gd name="connsiteY6" fmla="*/ 681456 h 1736201"/>
              <a:gd name="connsiteX0" fmla="*/ 0 w 4444077"/>
              <a:gd name="connsiteY0" fmla="*/ 278206 h 1768127"/>
              <a:gd name="connsiteX1" fmla="*/ 4444077 w 4444077"/>
              <a:gd name="connsiteY1" fmla="*/ 44413 h 1768127"/>
              <a:gd name="connsiteX2" fmla="*/ 3785451 w 4444077"/>
              <a:gd name="connsiteY2" fmla="*/ 1294391 h 1768127"/>
              <a:gd name="connsiteX3" fmla="*/ 3094982 w 4444077"/>
              <a:gd name="connsiteY3" fmla="*/ 1663024 h 1768127"/>
              <a:gd name="connsiteX4" fmla="*/ 2116960 w 4444077"/>
              <a:gd name="connsiteY4" fmla="*/ 1765283 h 1768127"/>
              <a:gd name="connsiteX5" fmla="*/ 1103512 w 4444077"/>
              <a:gd name="connsiteY5" fmla="*/ 1701831 h 1768127"/>
              <a:gd name="connsiteX6" fmla="*/ 0 w 4444077"/>
              <a:gd name="connsiteY6" fmla="*/ 278206 h 1768127"/>
              <a:gd name="connsiteX0" fmla="*/ 0 w 4444077"/>
              <a:gd name="connsiteY0" fmla="*/ 257196 h 1747117"/>
              <a:gd name="connsiteX1" fmla="*/ 4444077 w 4444077"/>
              <a:gd name="connsiteY1" fmla="*/ 23403 h 1747117"/>
              <a:gd name="connsiteX2" fmla="*/ 3785451 w 4444077"/>
              <a:gd name="connsiteY2" fmla="*/ 1273381 h 1747117"/>
              <a:gd name="connsiteX3" fmla="*/ 3094982 w 4444077"/>
              <a:gd name="connsiteY3" fmla="*/ 1642014 h 1747117"/>
              <a:gd name="connsiteX4" fmla="*/ 2116960 w 4444077"/>
              <a:gd name="connsiteY4" fmla="*/ 1744273 h 1747117"/>
              <a:gd name="connsiteX5" fmla="*/ 1103512 w 4444077"/>
              <a:gd name="connsiteY5" fmla="*/ 1680821 h 1747117"/>
              <a:gd name="connsiteX6" fmla="*/ 0 w 4444077"/>
              <a:gd name="connsiteY6" fmla="*/ 257196 h 1747117"/>
              <a:gd name="connsiteX0" fmla="*/ 0 w 4444077"/>
              <a:gd name="connsiteY0" fmla="*/ 257196 h 1747117"/>
              <a:gd name="connsiteX1" fmla="*/ 4444077 w 4444077"/>
              <a:gd name="connsiteY1" fmla="*/ 23403 h 1747117"/>
              <a:gd name="connsiteX2" fmla="*/ 3785451 w 4444077"/>
              <a:gd name="connsiteY2" fmla="*/ 1273381 h 1747117"/>
              <a:gd name="connsiteX3" fmla="*/ 3094982 w 4444077"/>
              <a:gd name="connsiteY3" fmla="*/ 1642014 h 1747117"/>
              <a:gd name="connsiteX4" fmla="*/ 2116960 w 4444077"/>
              <a:gd name="connsiteY4" fmla="*/ 1744273 h 1747117"/>
              <a:gd name="connsiteX5" fmla="*/ 1103512 w 4444077"/>
              <a:gd name="connsiteY5" fmla="*/ 1680821 h 1747117"/>
              <a:gd name="connsiteX6" fmla="*/ 0 w 4444077"/>
              <a:gd name="connsiteY6" fmla="*/ 257196 h 1747117"/>
              <a:gd name="connsiteX0" fmla="*/ 0 w 4444077"/>
              <a:gd name="connsiteY0" fmla="*/ 253650 h 1743571"/>
              <a:gd name="connsiteX1" fmla="*/ 4444077 w 4444077"/>
              <a:gd name="connsiteY1" fmla="*/ 19857 h 1743571"/>
              <a:gd name="connsiteX2" fmla="*/ 3785451 w 4444077"/>
              <a:gd name="connsiteY2" fmla="*/ 1269835 h 1743571"/>
              <a:gd name="connsiteX3" fmla="*/ 3094982 w 4444077"/>
              <a:gd name="connsiteY3" fmla="*/ 1638468 h 1743571"/>
              <a:gd name="connsiteX4" fmla="*/ 2116960 w 4444077"/>
              <a:gd name="connsiteY4" fmla="*/ 1740727 h 1743571"/>
              <a:gd name="connsiteX5" fmla="*/ 1103512 w 4444077"/>
              <a:gd name="connsiteY5" fmla="*/ 1677275 h 1743571"/>
              <a:gd name="connsiteX6" fmla="*/ 0 w 4444077"/>
              <a:gd name="connsiteY6" fmla="*/ 253650 h 1743571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785451 w 4444077"/>
              <a:gd name="connsiteY2" fmla="*/ 1249978 h 1723714"/>
              <a:gd name="connsiteX3" fmla="*/ 3094982 w 4444077"/>
              <a:gd name="connsiteY3" fmla="*/ 1618611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785451 w 4444077"/>
              <a:gd name="connsiteY2" fmla="*/ 1249978 h 1723714"/>
              <a:gd name="connsiteX3" fmla="*/ 3094982 w 4444077"/>
              <a:gd name="connsiteY3" fmla="*/ 1618611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4077" h="1723714">
                <a:moveTo>
                  <a:pt x="0" y="233793"/>
                </a:moveTo>
                <a:cubicBezTo>
                  <a:pt x="1291362" y="189652"/>
                  <a:pt x="3168354" y="57895"/>
                  <a:pt x="4444077" y="0"/>
                </a:cubicBezTo>
                <a:cubicBezTo>
                  <a:pt x="4352550" y="749432"/>
                  <a:pt x="4165621" y="965526"/>
                  <a:pt x="3785451" y="1249978"/>
                </a:cubicBezTo>
                <a:cubicBezTo>
                  <a:pt x="3673777" y="1343004"/>
                  <a:pt x="3277609" y="1550393"/>
                  <a:pt x="3094982" y="1618611"/>
                </a:cubicBezTo>
                <a:cubicBezTo>
                  <a:pt x="2720022" y="1693312"/>
                  <a:pt x="2448872" y="1714402"/>
                  <a:pt x="2116960" y="1720870"/>
                </a:cubicBezTo>
                <a:cubicBezTo>
                  <a:pt x="1785048" y="1727338"/>
                  <a:pt x="1342148" y="1728723"/>
                  <a:pt x="1103512" y="1657418"/>
                </a:cubicBezTo>
                <a:cubicBezTo>
                  <a:pt x="754766" y="1482101"/>
                  <a:pt x="340352" y="1121045"/>
                  <a:pt x="0" y="233793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Star: 7 Points 2">
            <a:extLst>
              <a:ext uri="{FF2B5EF4-FFF2-40B4-BE49-F238E27FC236}">
                <a16:creationId xmlns:a16="http://schemas.microsoft.com/office/drawing/2014/main" id="{F82C3035-0D94-8ADF-0DE8-0556DA540FF6}"/>
              </a:ext>
            </a:extLst>
          </p:cNvPr>
          <p:cNvSpPr/>
          <p:nvPr/>
        </p:nvSpPr>
        <p:spPr>
          <a:xfrm rot="18062601">
            <a:off x="1686615" y="3570969"/>
            <a:ext cx="1886784" cy="1900950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305562 w 5095972"/>
              <a:gd name="connsiteY8" fmla="*/ 106266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571211 h 4442377"/>
              <a:gd name="connsiteX1" fmla="*/ 1247571 w 5095972"/>
              <a:gd name="connsiteY1" fmla="*/ 1926178 h 4442377"/>
              <a:gd name="connsiteX2" fmla="*/ 582112 w 5095972"/>
              <a:gd name="connsiteY2" fmla="*/ 1150941 h 4442377"/>
              <a:gd name="connsiteX3" fmla="*/ 457035 w 5095972"/>
              <a:gd name="connsiteY3" fmla="*/ 801366 h 4442377"/>
              <a:gd name="connsiteX4" fmla="*/ 867546 w 5095972"/>
              <a:gd name="connsiteY4" fmla="*/ 779624 h 4442377"/>
              <a:gd name="connsiteX5" fmla="*/ 1966018 w 5095972"/>
              <a:gd name="connsiteY5" fmla="*/ 1045130 h 4442377"/>
              <a:gd name="connsiteX6" fmla="*/ 2431908 w 5095972"/>
              <a:gd name="connsiteY6" fmla="*/ 189881 h 4442377"/>
              <a:gd name="connsiteX7" fmla="*/ 3222161 w 5095972"/>
              <a:gd name="connsiteY7" fmla="*/ 169026 h 4442377"/>
              <a:gd name="connsiteX8" fmla="*/ 3305562 w 5095972"/>
              <a:gd name="connsiteY8" fmla="*/ 927204 h 4442377"/>
              <a:gd name="connsiteX9" fmla="*/ 3750629 w 5095972"/>
              <a:gd name="connsiteY9" fmla="*/ 612046 h 4442377"/>
              <a:gd name="connsiteX10" fmla="*/ 4468026 w 5095972"/>
              <a:gd name="connsiteY10" fmla="*/ 1033911 h 4442377"/>
              <a:gd name="connsiteX11" fmla="*/ 4313674 w 5095972"/>
              <a:gd name="connsiteY11" fmla="*/ 1607257 h 4442377"/>
              <a:gd name="connsiteX12" fmla="*/ 3963582 w 5095972"/>
              <a:gd name="connsiteY12" fmla="*/ 2075549 h 4442377"/>
              <a:gd name="connsiteX13" fmla="*/ 4477698 w 5095972"/>
              <a:gd name="connsiteY13" fmla="*/ 1884927 h 4442377"/>
              <a:gd name="connsiteX14" fmla="*/ 5084889 w 5095972"/>
              <a:gd name="connsiteY14" fmla="*/ 2104669 h 4442377"/>
              <a:gd name="connsiteX15" fmla="*/ 4694264 w 5095972"/>
              <a:gd name="connsiteY15" fmla="*/ 2397577 h 4442377"/>
              <a:gd name="connsiteX16" fmla="*/ 3961178 w 5095972"/>
              <a:gd name="connsiteY16" fmla="*/ 2631687 h 4442377"/>
              <a:gd name="connsiteX17" fmla="*/ 4479678 w 5095972"/>
              <a:gd name="connsiteY17" fmla="*/ 3535454 h 4442377"/>
              <a:gd name="connsiteX18" fmla="*/ 4272550 w 5095972"/>
              <a:gd name="connsiteY18" fmla="*/ 3697115 h 4442377"/>
              <a:gd name="connsiteX19" fmla="*/ 3249533 w 5095972"/>
              <a:gd name="connsiteY19" fmla="*/ 3272753 h 4442377"/>
              <a:gd name="connsiteX20" fmla="*/ 3123234 w 5095972"/>
              <a:gd name="connsiteY20" fmla="*/ 4310925 h 4442377"/>
              <a:gd name="connsiteX21" fmla="*/ 2790770 w 5095972"/>
              <a:gd name="connsiteY21" fmla="*/ 4362593 h 4442377"/>
              <a:gd name="connsiteX22" fmla="*/ 2431760 w 5095972"/>
              <a:gd name="connsiteY22" fmla="*/ 3563571 h 4442377"/>
              <a:gd name="connsiteX23" fmla="*/ 1693537 w 5095972"/>
              <a:gd name="connsiteY23" fmla="*/ 4116426 h 4442377"/>
              <a:gd name="connsiteX24" fmla="*/ 1176032 w 5095972"/>
              <a:gd name="connsiteY24" fmla="*/ 4067055 h 4442377"/>
              <a:gd name="connsiteX25" fmla="*/ 1559781 w 5095972"/>
              <a:gd name="connsiteY25" fmla="*/ 2747075 h 4442377"/>
              <a:gd name="connsiteX26" fmla="*/ 388250 w 5095972"/>
              <a:gd name="connsiteY26" fmla="*/ 2842965 h 4442377"/>
              <a:gd name="connsiteX27" fmla="*/ 40328 w 5095972"/>
              <a:gd name="connsiteY27" fmla="*/ 2571211 h 4442377"/>
              <a:gd name="connsiteX0" fmla="*/ 40328 w 5095972"/>
              <a:gd name="connsiteY0" fmla="*/ 2617220 h 4488386"/>
              <a:gd name="connsiteX1" fmla="*/ 1247571 w 5095972"/>
              <a:gd name="connsiteY1" fmla="*/ 1972187 h 4488386"/>
              <a:gd name="connsiteX2" fmla="*/ 582112 w 5095972"/>
              <a:gd name="connsiteY2" fmla="*/ 1196950 h 4488386"/>
              <a:gd name="connsiteX3" fmla="*/ 457035 w 5095972"/>
              <a:gd name="connsiteY3" fmla="*/ 847375 h 4488386"/>
              <a:gd name="connsiteX4" fmla="*/ 867546 w 5095972"/>
              <a:gd name="connsiteY4" fmla="*/ 825633 h 4488386"/>
              <a:gd name="connsiteX5" fmla="*/ 1966018 w 5095972"/>
              <a:gd name="connsiteY5" fmla="*/ 1091139 h 4488386"/>
              <a:gd name="connsiteX6" fmla="*/ 2400057 w 5095972"/>
              <a:gd name="connsiteY6" fmla="*/ 156260 h 4488386"/>
              <a:gd name="connsiteX7" fmla="*/ 3222161 w 5095972"/>
              <a:gd name="connsiteY7" fmla="*/ 215035 h 4488386"/>
              <a:gd name="connsiteX8" fmla="*/ 3305562 w 5095972"/>
              <a:gd name="connsiteY8" fmla="*/ 973213 h 4488386"/>
              <a:gd name="connsiteX9" fmla="*/ 3750629 w 5095972"/>
              <a:gd name="connsiteY9" fmla="*/ 658055 h 4488386"/>
              <a:gd name="connsiteX10" fmla="*/ 4468026 w 5095972"/>
              <a:gd name="connsiteY10" fmla="*/ 1079920 h 4488386"/>
              <a:gd name="connsiteX11" fmla="*/ 4313674 w 5095972"/>
              <a:gd name="connsiteY11" fmla="*/ 1653266 h 4488386"/>
              <a:gd name="connsiteX12" fmla="*/ 3963582 w 5095972"/>
              <a:gd name="connsiteY12" fmla="*/ 2121558 h 4488386"/>
              <a:gd name="connsiteX13" fmla="*/ 4477698 w 5095972"/>
              <a:gd name="connsiteY13" fmla="*/ 1930936 h 4488386"/>
              <a:gd name="connsiteX14" fmla="*/ 5084889 w 5095972"/>
              <a:gd name="connsiteY14" fmla="*/ 2150678 h 4488386"/>
              <a:gd name="connsiteX15" fmla="*/ 4694264 w 5095972"/>
              <a:gd name="connsiteY15" fmla="*/ 2443586 h 4488386"/>
              <a:gd name="connsiteX16" fmla="*/ 3961178 w 5095972"/>
              <a:gd name="connsiteY16" fmla="*/ 2677696 h 4488386"/>
              <a:gd name="connsiteX17" fmla="*/ 4479678 w 5095972"/>
              <a:gd name="connsiteY17" fmla="*/ 3581463 h 4488386"/>
              <a:gd name="connsiteX18" fmla="*/ 4272550 w 5095972"/>
              <a:gd name="connsiteY18" fmla="*/ 3743124 h 4488386"/>
              <a:gd name="connsiteX19" fmla="*/ 3249533 w 5095972"/>
              <a:gd name="connsiteY19" fmla="*/ 3318762 h 4488386"/>
              <a:gd name="connsiteX20" fmla="*/ 3123234 w 5095972"/>
              <a:gd name="connsiteY20" fmla="*/ 4356934 h 4488386"/>
              <a:gd name="connsiteX21" fmla="*/ 2790770 w 5095972"/>
              <a:gd name="connsiteY21" fmla="*/ 4408602 h 4488386"/>
              <a:gd name="connsiteX22" fmla="*/ 2431760 w 5095972"/>
              <a:gd name="connsiteY22" fmla="*/ 3609580 h 4488386"/>
              <a:gd name="connsiteX23" fmla="*/ 1693537 w 5095972"/>
              <a:gd name="connsiteY23" fmla="*/ 4162435 h 4488386"/>
              <a:gd name="connsiteX24" fmla="*/ 1176032 w 5095972"/>
              <a:gd name="connsiteY24" fmla="*/ 4113064 h 4488386"/>
              <a:gd name="connsiteX25" fmla="*/ 1559781 w 5095972"/>
              <a:gd name="connsiteY25" fmla="*/ 2793084 h 4488386"/>
              <a:gd name="connsiteX26" fmla="*/ 388250 w 5095972"/>
              <a:gd name="connsiteY26" fmla="*/ 2888974 h 4488386"/>
              <a:gd name="connsiteX27" fmla="*/ 40328 w 5095972"/>
              <a:gd name="connsiteY27" fmla="*/ 2617220 h 4488386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867546 w 5095972"/>
              <a:gd name="connsiteY4" fmla="*/ 825635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353743 w 5095972"/>
              <a:gd name="connsiteY1" fmla="*/ 1754535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320585 w 4786972"/>
              <a:gd name="connsiteY0" fmla="*/ 1932409 h 4488388"/>
              <a:gd name="connsiteX1" fmla="*/ 1044743 w 4786972"/>
              <a:gd name="connsiteY1" fmla="*/ 1754535 h 4488388"/>
              <a:gd name="connsiteX2" fmla="*/ 591629 w 4786972"/>
              <a:gd name="connsiteY2" fmla="*/ 1159791 h 4488388"/>
              <a:gd name="connsiteX3" fmla="*/ 636429 w 4786972"/>
              <a:gd name="connsiteY3" fmla="*/ 672192 h 4488388"/>
              <a:gd name="connsiteX4" fmla="*/ 1312373 w 4786972"/>
              <a:gd name="connsiteY4" fmla="*/ 523044 h 4488388"/>
              <a:gd name="connsiteX5" fmla="*/ 1837512 w 4786972"/>
              <a:gd name="connsiteY5" fmla="*/ 857561 h 4488388"/>
              <a:gd name="connsiteX6" fmla="*/ 2091057 w 4786972"/>
              <a:gd name="connsiteY6" fmla="*/ 156262 h 4488388"/>
              <a:gd name="connsiteX7" fmla="*/ 2913161 w 4786972"/>
              <a:gd name="connsiteY7" fmla="*/ 215037 h 4488388"/>
              <a:gd name="connsiteX8" fmla="*/ 2996562 w 4786972"/>
              <a:gd name="connsiteY8" fmla="*/ 973215 h 4488388"/>
              <a:gd name="connsiteX9" fmla="*/ 3441629 w 4786972"/>
              <a:gd name="connsiteY9" fmla="*/ 658057 h 4488388"/>
              <a:gd name="connsiteX10" fmla="*/ 4159026 w 4786972"/>
              <a:gd name="connsiteY10" fmla="*/ 1079922 h 4488388"/>
              <a:gd name="connsiteX11" fmla="*/ 4004674 w 4786972"/>
              <a:gd name="connsiteY11" fmla="*/ 1653268 h 4488388"/>
              <a:gd name="connsiteX12" fmla="*/ 3654582 w 4786972"/>
              <a:gd name="connsiteY12" fmla="*/ 2121560 h 4488388"/>
              <a:gd name="connsiteX13" fmla="*/ 4168698 w 4786972"/>
              <a:gd name="connsiteY13" fmla="*/ 1930938 h 4488388"/>
              <a:gd name="connsiteX14" fmla="*/ 4775889 w 4786972"/>
              <a:gd name="connsiteY14" fmla="*/ 2150680 h 4488388"/>
              <a:gd name="connsiteX15" fmla="*/ 4385264 w 4786972"/>
              <a:gd name="connsiteY15" fmla="*/ 2443588 h 4488388"/>
              <a:gd name="connsiteX16" fmla="*/ 3652178 w 4786972"/>
              <a:gd name="connsiteY16" fmla="*/ 2677698 h 4488388"/>
              <a:gd name="connsiteX17" fmla="*/ 4170678 w 4786972"/>
              <a:gd name="connsiteY17" fmla="*/ 3581465 h 4488388"/>
              <a:gd name="connsiteX18" fmla="*/ 3963550 w 4786972"/>
              <a:gd name="connsiteY18" fmla="*/ 3743126 h 4488388"/>
              <a:gd name="connsiteX19" fmla="*/ 2940533 w 4786972"/>
              <a:gd name="connsiteY19" fmla="*/ 3318764 h 4488388"/>
              <a:gd name="connsiteX20" fmla="*/ 2814234 w 4786972"/>
              <a:gd name="connsiteY20" fmla="*/ 4356936 h 4488388"/>
              <a:gd name="connsiteX21" fmla="*/ 2481770 w 4786972"/>
              <a:gd name="connsiteY21" fmla="*/ 4408604 h 4488388"/>
              <a:gd name="connsiteX22" fmla="*/ 2122760 w 4786972"/>
              <a:gd name="connsiteY22" fmla="*/ 3609582 h 4488388"/>
              <a:gd name="connsiteX23" fmla="*/ 1384537 w 4786972"/>
              <a:gd name="connsiteY23" fmla="*/ 4162437 h 4488388"/>
              <a:gd name="connsiteX24" fmla="*/ 867032 w 4786972"/>
              <a:gd name="connsiteY24" fmla="*/ 4113066 h 4488388"/>
              <a:gd name="connsiteX25" fmla="*/ 1250781 w 4786972"/>
              <a:gd name="connsiteY25" fmla="*/ 2793086 h 4488388"/>
              <a:gd name="connsiteX26" fmla="*/ 79250 w 4786972"/>
              <a:gd name="connsiteY26" fmla="*/ 2888976 h 4488388"/>
              <a:gd name="connsiteX27" fmla="*/ 320585 w 4786972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1010223 w 4546414"/>
              <a:gd name="connsiteY25" fmla="*/ 2793086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87720 w 4607660"/>
              <a:gd name="connsiteY24" fmla="*/ 4113066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394765"/>
              <a:gd name="connsiteX1" fmla="*/ 865431 w 4607660"/>
              <a:gd name="connsiteY1" fmla="*/ 1754535 h 4394765"/>
              <a:gd name="connsiteX2" fmla="*/ 412317 w 4607660"/>
              <a:gd name="connsiteY2" fmla="*/ 1159791 h 4394765"/>
              <a:gd name="connsiteX3" fmla="*/ 457117 w 4607660"/>
              <a:gd name="connsiteY3" fmla="*/ 672192 h 4394765"/>
              <a:gd name="connsiteX4" fmla="*/ 1133061 w 4607660"/>
              <a:gd name="connsiteY4" fmla="*/ 523044 h 4394765"/>
              <a:gd name="connsiteX5" fmla="*/ 1658200 w 4607660"/>
              <a:gd name="connsiteY5" fmla="*/ 857561 h 4394765"/>
              <a:gd name="connsiteX6" fmla="*/ 1911745 w 4607660"/>
              <a:gd name="connsiteY6" fmla="*/ 156262 h 4394765"/>
              <a:gd name="connsiteX7" fmla="*/ 2733849 w 4607660"/>
              <a:gd name="connsiteY7" fmla="*/ 215037 h 4394765"/>
              <a:gd name="connsiteX8" fmla="*/ 2817250 w 4607660"/>
              <a:gd name="connsiteY8" fmla="*/ 973215 h 4394765"/>
              <a:gd name="connsiteX9" fmla="*/ 3262317 w 4607660"/>
              <a:gd name="connsiteY9" fmla="*/ 658057 h 4394765"/>
              <a:gd name="connsiteX10" fmla="*/ 3979714 w 4607660"/>
              <a:gd name="connsiteY10" fmla="*/ 1079922 h 4394765"/>
              <a:gd name="connsiteX11" fmla="*/ 3825362 w 4607660"/>
              <a:gd name="connsiteY11" fmla="*/ 1653268 h 4394765"/>
              <a:gd name="connsiteX12" fmla="*/ 3475270 w 4607660"/>
              <a:gd name="connsiteY12" fmla="*/ 2121560 h 4394765"/>
              <a:gd name="connsiteX13" fmla="*/ 3989386 w 4607660"/>
              <a:gd name="connsiteY13" fmla="*/ 1930938 h 4394765"/>
              <a:gd name="connsiteX14" fmla="*/ 4596577 w 4607660"/>
              <a:gd name="connsiteY14" fmla="*/ 2150680 h 4394765"/>
              <a:gd name="connsiteX15" fmla="*/ 4205952 w 4607660"/>
              <a:gd name="connsiteY15" fmla="*/ 2443588 h 4394765"/>
              <a:gd name="connsiteX16" fmla="*/ 3472866 w 4607660"/>
              <a:gd name="connsiteY16" fmla="*/ 2677698 h 4394765"/>
              <a:gd name="connsiteX17" fmla="*/ 3991366 w 4607660"/>
              <a:gd name="connsiteY17" fmla="*/ 3581465 h 4394765"/>
              <a:gd name="connsiteX18" fmla="*/ 3784238 w 4607660"/>
              <a:gd name="connsiteY18" fmla="*/ 3743126 h 4394765"/>
              <a:gd name="connsiteX19" fmla="*/ 2761221 w 4607660"/>
              <a:gd name="connsiteY19" fmla="*/ 3318764 h 4394765"/>
              <a:gd name="connsiteX20" fmla="*/ 2634922 w 4607660"/>
              <a:gd name="connsiteY20" fmla="*/ 4356936 h 4394765"/>
              <a:gd name="connsiteX21" fmla="*/ 2047642 w 4607660"/>
              <a:gd name="connsiteY21" fmla="*/ 4084778 h 4394765"/>
              <a:gd name="connsiteX22" fmla="*/ 1762954 w 4607660"/>
              <a:gd name="connsiteY22" fmla="*/ 3503411 h 4394765"/>
              <a:gd name="connsiteX23" fmla="*/ 1178683 w 4607660"/>
              <a:gd name="connsiteY23" fmla="*/ 4093425 h 4394765"/>
              <a:gd name="connsiteX24" fmla="*/ 639944 w 4607660"/>
              <a:gd name="connsiteY24" fmla="*/ 3523808 h 4394765"/>
              <a:gd name="connsiteX25" fmla="*/ 885666 w 4607660"/>
              <a:gd name="connsiteY25" fmla="*/ 2803703 h 4394765"/>
              <a:gd name="connsiteX26" fmla="*/ 276851 w 4607660"/>
              <a:gd name="connsiteY26" fmla="*/ 2703175 h 4394765"/>
              <a:gd name="connsiteX27" fmla="*/ 141273 w 4607660"/>
              <a:gd name="connsiteY27" fmla="*/ 1932409 h 4394765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61221 w 4607660"/>
              <a:gd name="connsiteY19" fmla="*/ 3318764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4097540 w 4607660"/>
              <a:gd name="connsiteY17" fmla="*/ 3231096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228393"/>
              <a:gd name="connsiteY0" fmla="*/ 1932409 h 4144203"/>
              <a:gd name="connsiteX1" fmla="*/ 865431 w 4228393"/>
              <a:gd name="connsiteY1" fmla="*/ 1754535 h 4144203"/>
              <a:gd name="connsiteX2" fmla="*/ 412317 w 4228393"/>
              <a:gd name="connsiteY2" fmla="*/ 1159791 h 4144203"/>
              <a:gd name="connsiteX3" fmla="*/ 457117 w 4228393"/>
              <a:gd name="connsiteY3" fmla="*/ 672192 h 4144203"/>
              <a:gd name="connsiteX4" fmla="*/ 1133061 w 4228393"/>
              <a:gd name="connsiteY4" fmla="*/ 523044 h 4144203"/>
              <a:gd name="connsiteX5" fmla="*/ 1658200 w 4228393"/>
              <a:gd name="connsiteY5" fmla="*/ 857561 h 4144203"/>
              <a:gd name="connsiteX6" fmla="*/ 1911745 w 4228393"/>
              <a:gd name="connsiteY6" fmla="*/ 156262 h 4144203"/>
              <a:gd name="connsiteX7" fmla="*/ 2733849 w 4228393"/>
              <a:gd name="connsiteY7" fmla="*/ 215037 h 4144203"/>
              <a:gd name="connsiteX8" fmla="*/ 2817250 w 4228393"/>
              <a:gd name="connsiteY8" fmla="*/ 973215 h 4144203"/>
              <a:gd name="connsiteX9" fmla="*/ 3262317 w 4228393"/>
              <a:gd name="connsiteY9" fmla="*/ 658057 h 4144203"/>
              <a:gd name="connsiteX10" fmla="*/ 3979714 w 4228393"/>
              <a:gd name="connsiteY10" fmla="*/ 1079922 h 4144203"/>
              <a:gd name="connsiteX11" fmla="*/ 3825362 w 4228393"/>
              <a:gd name="connsiteY11" fmla="*/ 1653268 h 4144203"/>
              <a:gd name="connsiteX12" fmla="*/ 3475270 w 4228393"/>
              <a:gd name="connsiteY12" fmla="*/ 2121560 h 4144203"/>
              <a:gd name="connsiteX13" fmla="*/ 3989386 w 4228393"/>
              <a:gd name="connsiteY13" fmla="*/ 1930938 h 4144203"/>
              <a:gd name="connsiteX14" fmla="*/ 4205952 w 4228393"/>
              <a:gd name="connsiteY14" fmla="*/ 2443588 h 4144203"/>
              <a:gd name="connsiteX15" fmla="*/ 3472866 w 4228393"/>
              <a:gd name="connsiteY15" fmla="*/ 2677698 h 4144203"/>
              <a:gd name="connsiteX16" fmla="*/ 4097540 w 4228393"/>
              <a:gd name="connsiteY16" fmla="*/ 3231096 h 4144203"/>
              <a:gd name="connsiteX17" fmla="*/ 3784238 w 4228393"/>
              <a:gd name="connsiteY17" fmla="*/ 3743126 h 4144203"/>
              <a:gd name="connsiteX18" fmla="*/ 2798381 w 4228393"/>
              <a:gd name="connsiteY18" fmla="*/ 3217900 h 4144203"/>
              <a:gd name="connsiteX19" fmla="*/ 2693317 w 4228393"/>
              <a:gd name="connsiteY19" fmla="*/ 3964097 h 4144203"/>
              <a:gd name="connsiteX20" fmla="*/ 2047642 w 4228393"/>
              <a:gd name="connsiteY20" fmla="*/ 4084778 h 4144203"/>
              <a:gd name="connsiteX21" fmla="*/ 1762954 w 4228393"/>
              <a:gd name="connsiteY21" fmla="*/ 3503411 h 4144203"/>
              <a:gd name="connsiteX22" fmla="*/ 1178683 w 4228393"/>
              <a:gd name="connsiteY22" fmla="*/ 4093425 h 4144203"/>
              <a:gd name="connsiteX23" fmla="*/ 639944 w 4228393"/>
              <a:gd name="connsiteY23" fmla="*/ 3523808 h 4144203"/>
              <a:gd name="connsiteX24" fmla="*/ 885666 w 4228393"/>
              <a:gd name="connsiteY24" fmla="*/ 2803703 h 4144203"/>
              <a:gd name="connsiteX25" fmla="*/ 276851 w 4228393"/>
              <a:gd name="connsiteY25" fmla="*/ 2703175 h 4144203"/>
              <a:gd name="connsiteX26" fmla="*/ 141273 w 4228393"/>
              <a:gd name="connsiteY26" fmla="*/ 1932409 h 4144203"/>
              <a:gd name="connsiteX0" fmla="*/ 141273 w 4205952"/>
              <a:gd name="connsiteY0" fmla="*/ 1932409 h 4144203"/>
              <a:gd name="connsiteX1" fmla="*/ 865431 w 4205952"/>
              <a:gd name="connsiteY1" fmla="*/ 1754535 h 4144203"/>
              <a:gd name="connsiteX2" fmla="*/ 412317 w 4205952"/>
              <a:gd name="connsiteY2" fmla="*/ 1159791 h 4144203"/>
              <a:gd name="connsiteX3" fmla="*/ 457117 w 4205952"/>
              <a:gd name="connsiteY3" fmla="*/ 672192 h 4144203"/>
              <a:gd name="connsiteX4" fmla="*/ 1133061 w 4205952"/>
              <a:gd name="connsiteY4" fmla="*/ 523044 h 4144203"/>
              <a:gd name="connsiteX5" fmla="*/ 1658200 w 4205952"/>
              <a:gd name="connsiteY5" fmla="*/ 857561 h 4144203"/>
              <a:gd name="connsiteX6" fmla="*/ 1911745 w 4205952"/>
              <a:gd name="connsiteY6" fmla="*/ 156262 h 4144203"/>
              <a:gd name="connsiteX7" fmla="*/ 2733849 w 4205952"/>
              <a:gd name="connsiteY7" fmla="*/ 215037 h 4144203"/>
              <a:gd name="connsiteX8" fmla="*/ 2817250 w 4205952"/>
              <a:gd name="connsiteY8" fmla="*/ 973215 h 4144203"/>
              <a:gd name="connsiteX9" fmla="*/ 3262317 w 4205952"/>
              <a:gd name="connsiteY9" fmla="*/ 658057 h 4144203"/>
              <a:gd name="connsiteX10" fmla="*/ 3979714 w 4205952"/>
              <a:gd name="connsiteY10" fmla="*/ 1079922 h 4144203"/>
              <a:gd name="connsiteX11" fmla="*/ 3825362 w 4205952"/>
              <a:gd name="connsiteY11" fmla="*/ 1653268 h 4144203"/>
              <a:gd name="connsiteX12" fmla="*/ 3475270 w 4205952"/>
              <a:gd name="connsiteY12" fmla="*/ 2121560 h 4144203"/>
              <a:gd name="connsiteX13" fmla="*/ 4205952 w 4205952"/>
              <a:gd name="connsiteY13" fmla="*/ 2443588 h 4144203"/>
              <a:gd name="connsiteX14" fmla="*/ 3472866 w 4205952"/>
              <a:gd name="connsiteY14" fmla="*/ 2677698 h 4144203"/>
              <a:gd name="connsiteX15" fmla="*/ 4097540 w 4205952"/>
              <a:gd name="connsiteY15" fmla="*/ 3231096 h 4144203"/>
              <a:gd name="connsiteX16" fmla="*/ 3784238 w 4205952"/>
              <a:gd name="connsiteY16" fmla="*/ 3743126 h 4144203"/>
              <a:gd name="connsiteX17" fmla="*/ 2798381 w 4205952"/>
              <a:gd name="connsiteY17" fmla="*/ 3217900 h 4144203"/>
              <a:gd name="connsiteX18" fmla="*/ 2693317 w 4205952"/>
              <a:gd name="connsiteY18" fmla="*/ 3964097 h 4144203"/>
              <a:gd name="connsiteX19" fmla="*/ 2047642 w 4205952"/>
              <a:gd name="connsiteY19" fmla="*/ 4084778 h 4144203"/>
              <a:gd name="connsiteX20" fmla="*/ 1762954 w 4205952"/>
              <a:gd name="connsiteY20" fmla="*/ 3503411 h 4144203"/>
              <a:gd name="connsiteX21" fmla="*/ 1178683 w 4205952"/>
              <a:gd name="connsiteY21" fmla="*/ 4093425 h 4144203"/>
              <a:gd name="connsiteX22" fmla="*/ 639944 w 4205952"/>
              <a:gd name="connsiteY22" fmla="*/ 3523808 h 4144203"/>
              <a:gd name="connsiteX23" fmla="*/ 885666 w 4205952"/>
              <a:gd name="connsiteY23" fmla="*/ 2803703 h 4144203"/>
              <a:gd name="connsiteX24" fmla="*/ 276851 w 4205952"/>
              <a:gd name="connsiteY24" fmla="*/ 2703175 h 4144203"/>
              <a:gd name="connsiteX25" fmla="*/ 141273 w 4205952"/>
              <a:gd name="connsiteY25" fmla="*/ 1932409 h 4144203"/>
              <a:gd name="connsiteX0" fmla="*/ 141273 w 4242652"/>
              <a:gd name="connsiteY0" fmla="*/ 1932409 h 4144203"/>
              <a:gd name="connsiteX1" fmla="*/ 865431 w 4242652"/>
              <a:gd name="connsiteY1" fmla="*/ 1754535 h 4144203"/>
              <a:gd name="connsiteX2" fmla="*/ 412317 w 4242652"/>
              <a:gd name="connsiteY2" fmla="*/ 1159791 h 4144203"/>
              <a:gd name="connsiteX3" fmla="*/ 457117 w 4242652"/>
              <a:gd name="connsiteY3" fmla="*/ 672192 h 4144203"/>
              <a:gd name="connsiteX4" fmla="*/ 1133061 w 4242652"/>
              <a:gd name="connsiteY4" fmla="*/ 523044 h 4144203"/>
              <a:gd name="connsiteX5" fmla="*/ 1658200 w 4242652"/>
              <a:gd name="connsiteY5" fmla="*/ 857561 h 4144203"/>
              <a:gd name="connsiteX6" fmla="*/ 1911745 w 4242652"/>
              <a:gd name="connsiteY6" fmla="*/ 156262 h 4144203"/>
              <a:gd name="connsiteX7" fmla="*/ 2733849 w 4242652"/>
              <a:gd name="connsiteY7" fmla="*/ 215037 h 4144203"/>
              <a:gd name="connsiteX8" fmla="*/ 2817250 w 4242652"/>
              <a:gd name="connsiteY8" fmla="*/ 973215 h 4144203"/>
              <a:gd name="connsiteX9" fmla="*/ 3262317 w 4242652"/>
              <a:gd name="connsiteY9" fmla="*/ 658057 h 4144203"/>
              <a:gd name="connsiteX10" fmla="*/ 3979714 w 4242652"/>
              <a:gd name="connsiteY10" fmla="*/ 1079922 h 4144203"/>
              <a:gd name="connsiteX11" fmla="*/ 3825362 w 4242652"/>
              <a:gd name="connsiteY11" fmla="*/ 1653268 h 4144203"/>
              <a:gd name="connsiteX12" fmla="*/ 3475270 w 4242652"/>
              <a:gd name="connsiteY12" fmla="*/ 2121560 h 4144203"/>
              <a:gd name="connsiteX13" fmla="*/ 4205952 w 4242652"/>
              <a:gd name="connsiteY13" fmla="*/ 2443588 h 4144203"/>
              <a:gd name="connsiteX14" fmla="*/ 4097540 w 4242652"/>
              <a:gd name="connsiteY14" fmla="*/ 3231096 h 4144203"/>
              <a:gd name="connsiteX15" fmla="*/ 3784238 w 4242652"/>
              <a:gd name="connsiteY15" fmla="*/ 3743126 h 4144203"/>
              <a:gd name="connsiteX16" fmla="*/ 2798381 w 4242652"/>
              <a:gd name="connsiteY16" fmla="*/ 3217900 h 4144203"/>
              <a:gd name="connsiteX17" fmla="*/ 2693317 w 4242652"/>
              <a:gd name="connsiteY17" fmla="*/ 3964097 h 4144203"/>
              <a:gd name="connsiteX18" fmla="*/ 2047642 w 4242652"/>
              <a:gd name="connsiteY18" fmla="*/ 4084778 h 4144203"/>
              <a:gd name="connsiteX19" fmla="*/ 1762954 w 4242652"/>
              <a:gd name="connsiteY19" fmla="*/ 3503411 h 4144203"/>
              <a:gd name="connsiteX20" fmla="*/ 1178683 w 4242652"/>
              <a:gd name="connsiteY20" fmla="*/ 4093425 h 4144203"/>
              <a:gd name="connsiteX21" fmla="*/ 639944 w 4242652"/>
              <a:gd name="connsiteY21" fmla="*/ 3523808 h 4144203"/>
              <a:gd name="connsiteX22" fmla="*/ 885666 w 4242652"/>
              <a:gd name="connsiteY22" fmla="*/ 2803703 h 4144203"/>
              <a:gd name="connsiteX23" fmla="*/ 276851 w 4242652"/>
              <a:gd name="connsiteY23" fmla="*/ 2703175 h 4144203"/>
              <a:gd name="connsiteX24" fmla="*/ 141273 w 4242652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5938"/>
              <a:gd name="connsiteX1" fmla="*/ 865431 w 4116813"/>
              <a:gd name="connsiteY1" fmla="*/ 1754535 h 4145938"/>
              <a:gd name="connsiteX2" fmla="*/ 412317 w 4116813"/>
              <a:gd name="connsiteY2" fmla="*/ 1159791 h 4145938"/>
              <a:gd name="connsiteX3" fmla="*/ 457117 w 4116813"/>
              <a:gd name="connsiteY3" fmla="*/ 672192 h 4145938"/>
              <a:gd name="connsiteX4" fmla="*/ 1133061 w 4116813"/>
              <a:gd name="connsiteY4" fmla="*/ 523044 h 4145938"/>
              <a:gd name="connsiteX5" fmla="*/ 1658200 w 4116813"/>
              <a:gd name="connsiteY5" fmla="*/ 857561 h 4145938"/>
              <a:gd name="connsiteX6" fmla="*/ 1911745 w 4116813"/>
              <a:gd name="connsiteY6" fmla="*/ 156262 h 4145938"/>
              <a:gd name="connsiteX7" fmla="*/ 2733849 w 4116813"/>
              <a:gd name="connsiteY7" fmla="*/ 215037 h 4145938"/>
              <a:gd name="connsiteX8" fmla="*/ 2809947 w 4116813"/>
              <a:gd name="connsiteY8" fmla="*/ 1053567 h 4145938"/>
              <a:gd name="connsiteX9" fmla="*/ 3262317 w 4116813"/>
              <a:gd name="connsiteY9" fmla="*/ 658057 h 4145938"/>
              <a:gd name="connsiteX10" fmla="*/ 3979714 w 4116813"/>
              <a:gd name="connsiteY10" fmla="*/ 1079922 h 4145938"/>
              <a:gd name="connsiteX11" fmla="*/ 3825362 w 4116813"/>
              <a:gd name="connsiteY11" fmla="*/ 1653268 h 4145938"/>
              <a:gd name="connsiteX12" fmla="*/ 3475270 w 4116813"/>
              <a:gd name="connsiteY12" fmla="*/ 2121560 h 4145938"/>
              <a:gd name="connsiteX13" fmla="*/ 4020149 w 4116813"/>
              <a:gd name="connsiteY13" fmla="*/ 2533835 h 4145938"/>
              <a:gd name="connsiteX14" fmla="*/ 4076307 w 4116813"/>
              <a:gd name="connsiteY14" fmla="*/ 3193936 h 4145938"/>
              <a:gd name="connsiteX15" fmla="*/ 3428559 w 4116813"/>
              <a:gd name="connsiteY15" fmla="*/ 3483002 h 4145938"/>
              <a:gd name="connsiteX16" fmla="*/ 2798381 w 4116813"/>
              <a:gd name="connsiteY16" fmla="*/ 3217900 h 4145938"/>
              <a:gd name="connsiteX17" fmla="*/ 2770018 w 4116813"/>
              <a:gd name="connsiteY17" fmla="*/ 3971403 h 4145938"/>
              <a:gd name="connsiteX18" fmla="*/ 2047642 w 4116813"/>
              <a:gd name="connsiteY18" fmla="*/ 4084778 h 4145938"/>
              <a:gd name="connsiteX19" fmla="*/ 1762954 w 4116813"/>
              <a:gd name="connsiteY19" fmla="*/ 3503411 h 4145938"/>
              <a:gd name="connsiteX20" fmla="*/ 1178683 w 4116813"/>
              <a:gd name="connsiteY20" fmla="*/ 4093425 h 4145938"/>
              <a:gd name="connsiteX21" fmla="*/ 639944 w 4116813"/>
              <a:gd name="connsiteY21" fmla="*/ 3523808 h 4145938"/>
              <a:gd name="connsiteX22" fmla="*/ 885666 w 4116813"/>
              <a:gd name="connsiteY22" fmla="*/ 2803703 h 4145938"/>
              <a:gd name="connsiteX23" fmla="*/ 276851 w 4116813"/>
              <a:gd name="connsiteY23" fmla="*/ 2703175 h 4145938"/>
              <a:gd name="connsiteX24" fmla="*/ 141273 w 4116813"/>
              <a:gd name="connsiteY24" fmla="*/ 1932409 h 4145938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639944 w 4116813"/>
              <a:gd name="connsiteY21" fmla="*/ 3523808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639944 w 4116813"/>
              <a:gd name="connsiteY21" fmla="*/ 3523808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585158 w 4116813"/>
              <a:gd name="connsiteY21" fmla="*/ 3512850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72806 w 4148346"/>
              <a:gd name="connsiteY0" fmla="*/ 1932409 h 4157940"/>
              <a:gd name="connsiteX1" fmla="*/ 896964 w 4148346"/>
              <a:gd name="connsiteY1" fmla="*/ 1754535 h 4157940"/>
              <a:gd name="connsiteX2" fmla="*/ 443850 w 4148346"/>
              <a:gd name="connsiteY2" fmla="*/ 1159791 h 4157940"/>
              <a:gd name="connsiteX3" fmla="*/ 488650 w 4148346"/>
              <a:gd name="connsiteY3" fmla="*/ 672192 h 4157940"/>
              <a:gd name="connsiteX4" fmla="*/ 1164594 w 4148346"/>
              <a:gd name="connsiteY4" fmla="*/ 523044 h 4157940"/>
              <a:gd name="connsiteX5" fmla="*/ 1689733 w 4148346"/>
              <a:gd name="connsiteY5" fmla="*/ 857561 h 4157940"/>
              <a:gd name="connsiteX6" fmla="*/ 1943278 w 4148346"/>
              <a:gd name="connsiteY6" fmla="*/ 156262 h 4157940"/>
              <a:gd name="connsiteX7" fmla="*/ 2765382 w 4148346"/>
              <a:gd name="connsiteY7" fmla="*/ 215037 h 4157940"/>
              <a:gd name="connsiteX8" fmla="*/ 2841480 w 4148346"/>
              <a:gd name="connsiteY8" fmla="*/ 1053567 h 4157940"/>
              <a:gd name="connsiteX9" fmla="*/ 3293850 w 4148346"/>
              <a:gd name="connsiteY9" fmla="*/ 658057 h 4157940"/>
              <a:gd name="connsiteX10" fmla="*/ 4011247 w 4148346"/>
              <a:gd name="connsiteY10" fmla="*/ 1079922 h 4157940"/>
              <a:gd name="connsiteX11" fmla="*/ 3856895 w 4148346"/>
              <a:gd name="connsiteY11" fmla="*/ 1653268 h 4157940"/>
              <a:gd name="connsiteX12" fmla="*/ 3506803 w 4148346"/>
              <a:gd name="connsiteY12" fmla="*/ 2121560 h 4157940"/>
              <a:gd name="connsiteX13" fmla="*/ 4051682 w 4148346"/>
              <a:gd name="connsiteY13" fmla="*/ 2533835 h 4157940"/>
              <a:gd name="connsiteX14" fmla="*/ 4107840 w 4148346"/>
              <a:gd name="connsiteY14" fmla="*/ 3193936 h 4157940"/>
              <a:gd name="connsiteX15" fmla="*/ 3460092 w 4148346"/>
              <a:gd name="connsiteY15" fmla="*/ 3483002 h 4157940"/>
              <a:gd name="connsiteX16" fmla="*/ 2829914 w 4148346"/>
              <a:gd name="connsiteY16" fmla="*/ 3217900 h 4157940"/>
              <a:gd name="connsiteX17" fmla="*/ 2801551 w 4148346"/>
              <a:gd name="connsiteY17" fmla="*/ 3971403 h 4157940"/>
              <a:gd name="connsiteX18" fmla="*/ 2079175 w 4148346"/>
              <a:gd name="connsiteY18" fmla="*/ 4084778 h 4157940"/>
              <a:gd name="connsiteX19" fmla="*/ 1794487 w 4148346"/>
              <a:gd name="connsiteY19" fmla="*/ 3503411 h 4157940"/>
              <a:gd name="connsiteX20" fmla="*/ 1210216 w 4148346"/>
              <a:gd name="connsiteY20" fmla="*/ 4093425 h 4157940"/>
              <a:gd name="connsiteX21" fmla="*/ 616691 w 4148346"/>
              <a:gd name="connsiteY21" fmla="*/ 3512850 h 4157940"/>
              <a:gd name="connsiteX22" fmla="*/ 917199 w 4148346"/>
              <a:gd name="connsiteY22" fmla="*/ 2803703 h 4157940"/>
              <a:gd name="connsiteX23" fmla="*/ 249944 w 4148346"/>
              <a:gd name="connsiteY23" fmla="*/ 2703174 h 4157940"/>
              <a:gd name="connsiteX24" fmla="*/ 172806 w 4148346"/>
              <a:gd name="connsiteY24" fmla="*/ 1932409 h 4157940"/>
              <a:gd name="connsiteX0" fmla="*/ 172806 w 4148346"/>
              <a:gd name="connsiteY0" fmla="*/ 1932409 h 4157942"/>
              <a:gd name="connsiteX1" fmla="*/ 896964 w 4148346"/>
              <a:gd name="connsiteY1" fmla="*/ 1754535 h 4157942"/>
              <a:gd name="connsiteX2" fmla="*/ 443850 w 4148346"/>
              <a:gd name="connsiteY2" fmla="*/ 1159791 h 4157942"/>
              <a:gd name="connsiteX3" fmla="*/ 488650 w 4148346"/>
              <a:gd name="connsiteY3" fmla="*/ 672192 h 4157942"/>
              <a:gd name="connsiteX4" fmla="*/ 1164594 w 4148346"/>
              <a:gd name="connsiteY4" fmla="*/ 523044 h 4157942"/>
              <a:gd name="connsiteX5" fmla="*/ 1689733 w 4148346"/>
              <a:gd name="connsiteY5" fmla="*/ 857561 h 4157942"/>
              <a:gd name="connsiteX6" fmla="*/ 1943278 w 4148346"/>
              <a:gd name="connsiteY6" fmla="*/ 156262 h 4157942"/>
              <a:gd name="connsiteX7" fmla="*/ 2765382 w 4148346"/>
              <a:gd name="connsiteY7" fmla="*/ 215037 h 4157942"/>
              <a:gd name="connsiteX8" fmla="*/ 2841480 w 4148346"/>
              <a:gd name="connsiteY8" fmla="*/ 1053567 h 4157942"/>
              <a:gd name="connsiteX9" fmla="*/ 3293850 w 4148346"/>
              <a:gd name="connsiteY9" fmla="*/ 658057 h 4157942"/>
              <a:gd name="connsiteX10" fmla="*/ 4011247 w 4148346"/>
              <a:gd name="connsiteY10" fmla="*/ 1079922 h 4157942"/>
              <a:gd name="connsiteX11" fmla="*/ 3856895 w 4148346"/>
              <a:gd name="connsiteY11" fmla="*/ 1653268 h 4157942"/>
              <a:gd name="connsiteX12" fmla="*/ 3506803 w 4148346"/>
              <a:gd name="connsiteY12" fmla="*/ 2121560 h 4157942"/>
              <a:gd name="connsiteX13" fmla="*/ 4051682 w 4148346"/>
              <a:gd name="connsiteY13" fmla="*/ 2533835 h 4157942"/>
              <a:gd name="connsiteX14" fmla="*/ 4107840 w 4148346"/>
              <a:gd name="connsiteY14" fmla="*/ 3193936 h 4157942"/>
              <a:gd name="connsiteX15" fmla="*/ 3460092 w 4148346"/>
              <a:gd name="connsiteY15" fmla="*/ 3483002 h 4157942"/>
              <a:gd name="connsiteX16" fmla="*/ 2829914 w 4148346"/>
              <a:gd name="connsiteY16" fmla="*/ 3217900 h 4157942"/>
              <a:gd name="connsiteX17" fmla="*/ 2801551 w 4148346"/>
              <a:gd name="connsiteY17" fmla="*/ 3971403 h 4157942"/>
              <a:gd name="connsiteX18" fmla="*/ 2079175 w 4148346"/>
              <a:gd name="connsiteY18" fmla="*/ 4084778 h 4157942"/>
              <a:gd name="connsiteX19" fmla="*/ 1794487 w 4148346"/>
              <a:gd name="connsiteY19" fmla="*/ 3503411 h 4157942"/>
              <a:gd name="connsiteX20" fmla="*/ 1210216 w 4148346"/>
              <a:gd name="connsiteY20" fmla="*/ 4093425 h 4157942"/>
              <a:gd name="connsiteX21" fmla="*/ 616691 w 4148346"/>
              <a:gd name="connsiteY21" fmla="*/ 3512850 h 4157942"/>
              <a:gd name="connsiteX22" fmla="*/ 917199 w 4148346"/>
              <a:gd name="connsiteY22" fmla="*/ 2803703 h 4157942"/>
              <a:gd name="connsiteX23" fmla="*/ 249944 w 4148346"/>
              <a:gd name="connsiteY23" fmla="*/ 2703174 h 4157942"/>
              <a:gd name="connsiteX24" fmla="*/ 172806 w 4148346"/>
              <a:gd name="connsiteY24" fmla="*/ 1932409 h 4157942"/>
              <a:gd name="connsiteX0" fmla="*/ 149270 w 4124810"/>
              <a:gd name="connsiteY0" fmla="*/ 1932409 h 4157940"/>
              <a:gd name="connsiteX1" fmla="*/ 873428 w 4124810"/>
              <a:gd name="connsiteY1" fmla="*/ 1754535 h 4157940"/>
              <a:gd name="connsiteX2" fmla="*/ 420314 w 4124810"/>
              <a:gd name="connsiteY2" fmla="*/ 1159791 h 4157940"/>
              <a:gd name="connsiteX3" fmla="*/ 465114 w 4124810"/>
              <a:gd name="connsiteY3" fmla="*/ 672192 h 4157940"/>
              <a:gd name="connsiteX4" fmla="*/ 1141058 w 4124810"/>
              <a:gd name="connsiteY4" fmla="*/ 523044 h 4157940"/>
              <a:gd name="connsiteX5" fmla="*/ 1666197 w 4124810"/>
              <a:gd name="connsiteY5" fmla="*/ 857561 h 4157940"/>
              <a:gd name="connsiteX6" fmla="*/ 1919742 w 4124810"/>
              <a:gd name="connsiteY6" fmla="*/ 156262 h 4157940"/>
              <a:gd name="connsiteX7" fmla="*/ 2741846 w 4124810"/>
              <a:gd name="connsiteY7" fmla="*/ 215037 h 4157940"/>
              <a:gd name="connsiteX8" fmla="*/ 2817944 w 4124810"/>
              <a:gd name="connsiteY8" fmla="*/ 1053567 h 4157940"/>
              <a:gd name="connsiteX9" fmla="*/ 3270314 w 4124810"/>
              <a:gd name="connsiteY9" fmla="*/ 658057 h 4157940"/>
              <a:gd name="connsiteX10" fmla="*/ 3987711 w 4124810"/>
              <a:gd name="connsiteY10" fmla="*/ 1079922 h 4157940"/>
              <a:gd name="connsiteX11" fmla="*/ 3833359 w 4124810"/>
              <a:gd name="connsiteY11" fmla="*/ 1653268 h 4157940"/>
              <a:gd name="connsiteX12" fmla="*/ 3483267 w 4124810"/>
              <a:gd name="connsiteY12" fmla="*/ 2121560 h 4157940"/>
              <a:gd name="connsiteX13" fmla="*/ 4028146 w 4124810"/>
              <a:gd name="connsiteY13" fmla="*/ 2533835 h 4157940"/>
              <a:gd name="connsiteX14" fmla="*/ 4084304 w 4124810"/>
              <a:gd name="connsiteY14" fmla="*/ 3193936 h 4157940"/>
              <a:gd name="connsiteX15" fmla="*/ 3436556 w 4124810"/>
              <a:gd name="connsiteY15" fmla="*/ 3483002 h 4157940"/>
              <a:gd name="connsiteX16" fmla="*/ 2806378 w 4124810"/>
              <a:gd name="connsiteY16" fmla="*/ 3217900 h 4157940"/>
              <a:gd name="connsiteX17" fmla="*/ 2778015 w 4124810"/>
              <a:gd name="connsiteY17" fmla="*/ 3971403 h 4157940"/>
              <a:gd name="connsiteX18" fmla="*/ 2055639 w 4124810"/>
              <a:gd name="connsiteY18" fmla="*/ 4084778 h 4157940"/>
              <a:gd name="connsiteX19" fmla="*/ 1770951 w 4124810"/>
              <a:gd name="connsiteY19" fmla="*/ 3503411 h 4157940"/>
              <a:gd name="connsiteX20" fmla="*/ 1186680 w 4124810"/>
              <a:gd name="connsiteY20" fmla="*/ 4093425 h 4157940"/>
              <a:gd name="connsiteX21" fmla="*/ 593155 w 4124810"/>
              <a:gd name="connsiteY21" fmla="*/ 3512850 h 4157940"/>
              <a:gd name="connsiteX22" fmla="*/ 893663 w 4124810"/>
              <a:gd name="connsiteY22" fmla="*/ 2803703 h 4157940"/>
              <a:gd name="connsiteX23" fmla="*/ 226408 w 4124810"/>
              <a:gd name="connsiteY23" fmla="*/ 2703174 h 4157940"/>
              <a:gd name="connsiteX24" fmla="*/ 149270 w 4124810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4808" h="4155776">
                <a:moveTo>
                  <a:pt x="149268" y="1930244"/>
                </a:moveTo>
                <a:cubicBezTo>
                  <a:pt x="399006" y="1782414"/>
                  <a:pt x="476853" y="1752798"/>
                  <a:pt x="873426" y="1752370"/>
                </a:cubicBezTo>
                <a:cubicBezTo>
                  <a:pt x="554660" y="1480356"/>
                  <a:pt x="529230" y="1341769"/>
                  <a:pt x="420312" y="1157626"/>
                </a:cubicBezTo>
                <a:cubicBezTo>
                  <a:pt x="336213" y="1075556"/>
                  <a:pt x="395661" y="804234"/>
                  <a:pt x="465112" y="670027"/>
                </a:cubicBezTo>
                <a:cubicBezTo>
                  <a:pt x="633015" y="483405"/>
                  <a:pt x="991589" y="479291"/>
                  <a:pt x="1141056" y="520879"/>
                </a:cubicBezTo>
                <a:cubicBezTo>
                  <a:pt x="1487764" y="676214"/>
                  <a:pt x="1491149" y="743890"/>
                  <a:pt x="1666195" y="855396"/>
                </a:cubicBezTo>
                <a:cubicBezTo>
                  <a:pt x="1709873" y="614380"/>
                  <a:pt x="1730935" y="361794"/>
                  <a:pt x="1919740" y="154097"/>
                </a:cubicBezTo>
                <a:cubicBezTo>
                  <a:pt x="2173882" y="-112636"/>
                  <a:pt x="2611123" y="6411"/>
                  <a:pt x="2741844" y="212872"/>
                </a:cubicBezTo>
                <a:cubicBezTo>
                  <a:pt x="2862352" y="525918"/>
                  <a:pt x="2850735" y="678008"/>
                  <a:pt x="2817942" y="1051402"/>
                </a:cubicBezTo>
                <a:cubicBezTo>
                  <a:pt x="2985083" y="853970"/>
                  <a:pt x="3012288" y="772951"/>
                  <a:pt x="3270312" y="655892"/>
                </a:cubicBezTo>
                <a:cubicBezTo>
                  <a:pt x="3528336" y="538833"/>
                  <a:pt x="4000361" y="921856"/>
                  <a:pt x="3987709" y="1077757"/>
                </a:cubicBezTo>
                <a:cubicBezTo>
                  <a:pt x="4031680" y="1278519"/>
                  <a:pt x="4005081" y="1461915"/>
                  <a:pt x="3894044" y="1676388"/>
                </a:cubicBezTo>
                <a:cubicBezTo>
                  <a:pt x="3792518" y="1862827"/>
                  <a:pt x="3696908" y="1932276"/>
                  <a:pt x="3543390" y="2103661"/>
                </a:cubicBezTo>
                <a:cubicBezTo>
                  <a:pt x="3612132" y="2139825"/>
                  <a:pt x="3858669" y="2327497"/>
                  <a:pt x="4028144" y="2531670"/>
                </a:cubicBezTo>
                <a:cubicBezTo>
                  <a:pt x="4131856" y="2716593"/>
                  <a:pt x="4154588" y="2975181"/>
                  <a:pt x="4084302" y="3191771"/>
                </a:cubicBezTo>
                <a:cubicBezTo>
                  <a:pt x="4014016" y="3408361"/>
                  <a:pt x="3625395" y="3502451"/>
                  <a:pt x="3436554" y="3480837"/>
                </a:cubicBezTo>
                <a:cubicBezTo>
                  <a:pt x="3162775" y="3475149"/>
                  <a:pt x="3101429" y="3277592"/>
                  <a:pt x="2877177" y="3175279"/>
                </a:cubicBezTo>
                <a:cubicBezTo>
                  <a:pt x="2894504" y="3607375"/>
                  <a:pt x="2914475" y="3710780"/>
                  <a:pt x="2778013" y="3969238"/>
                </a:cubicBezTo>
                <a:cubicBezTo>
                  <a:pt x="2675317" y="4158841"/>
                  <a:pt x="2186666" y="4216948"/>
                  <a:pt x="2055637" y="4082613"/>
                </a:cubicBezTo>
                <a:cubicBezTo>
                  <a:pt x="1864925" y="3886615"/>
                  <a:pt x="1890619" y="3767587"/>
                  <a:pt x="1770949" y="3501246"/>
                </a:cubicBezTo>
                <a:cubicBezTo>
                  <a:pt x="1636244" y="3716694"/>
                  <a:pt x="1416908" y="3960804"/>
                  <a:pt x="1186678" y="4091260"/>
                </a:cubicBezTo>
                <a:cubicBezTo>
                  <a:pt x="897982" y="4266777"/>
                  <a:pt x="590902" y="3785538"/>
                  <a:pt x="593153" y="3510685"/>
                </a:cubicBezTo>
                <a:cubicBezTo>
                  <a:pt x="668024" y="3032803"/>
                  <a:pt x="776703" y="3128308"/>
                  <a:pt x="893661" y="2801538"/>
                </a:cubicBezTo>
                <a:cubicBezTo>
                  <a:pt x="401626" y="2832796"/>
                  <a:pt x="367644" y="2772951"/>
                  <a:pt x="226406" y="2701009"/>
                </a:cubicBezTo>
                <a:cubicBezTo>
                  <a:pt x="-130899" y="2493820"/>
                  <a:pt x="7518" y="2101793"/>
                  <a:pt x="149268" y="1930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EFBA6A1D-A642-FFEA-C959-A64BD06A6A6C}"/>
              </a:ext>
            </a:extLst>
          </p:cNvPr>
          <p:cNvSpPr/>
          <p:nvPr/>
        </p:nvSpPr>
        <p:spPr>
          <a:xfrm rot="17755581">
            <a:off x="2689157" y="5224197"/>
            <a:ext cx="2003020" cy="1096769"/>
          </a:xfrm>
          <a:custGeom>
            <a:avLst/>
            <a:gdLst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96094 w 3429855"/>
              <a:gd name="connsiteY2" fmla="*/ 1904172 h 1967436"/>
              <a:gd name="connsiteX3" fmla="*/ 30923 w 3429855"/>
              <a:gd name="connsiteY3" fmla="*/ 873691 h 1967436"/>
              <a:gd name="connsiteX4" fmla="*/ 12232 w 3429855"/>
              <a:gd name="connsiteY4" fmla="*/ 0 h 1967436"/>
              <a:gd name="connsiteX5" fmla="*/ 3416309 w 3429855"/>
              <a:gd name="connsiteY5" fmla="*/ 4176 h 1967436"/>
              <a:gd name="connsiteX6" fmla="*/ 3410360 w 3429855"/>
              <a:gd name="connsiteY6" fmla="*/ 1246580 h 1967436"/>
              <a:gd name="connsiteX7" fmla="*/ 3389093 w 3429855"/>
              <a:gd name="connsiteY7" fmla="*/ 1921570 h 1967436"/>
              <a:gd name="connsiteX0" fmla="*/ 3383099 w 3660758"/>
              <a:gd name="connsiteY0" fmla="*/ 1967436 h 1967436"/>
              <a:gd name="connsiteX1" fmla="*/ 103200 w 3660758"/>
              <a:gd name="connsiteY1" fmla="*/ 1967436 h 1967436"/>
              <a:gd name="connsiteX2" fmla="*/ 96094 w 3660758"/>
              <a:gd name="connsiteY2" fmla="*/ 1904172 h 1967436"/>
              <a:gd name="connsiteX3" fmla="*/ 30923 w 3660758"/>
              <a:gd name="connsiteY3" fmla="*/ 873691 h 1967436"/>
              <a:gd name="connsiteX4" fmla="*/ 12232 w 3660758"/>
              <a:gd name="connsiteY4" fmla="*/ 0 h 1967436"/>
              <a:gd name="connsiteX5" fmla="*/ 3416309 w 3660758"/>
              <a:gd name="connsiteY5" fmla="*/ 4176 h 1967436"/>
              <a:gd name="connsiteX6" fmla="*/ 3389093 w 3660758"/>
              <a:gd name="connsiteY6" fmla="*/ 1921570 h 1967436"/>
              <a:gd name="connsiteX7" fmla="*/ 3383099 w 3660758"/>
              <a:gd name="connsiteY7" fmla="*/ 1967436 h 1967436"/>
              <a:gd name="connsiteX0" fmla="*/ 3383099 w 3431409"/>
              <a:gd name="connsiteY0" fmla="*/ 1967436 h 1967436"/>
              <a:gd name="connsiteX1" fmla="*/ 103200 w 3431409"/>
              <a:gd name="connsiteY1" fmla="*/ 1967436 h 1967436"/>
              <a:gd name="connsiteX2" fmla="*/ 96094 w 3431409"/>
              <a:gd name="connsiteY2" fmla="*/ 1904172 h 1967436"/>
              <a:gd name="connsiteX3" fmla="*/ 30923 w 3431409"/>
              <a:gd name="connsiteY3" fmla="*/ 873691 h 1967436"/>
              <a:gd name="connsiteX4" fmla="*/ 12232 w 3431409"/>
              <a:gd name="connsiteY4" fmla="*/ 0 h 1967436"/>
              <a:gd name="connsiteX5" fmla="*/ 3416309 w 3431409"/>
              <a:gd name="connsiteY5" fmla="*/ 4176 h 1967436"/>
              <a:gd name="connsiteX6" fmla="*/ 3389093 w 3431409"/>
              <a:gd name="connsiteY6" fmla="*/ 1921570 h 1967436"/>
              <a:gd name="connsiteX7" fmla="*/ 3383099 w 3431409"/>
              <a:gd name="connsiteY7" fmla="*/ 1967436 h 1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1409" h="1967436">
                <a:moveTo>
                  <a:pt x="3383099" y="1967436"/>
                </a:moveTo>
                <a:lnTo>
                  <a:pt x="103200" y="1967436"/>
                </a:lnTo>
                <a:lnTo>
                  <a:pt x="96094" y="1904172"/>
                </a:lnTo>
                <a:cubicBezTo>
                  <a:pt x="59860" y="1517992"/>
                  <a:pt x="52689" y="1111230"/>
                  <a:pt x="30923" y="873691"/>
                </a:cubicBezTo>
                <a:cubicBezTo>
                  <a:pt x="8050" y="534740"/>
                  <a:pt x="-14733" y="250973"/>
                  <a:pt x="12232" y="0"/>
                </a:cubicBezTo>
                <a:lnTo>
                  <a:pt x="3416309" y="4176"/>
                </a:lnTo>
                <a:cubicBezTo>
                  <a:pt x="3460337" y="1363846"/>
                  <a:pt x="3394628" y="1594360"/>
                  <a:pt x="3389093" y="1921570"/>
                </a:cubicBezTo>
                <a:lnTo>
                  <a:pt x="3383099" y="19674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F52DA47-97EB-C152-1228-A51F55B73D73}"/>
              </a:ext>
            </a:extLst>
          </p:cNvPr>
          <p:cNvGrpSpPr/>
          <p:nvPr/>
        </p:nvGrpSpPr>
        <p:grpSpPr>
          <a:xfrm>
            <a:off x="2301013" y="4314649"/>
            <a:ext cx="689925" cy="312906"/>
            <a:chOff x="1162566" y="1754387"/>
            <a:chExt cx="689925" cy="312906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EB2478F-A743-FE6F-6997-12E196EE2F06}"/>
                </a:ext>
              </a:extLst>
            </p:cNvPr>
            <p:cNvSpPr/>
            <p:nvPr/>
          </p:nvSpPr>
          <p:spPr>
            <a:xfrm rot="21262796" flipV="1">
              <a:off x="1162566" y="1771850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391B45E-F469-B6A8-F28E-A7F3058221E2}"/>
                </a:ext>
              </a:extLst>
            </p:cNvPr>
            <p:cNvSpPr/>
            <p:nvPr/>
          </p:nvSpPr>
          <p:spPr>
            <a:xfrm rot="18622065" flipV="1">
              <a:off x="1298352" y="1861050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0C4706A5-7A0D-5A74-03B7-BC81D7311A30}"/>
                </a:ext>
              </a:extLst>
            </p:cNvPr>
            <p:cNvSpPr/>
            <p:nvPr/>
          </p:nvSpPr>
          <p:spPr>
            <a:xfrm rot="21262796" flipV="1">
              <a:off x="1575997" y="1754387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0F770CF4-B3EE-6232-E447-04277D5FCCF6}"/>
                </a:ext>
              </a:extLst>
            </p:cNvPr>
            <p:cNvSpPr/>
            <p:nvPr/>
          </p:nvSpPr>
          <p:spPr>
            <a:xfrm rot="18622065" flipV="1">
              <a:off x="1711783" y="1843587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BCB3267D-E15A-62E4-B97B-11578A25132D}"/>
              </a:ext>
            </a:extLst>
          </p:cNvPr>
          <p:cNvSpPr/>
          <p:nvPr/>
        </p:nvSpPr>
        <p:spPr>
          <a:xfrm rot="5784107">
            <a:off x="2582081" y="4689445"/>
            <a:ext cx="124751" cy="137337"/>
          </a:xfrm>
          <a:prstGeom prst="ellipse">
            <a:avLst/>
          </a:prstGeom>
          <a:noFill/>
          <a:ln w="539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9ED7691-72CD-905D-1323-370449C44B63}"/>
              </a:ext>
            </a:extLst>
          </p:cNvPr>
          <p:cNvGrpSpPr/>
          <p:nvPr/>
        </p:nvGrpSpPr>
        <p:grpSpPr>
          <a:xfrm rot="691471" flipH="1">
            <a:off x="3359115" y="5822161"/>
            <a:ext cx="529288" cy="367128"/>
            <a:chOff x="9839339" y="677159"/>
            <a:chExt cx="751991" cy="521600"/>
          </a:xfrm>
        </p:grpSpPr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AF28E9C-654B-9B53-91F1-68F6C59A5B6F}"/>
                </a:ext>
              </a:extLst>
            </p:cNvPr>
            <p:cNvSpPr/>
            <p:nvPr/>
          </p:nvSpPr>
          <p:spPr>
            <a:xfrm rot="5636109">
              <a:off x="10405736" y="633065"/>
              <a:ext cx="141500" cy="22968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91C93B7D-C257-A7A0-B694-081E9CABEAB2}"/>
                </a:ext>
              </a:extLst>
            </p:cNvPr>
            <p:cNvSpPr/>
            <p:nvPr/>
          </p:nvSpPr>
          <p:spPr>
            <a:xfrm rot="15963891" flipH="1">
              <a:off x="9883433" y="661928"/>
              <a:ext cx="141500" cy="22968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BD8BBF25-BD81-0EDE-359F-175061D73FA5}"/>
                </a:ext>
              </a:extLst>
            </p:cNvPr>
            <p:cNvSpPr/>
            <p:nvPr/>
          </p:nvSpPr>
          <p:spPr>
            <a:xfrm>
              <a:off x="10099691" y="1099560"/>
              <a:ext cx="257366" cy="99199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09928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5388" y="770769"/>
            <a:ext cx="5314380" cy="1593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5388" y="2380036"/>
            <a:ext cx="5314380" cy="33025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5388" y="6356350"/>
            <a:ext cx="317268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2BF2540-84D9-973F-172B-74D931BBA57D}"/>
              </a:ext>
            </a:extLst>
          </p:cNvPr>
          <p:cNvSpPr/>
          <p:nvPr/>
        </p:nvSpPr>
        <p:spPr>
          <a:xfrm rot="9437962" flipH="1" flipV="1">
            <a:off x="2298939" y="3794624"/>
            <a:ext cx="1806472" cy="1597271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97126 w 4783774"/>
              <a:gd name="connsiteY0" fmla="*/ 0 h 2992237"/>
              <a:gd name="connsiteX1" fmla="*/ 4695390 w 4783774"/>
              <a:gd name="connsiteY1" fmla="*/ 45125 h 2992237"/>
              <a:gd name="connsiteX2" fmla="*/ 4782904 w 4783774"/>
              <a:gd name="connsiteY2" fmla="*/ 728525 h 2992237"/>
              <a:gd name="connsiteX3" fmla="*/ 4485298 w 4783774"/>
              <a:gd name="connsiteY3" fmla="*/ 2021361 h 2992237"/>
              <a:gd name="connsiteX4" fmla="*/ 3821568 w 4783774"/>
              <a:gd name="connsiteY4" fmla="*/ 2709739 h 2992237"/>
              <a:gd name="connsiteX5" fmla="*/ 1148355 w 4783774"/>
              <a:gd name="connsiteY5" fmla="*/ 2845398 h 2992237"/>
              <a:gd name="connsiteX6" fmla="*/ 6818 w 4783774"/>
              <a:gd name="connsiteY6" fmla="*/ 595254 h 2992237"/>
              <a:gd name="connsiteX7" fmla="*/ 97126 w 4783774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35538 w 4706023"/>
              <a:gd name="connsiteY6" fmla="*/ 1148904 h 2992237"/>
              <a:gd name="connsiteX7" fmla="*/ 19375 w 4706023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236643 w 4706023"/>
              <a:gd name="connsiteY6" fmla="*/ 2036279 h 2992237"/>
              <a:gd name="connsiteX7" fmla="*/ 35538 w 4706023"/>
              <a:gd name="connsiteY7" fmla="*/ 1148904 h 2992237"/>
              <a:gd name="connsiteX8" fmla="*/ 19375 w 4706023"/>
              <a:gd name="connsiteY8" fmla="*/ 0 h 2992237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3002860"/>
              <a:gd name="connsiteX1" fmla="*/ 4617639 w 4706023"/>
              <a:gd name="connsiteY1" fmla="*/ 45125 h 3002860"/>
              <a:gd name="connsiteX2" fmla="*/ 4705153 w 4706023"/>
              <a:gd name="connsiteY2" fmla="*/ 728525 h 3002860"/>
              <a:gd name="connsiteX3" fmla="*/ 4407547 w 4706023"/>
              <a:gd name="connsiteY3" fmla="*/ 2021361 h 3002860"/>
              <a:gd name="connsiteX4" fmla="*/ 3475106 w 4706023"/>
              <a:gd name="connsiteY4" fmla="*/ 2859686 h 3002860"/>
              <a:gd name="connsiteX5" fmla="*/ 1095954 w 4706023"/>
              <a:gd name="connsiteY5" fmla="*/ 2783881 h 3002860"/>
              <a:gd name="connsiteX6" fmla="*/ 236643 w 4706023"/>
              <a:gd name="connsiteY6" fmla="*/ 2036279 h 3002860"/>
              <a:gd name="connsiteX7" fmla="*/ 35538 w 4706023"/>
              <a:gd name="connsiteY7" fmla="*/ 1148904 h 3002860"/>
              <a:gd name="connsiteX8" fmla="*/ 19375 w 4706023"/>
              <a:gd name="connsiteY8" fmla="*/ 0 h 3002860"/>
              <a:gd name="connsiteX0" fmla="*/ 19375 w 4706630"/>
              <a:gd name="connsiteY0" fmla="*/ 0 h 3002860"/>
              <a:gd name="connsiteX1" fmla="*/ 4617639 w 4706630"/>
              <a:gd name="connsiteY1" fmla="*/ 45125 h 3002860"/>
              <a:gd name="connsiteX2" fmla="*/ 4705153 w 4706630"/>
              <a:gd name="connsiteY2" fmla="*/ 728525 h 3002860"/>
              <a:gd name="connsiteX3" fmla="*/ 4478529 w 4706630"/>
              <a:gd name="connsiteY3" fmla="*/ 2009827 h 3002860"/>
              <a:gd name="connsiteX4" fmla="*/ 3475106 w 4706630"/>
              <a:gd name="connsiteY4" fmla="*/ 2859686 h 3002860"/>
              <a:gd name="connsiteX5" fmla="*/ 1095954 w 4706630"/>
              <a:gd name="connsiteY5" fmla="*/ 2783881 h 3002860"/>
              <a:gd name="connsiteX6" fmla="*/ 236643 w 4706630"/>
              <a:gd name="connsiteY6" fmla="*/ 2036279 h 3002860"/>
              <a:gd name="connsiteX7" fmla="*/ 35538 w 4706630"/>
              <a:gd name="connsiteY7" fmla="*/ 1148904 h 3002860"/>
              <a:gd name="connsiteX8" fmla="*/ 19375 w 4706630"/>
              <a:gd name="connsiteY8" fmla="*/ 0 h 3002860"/>
              <a:gd name="connsiteX0" fmla="*/ 19375 w 4641080"/>
              <a:gd name="connsiteY0" fmla="*/ 0 h 3002860"/>
              <a:gd name="connsiteX1" fmla="*/ 4617639 w 4641080"/>
              <a:gd name="connsiteY1" fmla="*/ 45125 h 3002860"/>
              <a:gd name="connsiteX2" fmla="*/ 4634174 w 4641080"/>
              <a:gd name="connsiteY2" fmla="*/ 851558 h 3002860"/>
              <a:gd name="connsiteX3" fmla="*/ 4478529 w 4641080"/>
              <a:gd name="connsiteY3" fmla="*/ 2009827 h 3002860"/>
              <a:gd name="connsiteX4" fmla="*/ 3475106 w 4641080"/>
              <a:gd name="connsiteY4" fmla="*/ 2859686 h 3002860"/>
              <a:gd name="connsiteX5" fmla="*/ 1095954 w 4641080"/>
              <a:gd name="connsiteY5" fmla="*/ 2783881 h 3002860"/>
              <a:gd name="connsiteX6" fmla="*/ 236643 w 4641080"/>
              <a:gd name="connsiteY6" fmla="*/ 2036279 h 3002860"/>
              <a:gd name="connsiteX7" fmla="*/ 35538 w 4641080"/>
              <a:gd name="connsiteY7" fmla="*/ 1148904 h 3002860"/>
              <a:gd name="connsiteX8" fmla="*/ 19375 w 4641080"/>
              <a:gd name="connsiteY8" fmla="*/ 0 h 3002860"/>
              <a:gd name="connsiteX0" fmla="*/ 19375 w 4648919"/>
              <a:gd name="connsiteY0" fmla="*/ 0 h 3002860"/>
              <a:gd name="connsiteX1" fmla="*/ 4627780 w 4648919"/>
              <a:gd name="connsiteY1" fmla="*/ 37435 h 3002860"/>
              <a:gd name="connsiteX2" fmla="*/ 4634174 w 4648919"/>
              <a:gd name="connsiteY2" fmla="*/ 851558 h 3002860"/>
              <a:gd name="connsiteX3" fmla="*/ 4478529 w 4648919"/>
              <a:gd name="connsiteY3" fmla="*/ 2009827 h 3002860"/>
              <a:gd name="connsiteX4" fmla="*/ 3475106 w 4648919"/>
              <a:gd name="connsiteY4" fmla="*/ 2859686 h 3002860"/>
              <a:gd name="connsiteX5" fmla="*/ 1095954 w 4648919"/>
              <a:gd name="connsiteY5" fmla="*/ 2783881 h 3002860"/>
              <a:gd name="connsiteX6" fmla="*/ 236643 w 4648919"/>
              <a:gd name="connsiteY6" fmla="*/ 2036279 h 3002860"/>
              <a:gd name="connsiteX7" fmla="*/ 35538 w 4648919"/>
              <a:gd name="connsiteY7" fmla="*/ 1148904 h 3002860"/>
              <a:gd name="connsiteX8" fmla="*/ 19375 w 4648919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475106 w 4650008"/>
              <a:gd name="connsiteY4" fmla="*/ 2859686 h 3002860"/>
              <a:gd name="connsiteX5" fmla="*/ 1095954 w 4650008"/>
              <a:gd name="connsiteY5" fmla="*/ 2783881 h 3002860"/>
              <a:gd name="connsiteX6" fmla="*/ 236643 w 4650008"/>
              <a:gd name="connsiteY6" fmla="*/ 2036279 h 3002860"/>
              <a:gd name="connsiteX7" fmla="*/ 35538 w 4650008"/>
              <a:gd name="connsiteY7" fmla="*/ 1148904 h 3002860"/>
              <a:gd name="connsiteX8" fmla="*/ 19375 w 4650008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937772 w 4650008"/>
              <a:gd name="connsiteY4" fmla="*/ 2578395 h 3002860"/>
              <a:gd name="connsiteX5" fmla="*/ 3475106 w 4650008"/>
              <a:gd name="connsiteY5" fmla="*/ 2859686 h 3002860"/>
              <a:gd name="connsiteX6" fmla="*/ 1095954 w 4650008"/>
              <a:gd name="connsiteY6" fmla="*/ 2783881 h 3002860"/>
              <a:gd name="connsiteX7" fmla="*/ 236643 w 4650008"/>
              <a:gd name="connsiteY7" fmla="*/ 2036279 h 3002860"/>
              <a:gd name="connsiteX8" fmla="*/ 35538 w 4650008"/>
              <a:gd name="connsiteY8" fmla="*/ 1148904 h 3002860"/>
              <a:gd name="connsiteX9" fmla="*/ 19375 w 4650008"/>
              <a:gd name="connsiteY9" fmla="*/ 0 h 3002860"/>
              <a:gd name="connsiteX0" fmla="*/ 19375 w 4650008"/>
              <a:gd name="connsiteY0" fmla="*/ 0 h 3014134"/>
              <a:gd name="connsiteX1" fmla="*/ 4627780 w 4650008"/>
              <a:gd name="connsiteY1" fmla="*/ 37435 h 3014134"/>
              <a:gd name="connsiteX2" fmla="*/ 4639245 w 4650008"/>
              <a:gd name="connsiteY2" fmla="*/ 843868 h 3014134"/>
              <a:gd name="connsiteX3" fmla="*/ 4478529 w 4650008"/>
              <a:gd name="connsiteY3" fmla="*/ 2009827 h 3014134"/>
              <a:gd name="connsiteX4" fmla="*/ 3937772 w 4650008"/>
              <a:gd name="connsiteY4" fmla="*/ 2578395 h 3014134"/>
              <a:gd name="connsiteX5" fmla="*/ 3008663 w 4650008"/>
              <a:gd name="connsiteY5" fmla="*/ 2882754 h 3014134"/>
              <a:gd name="connsiteX6" fmla="*/ 1095954 w 4650008"/>
              <a:gd name="connsiteY6" fmla="*/ 2783881 h 3014134"/>
              <a:gd name="connsiteX7" fmla="*/ 236643 w 4650008"/>
              <a:gd name="connsiteY7" fmla="*/ 2036279 h 3014134"/>
              <a:gd name="connsiteX8" fmla="*/ 35538 w 4650008"/>
              <a:gd name="connsiteY8" fmla="*/ 1148904 h 3014134"/>
              <a:gd name="connsiteX9" fmla="*/ 19375 w 4650008"/>
              <a:gd name="connsiteY9" fmla="*/ 0 h 3014134"/>
              <a:gd name="connsiteX0" fmla="*/ 19375 w 4650008"/>
              <a:gd name="connsiteY0" fmla="*/ 0 h 2995745"/>
              <a:gd name="connsiteX1" fmla="*/ 4627780 w 4650008"/>
              <a:gd name="connsiteY1" fmla="*/ 37435 h 2995745"/>
              <a:gd name="connsiteX2" fmla="*/ 4639245 w 4650008"/>
              <a:gd name="connsiteY2" fmla="*/ 843868 h 2995745"/>
              <a:gd name="connsiteX3" fmla="*/ 4478529 w 4650008"/>
              <a:gd name="connsiteY3" fmla="*/ 2009827 h 2995745"/>
              <a:gd name="connsiteX4" fmla="*/ 3937772 w 4650008"/>
              <a:gd name="connsiteY4" fmla="*/ 2578395 h 2995745"/>
              <a:gd name="connsiteX5" fmla="*/ 3008663 w 4650008"/>
              <a:gd name="connsiteY5" fmla="*/ 2882754 h 2995745"/>
              <a:gd name="connsiteX6" fmla="*/ 1095954 w 4650008"/>
              <a:gd name="connsiteY6" fmla="*/ 2783881 h 2995745"/>
              <a:gd name="connsiteX7" fmla="*/ 236643 w 4650008"/>
              <a:gd name="connsiteY7" fmla="*/ 2036279 h 2995745"/>
              <a:gd name="connsiteX8" fmla="*/ 35538 w 4650008"/>
              <a:gd name="connsiteY8" fmla="*/ 1148904 h 2995745"/>
              <a:gd name="connsiteX9" fmla="*/ 19375 w 4650008"/>
              <a:gd name="connsiteY9" fmla="*/ 0 h 2995745"/>
              <a:gd name="connsiteX0" fmla="*/ 19375 w 4650008"/>
              <a:gd name="connsiteY0" fmla="*/ 0 h 2952526"/>
              <a:gd name="connsiteX1" fmla="*/ 4627780 w 4650008"/>
              <a:gd name="connsiteY1" fmla="*/ 37435 h 2952526"/>
              <a:gd name="connsiteX2" fmla="*/ 4639245 w 4650008"/>
              <a:gd name="connsiteY2" fmla="*/ 843868 h 2952526"/>
              <a:gd name="connsiteX3" fmla="*/ 4478529 w 4650008"/>
              <a:gd name="connsiteY3" fmla="*/ 2009827 h 2952526"/>
              <a:gd name="connsiteX4" fmla="*/ 3937772 w 4650008"/>
              <a:gd name="connsiteY4" fmla="*/ 2578395 h 2952526"/>
              <a:gd name="connsiteX5" fmla="*/ 3008663 w 4650008"/>
              <a:gd name="connsiteY5" fmla="*/ 2882754 h 2952526"/>
              <a:gd name="connsiteX6" fmla="*/ 1095954 w 4650008"/>
              <a:gd name="connsiteY6" fmla="*/ 2783881 h 2952526"/>
              <a:gd name="connsiteX7" fmla="*/ 236643 w 4650008"/>
              <a:gd name="connsiteY7" fmla="*/ 2036279 h 2952526"/>
              <a:gd name="connsiteX8" fmla="*/ 35538 w 4650008"/>
              <a:gd name="connsiteY8" fmla="*/ 1148904 h 2952526"/>
              <a:gd name="connsiteX9" fmla="*/ 19375 w 4650008"/>
              <a:gd name="connsiteY9" fmla="*/ 0 h 2952526"/>
              <a:gd name="connsiteX0" fmla="*/ 19375 w 4650008"/>
              <a:gd name="connsiteY0" fmla="*/ 0 h 2974598"/>
              <a:gd name="connsiteX1" fmla="*/ 4627780 w 4650008"/>
              <a:gd name="connsiteY1" fmla="*/ 37435 h 2974598"/>
              <a:gd name="connsiteX2" fmla="*/ 4639245 w 4650008"/>
              <a:gd name="connsiteY2" fmla="*/ 843868 h 2974598"/>
              <a:gd name="connsiteX3" fmla="*/ 4478529 w 4650008"/>
              <a:gd name="connsiteY3" fmla="*/ 2009827 h 2974598"/>
              <a:gd name="connsiteX4" fmla="*/ 3937772 w 4650008"/>
              <a:gd name="connsiteY4" fmla="*/ 2578395 h 2974598"/>
              <a:gd name="connsiteX5" fmla="*/ 3044153 w 4650008"/>
              <a:gd name="connsiteY5" fmla="*/ 2917357 h 2974598"/>
              <a:gd name="connsiteX6" fmla="*/ 1095954 w 4650008"/>
              <a:gd name="connsiteY6" fmla="*/ 2783881 h 2974598"/>
              <a:gd name="connsiteX7" fmla="*/ 236643 w 4650008"/>
              <a:gd name="connsiteY7" fmla="*/ 2036279 h 2974598"/>
              <a:gd name="connsiteX8" fmla="*/ 35538 w 4650008"/>
              <a:gd name="connsiteY8" fmla="*/ 1148904 h 2974598"/>
              <a:gd name="connsiteX9" fmla="*/ 19375 w 4650008"/>
              <a:gd name="connsiteY9" fmla="*/ 0 h 2974598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236643 w 4650008"/>
              <a:gd name="connsiteY8" fmla="*/ 2036279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176807 w 4650008"/>
              <a:gd name="connsiteY8" fmla="*/ 1997386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3039921"/>
              <a:gd name="connsiteX1" fmla="*/ 4627780 w 4650008"/>
              <a:gd name="connsiteY1" fmla="*/ 37435 h 3039921"/>
              <a:gd name="connsiteX2" fmla="*/ 4639245 w 4650008"/>
              <a:gd name="connsiteY2" fmla="*/ 843868 h 3039921"/>
              <a:gd name="connsiteX3" fmla="*/ 4478529 w 4650008"/>
              <a:gd name="connsiteY3" fmla="*/ 2009827 h 3039921"/>
              <a:gd name="connsiteX4" fmla="*/ 3937772 w 4650008"/>
              <a:gd name="connsiteY4" fmla="*/ 2578395 h 3039921"/>
              <a:gd name="connsiteX5" fmla="*/ 3044153 w 4650008"/>
              <a:gd name="connsiteY5" fmla="*/ 2917357 h 3039921"/>
              <a:gd name="connsiteX6" fmla="*/ 1467798 w 4650008"/>
              <a:gd name="connsiteY6" fmla="*/ 2936216 h 3039921"/>
              <a:gd name="connsiteX7" fmla="*/ 666509 w 4650008"/>
              <a:gd name="connsiteY7" fmla="*/ 2501530 h 3039921"/>
              <a:gd name="connsiteX8" fmla="*/ 176807 w 4650008"/>
              <a:gd name="connsiteY8" fmla="*/ 1997386 h 3039921"/>
              <a:gd name="connsiteX9" fmla="*/ 35538 w 4650008"/>
              <a:gd name="connsiteY9" fmla="*/ 1148904 h 3039921"/>
              <a:gd name="connsiteX10" fmla="*/ 19375 w 4650008"/>
              <a:gd name="connsiteY10" fmla="*/ 0 h 3039921"/>
              <a:gd name="connsiteX0" fmla="*/ 19375 w 4650008"/>
              <a:gd name="connsiteY0" fmla="*/ 0 h 3044824"/>
              <a:gd name="connsiteX1" fmla="*/ 4627780 w 4650008"/>
              <a:gd name="connsiteY1" fmla="*/ 37435 h 3044824"/>
              <a:gd name="connsiteX2" fmla="*/ 4639245 w 4650008"/>
              <a:gd name="connsiteY2" fmla="*/ 843868 h 3044824"/>
              <a:gd name="connsiteX3" fmla="*/ 4478529 w 4650008"/>
              <a:gd name="connsiteY3" fmla="*/ 2009827 h 3044824"/>
              <a:gd name="connsiteX4" fmla="*/ 3937772 w 4650008"/>
              <a:gd name="connsiteY4" fmla="*/ 2578395 h 3044824"/>
              <a:gd name="connsiteX5" fmla="*/ 3044153 w 4650008"/>
              <a:gd name="connsiteY5" fmla="*/ 2917357 h 3044824"/>
              <a:gd name="connsiteX6" fmla="*/ 1467798 w 4650008"/>
              <a:gd name="connsiteY6" fmla="*/ 2936216 h 3044824"/>
              <a:gd name="connsiteX7" fmla="*/ 666509 w 4650008"/>
              <a:gd name="connsiteY7" fmla="*/ 2501530 h 3044824"/>
              <a:gd name="connsiteX8" fmla="*/ 176807 w 4650008"/>
              <a:gd name="connsiteY8" fmla="*/ 1997386 h 3044824"/>
              <a:gd name="connsiteX9" fmla="*/ 35538 w 4650008"/>
              <a:gd name="connsiteY9" fmla="*/ 1148904 h 3044824"/>
              <a:gd name="connsiteX10" fmla="*/ 19375 w 4650008"/>
              <a:gd name="connsiteY10" fmla="*/ 0 h 3044824"/>
              <a:gd name="connsiteX0" fmla="*/ 19375 w 4650008"/>
              <a:gd name="connsiteY0" fmla="*/ 0 h 3049540"/>
              <a:gd name="connsiteX1" fmla="*/ 4627780 w 4650008"/>
              <a:gd name="connsiteY1" fmla="*/ 37435 h 3049540"/>
              <a:gd name="connsiteX2" fmla="*/ 4639245 w 4650008"/>
              <a:gd name="connsiteY2" fmla="*/ 843868 h 3049540"/>
              <a:gd name="connsiteX3" fmla="*/ 4478529 w 4650008"/>
              <a:gd name="connsiteY3" fmla="*/ 2009827 h 3049540"/>
              <a:gd name="connsiteX4" fmla="*/ 3937772 w 4650008"/>
              <a:gd name="connsiteY4" fmla="*/ 2578395 h 3049540"/>
              <a:gd name="connsiteX5" fmla="*/ 3044153 w 4650008"/>
              <a:gd name="connsiteY5" fmla="*/ 2917357 h 3049540"/>
              <a:gd name="connsiteX6" fmla="*/ 2269281 w 4650008"/>
              <a:gd name="connsiteY6" fmla="*/ 3049287 h 3049540"/>
              <a:gd name="connsiteX7" fmla="*/ 1467798 w 4650008"/>
              <a:gd name="connsiteY7" fmla="*/ 2936216 h 3049540"/>
              <a:gd name="connsiteX8" fmla="*/ 666509 w 4650008"/>
              <a:gd name="connsiteY8" fmla="*/ 2501530 h 3049540"/>
              <a:gd name="connsiteX9" fmla="*/ 176807 w 4650008"/>
              <a:gd name="connsiteY9" fmla="*/ 1997386 h 3049540"/>
              <a:gd name="connsiteX10" fmla="*/ 35538 w 4650008"/>
              <a:gd name="connsiteY10" fmla="*/ 1148904 h 3049540"/>
              <a:gd name="connsiteX11" fmla="*/ 19375 w 4650008"/>
              <a:gd name="connsiteY11" fmla="*/ 0 h 3049540"/>
              <a:gd name="connsiteX0" fmla="*/ 19375 w 4650008"/>
              <a:gd name="connsiteY0" fmla="*/ 0 h 3049516"/>
              <a:gd name="connsiteX1" fmla="*/ 4627780 w 4650008"/>
              <a:gd name="connsiteY1" fmla="*/ 37435 h 3049516"/>
              <a:gd name="connsiteX2" fmla="*/ 4639245 w 4650008"/>
              <a:gd name="connsiteY2" fmla="*/ 843868 h 3049516"/>
              <a:gd name="connsiteX3" fmla="*/ 4478529 w 4650008"/>
              <a:gd name="connsiteY3" fmla="*/ 2009827 h 3049516"/>
              <a:gd name="connsiteX4" fmla="*/ 3937772 w 4650008"/>
              <a:gd name="connsiteY4" fmla="*/ 2578395 h 3049516"/>
              <a:gd name="connsiteX5" fmla="*/ 3044153 w 4650008"/>
              <a:gd name="connsiteY5" fmla="*/ 2917357 h 3049516"/>
              <a:gd name="connsiteX6" fmla="*/ 2269281 w 4650008"/>
              <a:gd name="connsiteY6" fmla="*/ 3049287 h 3049516"/>
              <a:gd name="connsiteX7" fmla="*/ 1416509 w 4650008"/>
              <a:gd name="connsiteY7" fmla="*/ 2932975 h 3049516"/>
              <a:gd name="connsiteX8" fmla="*/ 666509 w 4650008"/>
              <a:gd name="connsiteY8" fmla="*/ 2501530 h 3049516"/>
              <a:gd name="connsiteX9" fmla="*/ 176807 w 4650008"/>
              <a:gd name="connsiteY9" fmla="*/ 1997386 h 3049516"/>
              <a:gd name="connsiteX10" fmla="*/ 35538 w 4650008"/>
              <a:gd name="connsiteY10" fmla="*/ 1148904 h 3049516"/>
              <a:gd name="connsiteX11" fmla="*/ 19375 w 4650008"/>
              <a:gd name="connsiteY11" fmla="*/ 0 h 3049516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6783"/>
              <a:gd name="connsiteY0" fmla="*/ 7942 h 3057374"/>
              <a:gd name="connsiteX1" fmla="*/ 4636329 w 4656783"/>
              <a:gd name="connsiteY1" fmla="*/ 0 h 3057374"/>
              <a:gd name="connsiteX2" fmla="*/ 4639245 w 4656783"/>
              <a:gd name="connsiteY2" fmla="*/ 851810 h 3057374"/>
              <a:gd name="connsiteX3" fmla="*/ 4478529 w 4656783"/>
              <a:gd name="connsiteY3" fmla="*/ 2017769 h 3057374"/>
              <a:gd name="connsiteX4" fmla="*/ 3937772 w 4656783"/>
              <a:gd name="connsiteY4" fmla="*/ 2586337 h 3057374"/>
              <a:gd name="connsiteX5" fmla="*/ 3193745 w 4656783"/>
              <a:gd name="connsiteY5" fmla="*/ 2928540 h 3057374"/>
              <a:gd name="connsiteX6" fmla="*/ 2269281 w 4656783"/>
              <a:gd name="connsiteY6" fmla="*/ 3057229 h 3057374"/>
              <a:gd name="connsiteX7" fmla="*/ 1416509 w 4656783"/>
              <a:gd name="connsiteY7" fmla="*/ 2940917 h 3057374"/>
              <a:gd name="connsiteX8" fmla="*/ 666509 w 4656783"/>
              <a:gd name="connsiteY8" fmla="*/ 2509472 h 3057374"/>
              <a:gd name="connsiteX9" fmla="*/ 176807 w 4656783"/>
              <a:gd name="connsiteY9" fmla="*/ 2005328 h 3057374"/>
              <a:gd name="connsiteX10" fmla="*/ 35538 w 4656783"/>
              <a:gd name="connsiteY10" fmla="*/ 1156846 h 3057374"/>
              <a:gd name="connsiteX11" fmla="*/ 19375 w 4656783"/>
              <a:gd name="connsiteY11" fmla="*/ 7942 h 3057374"/>
              <a:gd name="connsiteX0" fmla="*/ 20790 w 4653925"/>
              <a:gd name="connsiteY0" fmla="*/ 0 h 3062398"/>
              <a:gd name="connsiteX1" fmla="*/ 4633471 w 4653925"/>
              <a:gd name="connsiteY1" fmla="*/ 5024 h 3062398"/>
              <a:gd name="connsiteX2" fmla="*/ 4636387 w 4653925"/>
              <a:gd name="connsiteY2" fmla="*/ 856834 h 3062398"/>
              <a:gd name="connsiteX3" fmla="*/ 4475671 w 4653925"/>
              <a:gd name="connsiteY3" fmla="*/ 2022793 h 3062398"/>
              <a:gd name="connsiteX4" fmla="*/ 3934914 w 4653925"/>
              <a:gd name="connsiteY4" fmla="*/ 2591361 h 3062398"/>
              <a:gd name="connsiteX5" fmla="*/ 3190887 w 4653925"/>
              <a:gd name="connsiteY5" fmla="*/ 2933564 h 3062398"/>
              <a:gd name="connsiteX6" fmla="*/ 2266423 w 4653925"/>
              <a:gd name="connsiteY6" fmla="*/ 3062253 h 3062398"/>
              <a:gd name="connsiteX7" fmla="*/ 1413651 w 4653925"/>
              <a:gd name="connsiteY7" fmla="*/ 2945941 h 3062398"/>
              <a:gd name="connsiteX8" fmla="*/ 663651 w 4653925"/>
              <a:gd name="connsiteY8" fmla="*/ 2514496 h 3062398"/>
              <a:gd name="connsiteX9" fmla="*/ 173949 w 4653925"/>
              <a:gd name="connsiteY9" fmla="*/ 2010352 h 3062398"/>
              <a:gd name="connsiteX10" fmla="*/ 32680 w 4653925"/>
              <a:gd name="connsiteY10" fmla="*/ 1161870 h 3062398"/>
              <a:gd name="connsiteX11" fmla="*/ 20790 w 4653925"/>
              <a:gd name="connsiteY11" fmla="*/ 0 h 3062398"/>
              <a:gd name="connsiteX0" fmla="*/ 1932 w 4635067"/>
              <a:gd name="connsiteY0" fmla="*/ 0 h 3062398"/>
              <a:gd name="connsiteX1" fmla="*/ 4614613 w 4635067"/>
              <a:gd name="connsiteY1" fmla="*/ 5024 h 3062398"/>
              <a:gd name="connsiteX2" fmla="*/ 4617529 w 4635067"/>
              <a:gd name="connsiteY2" fmla="*/ 856834 h 3062398"/>
              <a:gd name="connsiteX3" fmla="*/ 4456813 w 4635067"/>
              <a:gd name="connsiteY3" fmla="*/ 2022793 h 3062398"/>
              <a:gd name="connsiteX4" fmla="*/ 3916056 w 4635067"/>
              <a:gd name="connsiteY4" fmla="*/ 2591361 h 3062398"/>
              <a:gd name="connsiteX5" fmla="*/ 3172029 w 4635067"/>
              <a:gd name="connsiteY5" fmla="*/ 2933564 h 3062398"/>
              <a:gd name="connsiteX6" fmla="*/ 2247565 w 4635067"/>
              <a:gd name="connsiteY6" fmla="*/ 3062253 h 3062398"/>
              <a:gd name="connsiteX7" fmla="*/ 1394793 w 4635067"/>
              <a:gd name="connsiteY7" fmla="*/ 2945941 h 3062398"/>
              <a:gd name="connsiteX8" fmla="*/ 644793 w 4635067"/>
              <a:gd name="connsiteY8" fmla="*/ 2514496 h 3062398"/>
              <a:gd name="connsiteX9" fmla="*/ 155091 w 4635067"/>
              <a:gd name="connsiteY9" fmla="*/ 2010352 h 3062398"/>
              <a:gd name="connsiteX10" fmla="*/ 13822 w 4635067"/>
              <a:gd name="connsiteY10" fmla="*/ 1161870 h 3062398"/>
              <a:gd name="connsiteX11" fmla="*/ 1932 w 4635067"/>
              <a:gd name="connsiteY11" fmla="*/ 0 h 3062398"/>
              <a:gd name="connsiteX0" fmla="*/ 1931 w 4635066"/>
              <a:gd name="connsiteY0" fmla="*/ 0 h 3062398"/>
              <a:gd name="connsiteX1" fmla="*/ 4614612 w 4635066"/>
              <a:gd name="connsiteY1" fmla="*/ 5024 h 3062398"/>
              <a:gd name="connsiteX2" fmla="*/ 4617528 w 4635066"/>
              <a:gd name="connsiteY2" fmla="*/ 856834 h 3062398"/>
              <a:gd name="connsiteX3" fmla="*/ 4456812 w 4635066"/>
              <a:gd name="connsiteY3" fmla="*/ 2022793 h 3062398"/>
              <a:gd name="connsiteX4" fmla="*/ 3916055 w 4635066"/>
              <a:gd name="connsiteY4" fmla="*/ 2591361 h 3062398"/>
              <a:gd name="connsiteX5" fmla="*/ 3172028 w 4635066"/>
              <a:gd name="connsiteY5" fmla="*/ 2933564 h 3062398"/>
              <a:gd name="connsiteX6" fmla="*/ 2247564 w 4635066"/>
              <a:gd name="connsiteY6" fmla="*/ 3062253 h 3062398"/>
              <a:gd name="connsiteX7" fmla="*/ 1394792 w 4635066"/>
              <a:gd name="connsiteY7" fmla="*/ 2945941 h 3062398"/>
              <a:gd name="connsiteX8" fmla="*/ 644792 w 4635066"/>
              <a:gd name="connsiteY8" fmla="*/ 2514496 h 3062398"/>
              <a:gd name="connsiteX9" fmla="*/ 155090 w 4635066"/>
              <a:gd name="connsiteY9" fmla="*/ 2010352 h 3062398"/>
              <a:gd name="connsiteX10" fmla="*/ 13821 w 4635066"/>
              <a:gd name="connsiteY10" fmla="*/ 1161870 h 3062398"/>
              <a:gd name="connsiteX11" fmla="*/ 1931 w 4635066"/>
              <a:gd name="connsiteY11" fmla="*/ 0 h 3062398"/>
              <a:gd name="connsiteX0" fmla="*/ 1931 w 4806179"/>
              <a:gd name="connsiteY0" fmla="*/ 0 h 3062398"/>
              <a:gd name="connsiteX1" fmla="*/ 4798553 w 4806179"/>
              <a:gd name="connsiteY1" fmla="*/ 119992 h 3062398"/>
              <a:gd name="connsiteX2" fmla="*/ 4617528 w 4806179"/>
              <a:gd name="connsiteY2" fmla="*/ 856834 h 3062398"/>
              <a:gd name="connsiteX3" fmla="*/ 4456812 w 4806179"/>
              <a:gd name="connsiteY3" fmla="*/ 2022793 h 3062398"/>
              <a:gd name="connsiteX4" fmla="*/ 3916055 w 4806179"/>
              <a:gd name="connsiteY4" fmla="*/ 2591361 h 3062398"/>
              <a:gd name="connsiteX5" fmla="*/ 3172028 w 4806179"/>
              <a:gd name="connsiteY5" fmla="*/ 2933564 h 3062398"/>
              <a:gd name="connsiteX6" fmla="*/ 2247564 w 4806179"/>
              <a:gd name="connsiteY6" fmla="*/ 3062253 h 3062398"/>
              <a:gd name="connsiteX7" fmla="*/ 1394792 w 4806179"/>
              <a:gd name="connsiteY7" fmla="*/ 2945941 h 3062398"/>
              <a:gd name="connsiteX8" fmla="*/ 644792 w 4806179"/>
              <a:gd name="connsiteY8" fmla="*/ 2514496 h 3062398"/>
              <a:gd name="connsiteX9" fmla="*/ 155090 w 4806179"/>
              <a:gd name="connsiteY9" fmla="*/ 2010352 h 3062398"/>
              <a:gd name="connsiteX10" fmla="*/ 13821 w 4806179"/>
              <a:gd name="connsiteY10" fmla="*/ 1161870 h 3062398"/>
              <a:gd name="connsiteX11" fmla="*/ 1931 w 4806179"/>
              <a:gd name="connsiteY11" fmla="*/ 0 h 3062398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1394792 w 4806180"/>
              <a:gd name="connsiteY7" fmla="*/ 2945941 h 3353180"/>
              <a:gd name="connsiteX8" fmla="*/ 644792 w 4806180"/>
              <a:gd name="connsiteY8" fmla="*/ 2514496 h 3353180"/>
              <a:gd name="connsiteX9" fmla="*/ 155090 w 4806180"/>
              <a:gd name="connsiteY9" fmla="*/ 2010352 h 3353180"/>
              <a:gd name="connsiteX10" fmla="*/ 13821 w 4806180"/>
              <a:gd name="connsiteY10" fmla="*/ 1161870 h 3353180"/>
              <a:gd name="connsiteX11" fmla="*/ 1931 w 4806180"/>
              <a:gd name="connsiteY11" fmla="*/ 0 h 3353180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1394792 w 4806180"/>
              <a:gd name="connsiteY7" fmla="*/ 2945941 h 3353180"/>
              <a:gd name="connsiteX8" fmla="*/ 155090 w 4806180"/>
              <a:gd name="connsiteY8" fmla="*/ 2010352 h 3353180"/>
              <a:gd name="connsiteX9" fmla="*/ 13821 w 4806180"/>
              <a:gd name="connsiteY9" fmla="*/ 1161870 h 3353180"/>
              <a:gd name="connsiteX10" fmla="*/ 1931 w 4806180"/>
              <a:gd name="connsiteY10" fmla="*/ 0 h 3353180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694383 w 4806180"/>
              <a:gd name="connsiteY7" fmla="*/ 3026148 h 3353180"/>
              <a:gd name="connsiteX8" fmla="*/ 155090 w 4806180"/>
              <a:gd name="connsiteY8" fmla="*/ 2010352 h 3353180"/>
              <a:gd name="connsiteX9" fmla="*/ 13821 w 4806180"/>
              <a:gd name="connsiteY9" fmla="*/ 1161870 h 3353180"/>
              <a:gd name="connsiteX10" fmla="*/ 1931 w 4806180"/>
              <a:gd name="connsiteY10" fmla="*/ 0 h 3353180"/>
              <a:gd name="connsiteX0" fmla="*/ 1931 w 4806180"/>
              <a:gd name="connsiteY0" fmla="*/ 0 h 3371637"/>
              <a:gd name="connsiteX1" fmla="*/ 4798553 w 4806180"/>
              <a:gd name="connsiteY1" fmla="*/ 119992 h 3371637"/>
              <a:gd name="connsiteX2" fmla="*/ 4617528 w 4806180"/>
              <a:gd name="connsiteY2" fmla="*/ 856834 h 3371637"/>
              <a:gd name="connsiteX3" fmla="*/ 4456812 w 4806180"/>
              <a:gd name="connsiteY3" fmla="*/ 2022793 h 3371637"/>
              <a:gd name="connsiteX4" fmla="*/ 3916055 w 4806180"/>
              <a:gd name="connsiteY4" fmla="*/ 2591361 h 3371637"/>
              <a:gd name="connsiteX5" fmla="*/ 3052098 w 4806180"/>
              <a:gd name="connsiteY5" fmla="*/ 3342938 h 3371637"/>
              <a:gd name="connsiteX6" fmla="*/ 2083888 w 4806180"/>
              <a:gd name="connsiteY6" fmla="*/ 3325681 h 3371637"/>
              <a:gd name="connsiteX7" fmla="*/ 694383 w 4806180"/>
              <a:gd name="connsiteY7" fmla="*/ 3026148 h 3371637"/>
              <a:gd name="connsiteX8" fmla="*/ 155090 w 4806180"/>
              <a:gd name="connsiteY8" fmla="*/ 2010352 h 3371637"/>
              <a:gd name="connsiteX9" fmla="*/ 13821 w 4806180"/>
              <a:gd name="connsiteY9" fmla="*/ 1161870 h 3371637"/>
              <a:gd name="connsiteX10" fmla="*/ 1931 w 4806180"/>
              <a:gd name="connsiteY10" fmla="*/ 0 h 3371637"/>
              <a:gd name="connsiteX0" fmla="*/ 1931 w 4806180"/>
              <a:gd name="connsiteY0" fmla="*/ 0 h 3371636"/>
              <a:gd name="connsiteX1" fmla="*/ 4798553 w 4806180"/>
              <a:gd name="connsiteY1" fmla="*/ 119992 h 3371636"/>
              <a:gd name="connsiteX2" fmla="*/ 4617528 w 4806180"/>
              <a:gd name="connsiteY2" fmla="*/ 856834 h 3371636"/>
              <a:gd name="connsiteX3" fmla="*/ 4456812 w 4806180"/>
              <a:gd name="connsiteY3" fmla="*/ 2022793 h 3371636"/>
              <a:gd name="connsiteX4" fmla="*/ 3626717 w 4806180"/>
              <a:gd name="connsiteY4" fmla="*/ 3122120 h 3371636"/>
              <a:gd name="connsiteX5" fmla="*/ 3052098 w 4806180"/>
              <a:gd name="connsiteY5" fmla="*/ 3342938 h 3371636"/>
              <a:gd name="connsiteX6" fmla="*/ 2083888 w 4806180"/>
              <a:gd name="connsiteY6" fmla="*/ 3325681 h 3371636"/>
              <a:gd name="connsiteX7" fmla="*/ 694383 w 4806180"/>
              <a:gd name="connsiteY7" fmla="*/ 3026148 h 3371636"/>
              <a:gd name="connsiteX8" fmla="*/ 155090 w 4806180"/>
              <a:gd name="connsiteY8" fmla="*/ 2010352 h 3371636"/>
              <a:gd name="connsiteX9" fmla="*/ 13821 w 4806180"/>
              <a:gd name="connsiteY9" fmla="*/ 1161870 h 3371636"/>
              <a:gd name="connsiteX10" fmla="*/ 1931 w 4806180"/>
              <a:gd name="connsiteY10" fmla="*/ 0 h 3371636"/>
              <a:gd name="connsiteX0" fmla="*/ 1931 w 4806180"/>
              <a:gd name="connsiteY0" fmla="*/ 0 h 3371636"/>
              <a:gd name="connsiteX1" fmla="*/ 4798553 w 4806180"/>
              <a:gd name="connsiteY1" fmla="*/ 119992 h 3371636"/>
              <a:gd name="connsiteX2" fmla="*/ 4617528 w 4806180"/>
              <a:gd name="connsiteY2" fmla="*/ 856834 h 3371636"/>
              <a:gd name="connsiteX3" fmla="*/ 4272451 w 4806180"/>
              <a:gd name="connsiteY3" fmla="*/ 2145315 h 3371636"/>
              <a:gd name="connsiteX4" fmla="*/ 3626717 w 4806180"/>
              <a:gd name="connsiteY4" fmla="*/ 3122120 h 3371636"/>
              <a:gd name="connsiteX5" fmla="*/ 3052098 w 4806180"/>
              <a:gd name="connsiteY5" fmla="*/ 3342938 h 3371636"/>
              <a:gd name="connsiteX6" fmla="*/ 2083888 w 4806180"/>
              <a:gd name="connsiteY6" fmla="*/ 3325681 h 3371636"/>
              <a:gd name="connsiteX7" fmla="*/ 694383 w 4806180"/>
              <a:gd name="connsiteY7" fmla="*/ 3026148 h 3371636"/>
              <a:gd name="connsiteX8" fmla="*/ 155090 w 4806180"/>
              <a:gd name="connsiteY8" fmla="*/ 2010352 h 3371636"/>
              <a:gd name="connsiteX9" fmla="*/ 13821 w 4806180"/>
              <a:gd name="connsiteY9" fmla="*/ 1161870 h 3371636"/>
              <a:gd name="connsiteX10" fmla="*/ 1931 w 4806180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458876 w 4799215"/>
              <a:gd name="connsiteY0" fmla="*/ 0 h 3264725"/>
              <a:gd name="connsiteX1" fmla="*/ 4786137 w 4799215"/>
              <a:gd name="connsiteY1" fmla="*/ 13081 h 3264725"/>
              <a:gd name="connsiteX2" fmla="*/ 4605112 w 4799215"/>
              <a:gd name="connsiteY2" fmla="*/ 749923 h 3264725"/>
              <a:gd name="connsiteX3" fmla="*/ 4260035 w 4799215"/>
              <a:gd name="connsiteY3" fmla="*/ 2038404 h 3264725"/>
              <a:gd name="connsiteX4" fmla="*/ 3614301 w 4799215"/>
              <a:gd name="connsiteY4" fmla="*/ 3015209 h 3264725"/>
              <a:gd name="connsiteX5" fmla="*/ 3039682 w 4799215"/>
              <a:gd name="connsiteY5" fmla="*/ 3236027 h 3264725"/>
              <a:gd name="connsiteX6" fmla="*/ 2071472 w 4799215"/>
              <a:gd name="connsiteY6" fmla="*/ 3218770 h 3264725"/>
              <a:gd name="connsiteX7" fmla="*/ 681967 w 4799215"/>
              <a:gd name="connsiteY7" fmla="*/ 2919237 h 3264725"/>
              <a:gd name="connsiteX8" fmla="*/ 142674 w 4799215"/>
              <a:gd name="connsiteY8" fmla="*/ 1903441 h 3264725"/>
              <a:gd name="connsiteX9" fmla="*/ 1405 w 4799215"/>
              <a:gd name="connsiteY9" fmla="*/ 1054959 h 3264725"/>
              <a:gd name="connsiteX10" fmla="*/ 458876 w 4799215"/>
              <a:gd name="connsiteY10" fmla="*/ 0 h 3264725"/>
              <a:gd name="connsiteX0" fmla="*/ 321708 w 4662047"/>
              <a:gd name="connsiteY0" fmla="*/ 0 h 3264725"/>
              <a:gd name="connsiteX1" fmla="*/ 4648969 w 4662047"/>
              <a:gd name="connsiteY1" fmla="*/ 13081 h 3264725"/>
              <a:gd name="connsiteX2" fmla="*/ 4467944 w 4662047"/>
              <a:gd name="connsiteY2" fmla="*/ 749923 h 3264725"/>
              <a:gd name="connsiteX3" fmla="*/ 4122867 w 4662047"/>
              <a:gd name="connsiteY3" fmla="*/ 2038404 h 3264725"/>
              <a:gd name="connsiteX4" fmla="*/ 3477133 w 4662047"/>
              <a:gd name="connsiteY4" fmla="*/ 3015209 h 3264725"/>
              <a:gd name="connsiteX5" fmla="*/ 2902514 w 4662047"/>
              <a:gd name="connsiteY5" fmla="*/ 3236027 h 3264725"/>
              <a:gd name="connsiteX6" fmla="*/ 1934304 w 4662047"/>
              <a:gd name="connsiteY6" fmla="*/ 3218770 h 3264725"/>
              <a:gd name="connsiteX7" fmla="*/ 544799 w 4662047"/>
              <a:gd name="connsiteY7" fmla="*/ 2919237 h 3264725"/>
              <a:gd name="connsiteX8" fmla="*/ 5506 w 4662047"/>
              <a:gd name="connsiteY8" fmla="*/ 1903441 h 3264725"/>
              <a:gd name="connsiteX9" fmla="*/ 69984 w 4662047"/>
              <a:gd name="connsiteY9" fmla="*/ 1161492 h 3264725"/>
              <a:gd name="connsiteX10" fmla="*/ 321708 w 4662047"/>
              <a:gd name="connsiteY10" fmla="*/ 0 h 3264725"/>
              <a:gd name="connsiteX0" fmla="*/ 321708 w 4662047"/>
              <a:gd name="connsiteY0" fmla="*/ 0 h 3264725"/>
              <a:gd name="connsiteX1" fmla="*/ 4648969 w 4662047"/>
              <a:gd name="connsiteY1" fmla="*/ 13081 h 3264725"/>
              <a:gd name="connsiteX2" fmla="*/ 4467944 w 4662047"/>
              <a:gd name="connsiteY2" fmla="*/ 749923 h 3264725"/>
              <a:gd name="connsiteX3" fmla="*/ 4122867 w 4662047"/>
              <a:gd name="connsiteY3" fmla="*/ 2038404 h 3264725"/>
              <a:gd name="connsiteX4" fmla="*/ 3477133 w 4662047"/>
              <a:gd name="connsiteY4" fmla="*/ 3015209 h 3264725"/>
              <a:gd name="connsiteX5" fmla="*/ 2902514 w 4662047"/>
              <a:gd name="connsiteY5" fmla="*/ 3236027 h 3264725"/>
              <a:gd name="connsiteX6" fmla="*/ 1934304 w 4662047"/>
              <a:gd name="connsiteY6" fmla="*/ 3218770 h 3264725"/>
              <a:gd name="connsiteX7" fmla="*/ 544799 w 4662047"/>
              <a:gd name="connsiteY7" fmla="*/ 2919237 h 3264725"/>
              <a:gd name="connsiteX8" fmla="*/ 5506 w 4662047"/>
              <a:gd name="connsiteY8" fmla="*/ 1903441 h 3264725"/>
              <a:gd name="connsiteX9" fmla="*/ 69984 w 4662047"/>
              <a:gd name="connsiteY9" fmla="*/ 1161492 h 3264725"/>
              <a:gd name="connsiteX10" fmla="*/ 321708 w 4662047"/>
              <a:gd name="connsiteY10" fmla="*/ 0 h 3264725"/>
              <a:gd name="connsiteX0" fmla="*/ 258034 w 4598373"/>
              <a:gd name="connsiteY0" fmla="*/ 0 h 3264725"/>
              <a:gd name="connsiteX1" fmla="*/ 4585295 w 4598373"/>
              <a:gd name="connsiteY1" fmla="*/ 13081 h 3264725"/>
              <a:gd name="connsiteX2" fmla="*/ 4404270 w 4598373"/>
              <a:gd name="connsiteY2" fmla="*/ 749923 h 3264725"/>
              <a:gd name="connsiteX3" fmla="*/ 4059193 w 4598373"/>
              <a:gd name="connsiteY3" fmla="*/ 2038404 h 3264725"/>
              <a:gd name="connsiteX4" fmla="*/ 3413459 w 4598373"/>
              <a:gd name="connsiteY4" fmla="*/ 3015209 h 3264725"/>
              <a:gd name="connsiteX5" fmla="*/ 2838840 w 4598373"/>
              <a:gd name="connsiteY5" fmla="*/ 3236027 h 3264725"/>
              <a:gd name="connsiteX6" fmla="*/ 1870630 w 4598373"/>
              <a:gd name="connsiteY6" fmla="*/ 3218770 h 3264725"/>
              <a:gd name="connsiteX7" fmla="*/ 481125 w 4598373"/>
              <a:gd name="connsiteY7" fmla="*/ 2919237 h 3264725"/>
              <a:gd name="connsiteX8" fmla="*/ 6310 w 4598373"/>
              <a:gd name="connsiteY8" fmla="*/ 1161492 h 3264725"/>
              <a:gd name="connsiteX9" fmla="*/ 258034 w 4598373"/>
              <a:gd name="connsiteY9" fmla="*/ 0 h 3264725"/>
              <a:gd name="connsiteX0" fmla="*/ 258034 w 4798051"/>
              <a:gd name="connsiteY0" fmla="*/ 0 h 3264725"/>
              <a:gd name="connsiteX1" fmla="*/ 4585295 w 4798051"/>
              <a:gd name="connsiteY1" fmla="*/ 13081 h 3264725"/>
              <a:gd name="connsiteX2" fmla="*/ 4059193 w 4798051"/>
              <a:gd name="connsiteY2" fmla="*/ 2038404 h 3264725"/>
              <a:gd name="connsiteX3" fmla="*/ 3413459 w 4798051"/>
              <a:gd name="connsiteY3" fmla="*/ 3015209 h 3264725"/>
              <a:gd name="connsiteX4" fmla="*/ 2838840 w 4798051"/>
              <a:gd name="connsiteY4" fmla="*/ 3236027 h 3264725"/>
              <a:gd name="connsiteX5" fmla="*/ 1870630 w 4798051"/>
              <a:gd name="connsiteY5" fmla="*/ 3218770 h 3264725"/>
              <a:gd name="connsiteX6" fmla="*/ 481125 w 4798051"/>
              <a:gd name="connsiteY6" fmla="*/ 2919237 h 3264725"/>
              <a:gd name="connsiteX7" fmla="*/ 6310 w 4798051"/>
              <a:gd name="connsiteY7" fmla="*/ 1161492 h 3264725"/>
              <a:gd name="connsiteX8" fmla="*/ 258034 w 4798051"/>
              <a:gd name="connsiteY8" fmla="*/ 0 h 3264725"/>
              <a:gd name="connsiteX0" fmla="*/ 258034 w 4585296"/>
              <a:gd name="connsiteY0" fmla="*/ 0 h 3264725"/>
              <a:gd name="connsiteX1" fmla="*/ 4585295 w 4585296"/>
              <a:gd name="connsiteY1" fmla="*/ 13081 h 3264725"/>
              <a:gd name="connsiteX2" fmla="*/ 4059193 w 4585296"/>
              <a:gd name="connsiteY2" fmla="*/ 2038404 h 3264725"/>
              <a:gd name="connsiteX3" fmla="*/ 3413459 w 4585296"/>
              <a:gd name="connsiteY3" fmla="*/ 3015209 h 3264725"/>
              <a:gd name="connsiteX4" fmla="*/ 2838840 w 4585296"/>
              <a:gd name="connsiteY4" fmla="*/ 3236027 h 3264725"/>
              <a:gd name="connsiteX5" fmla="*/ 1870630 w 4585296"/>
              <a:gd name="connsiteY5" fmla="*/ 3218770 h 3264725"/>
              <a:gd name="connsiteX6" fmla="*/ 481125 w 4585296"/>
              <a:gd name="connsiteY6" fmla="*/ 2919237 h 3264725"/>
              <a:gd name="connsiteX7" fmla="*/ 6310 w 4585296"/>
              <a:gd name="connsiteY7" fmla="*/ 1161492 h 3264725"/>
              <a:gd name="connsiteX8" fmla="*/ 258034 w 4585296"/>
              <a:gd name="connsiteY8" fmla="*/ 0 h 3264725"/>
              <a:gd name="connsiteX0" fmla="*/ 258034 w 4585295"/>
              <a:gd name="connsiteY0" fmla="*/ 0 h 3292087"/>
              <a:gd name="connsiteX1" fmla="*/ 4585295 w 4585295"/>
              <a:gd name="connsiteY1" fmla="*/ 13081 h 3292087"/>
              <a:gd name="connsiteX2" fmla="*/ 4059193 w 4585295"/>
              <a:gd name="connsiteY2" fmla="*/ 2038404 h 3292087"/>
              <a:gd name="connsiteX3" fmla="*/ 3413459 w 4585295"/>
              <a:gd name="connsiteY3" fmla="*/ 3015209 h 3292087"/>
              <a:gd name="connsiteX4" fmla="*/ 2838840 w 4585295"/>
              <a:gd name="connsiteY4" fmla="*/ 3236027 h 3292087"/>
              <a:gd name="connsiteX5" fmla="*/ 1899983 w 4585295"/>
              <a:gd name="connsiteY5" fmla="*/ 3291175 h 3292087"/>
              <a:gd name="connsiteX6" fmla="*/ 481125 w 4585295"/>
              <a:gd name="connsiteY6" fmla="*/ 2919237 h 3292087"/>
              <a:gd name="connsiteX7" fmla="*/ 6310 w 4585295"/>
              <a:gd name="connsiteY7" fmla="*/ 1161492 h 3292087"/>
              <a:gd name="connsiteX8" fmla="*/ 258034 w 4585295"/>
              <a:gd name="connsiteY8" fmla="*/ 0 h 3292087"/>
              <a:gd name="connsiteX0" fmla="*/ 258034 w 4585295"/>
              <a:gd name="connsiteY0" fmla="*/ 0 h 3292087"/>
              <a:gd name="connsiteX1" fmla="*/ 4585295 w 4585295"/>
              <a:gd name="connsiteY1" fmla="*/ 13081 h 3292087"/>
              <a:gd name="connsiteX2" fmla="*/ 4059193 w 4585295"/>
              <a:gd name="connsiteY2" fmla="*/ 2038404 h 3292087"/>
              <a:gd name="connsiteX3" fmla="*/ 3413459 w 4585295"/>
              <a:gd name="connsiteY3" fmla="*/ 3015209 h 3292087"/>
              <a:gd name="connsiteX4" fmla="*/ 2838840 w 4585295"/>
              <a:gd name="connsiteY4" fmla="*/ 3236027 h 3292087"/>
              <a:gd name="connsiteX5" fmla="*/ 1899983 w 4585295"/>
              <a:gd name="connsiteY5" fmla="*/ 3291175 h 3292087"/>
              <a:gd name="connsiteX6" fmla="*/ 481125 w 4585295"/>
              <a:gd name="connsiteY6" fmla="*/ 2919237 h 3292087"/>
              <a:gd name="connsiteX7" fmla="*/ 6310 w 4585295"/>
              <a:gd name="connsiteY7" fmla="*/ 1161492 h 3292087"/>
              <a:gd name="connsiteX8" fmla="*/ 258034 w 4585295"/>
              <a:gd name="connsiteY8" fmla="*/ 0 h 3292087"/>
              <a:gd name="connsiteX0" fmla="*/ 181940 w 4594182"/>
              <a:gd name="connsiteY0" fmla="*/ 0 h 3557030"/>
              <a:gd name="connsiteX1" fmla="*/ 4594182 w 4594182"/>
              <a:gd name="connsiteY1" fmla="*/ 278024 h 3557030"/>
              <a:gd name="connsiteX2" fmla="*/ 4068080 w 4594182"/>
              <a:gd name="connsiteY2" fmla="*/ 2303347 h 3557030"/>
              <a:gd name="connsiteX3" fmla="*/ 3422346 w 4594182"/>
              <a:gd name="connsiteY3" fmla="*/ 3280152 h 3557030"/>
              <a:gd name="connsiteX4" fmla="*/ 2847727 w 4594182"/>
              <a:gd name="connsiteY4" fmla="*/ 3500970 h 3557030"/>
              <a:gd name="connsiteX5" fmla="*/ 1908870 w 4594182"/>
              <a:gd name="connsiteY5" fmla="*/ 3556118 h 3557030"/>
              <a:gd name="connsiteX6" fmla="*/ 490012 w 4594182"/>
              <a:gd name="connsiteY6" fmla="*/ 3184180 h 3557030"/>
              <a:gd name="connsiteX7" fmla="*/ 15197 w 4594182"/>
              <a:gd name="connsiteY7" fmla="*/ 1426435 h 3557030"/>
              <a:gd name="connsiteX8" fmla="*/ 181940 w 4594182"/>
              <a:gd name="connsiteY8" fmla="*/ 0 h 355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4182" h="3557030">
                <a:moveTo>
                  <a:pt x="181940" y="0"/>
                </a:moveTo>
                <a:lnTo>
                  <a:pt x="4594182" y="278024"/>
                </a:lnTo>
                <a:cubicBezTo>
                  <a:pt x="4458665" y="1334125"/>
                  <a:pt x="4263386" y="1802992"/>
                  <a:pt x="4068080" y="2303347"/>
                </a:cubicBezTo>
                <a:cubicBezTo>
                  <a:pt x="4043469" y="2399936"/>
                  <a:pt x="3563939" y="3154715"/>
                  <a:pt x="3422346" y="3280152"/>
                </a:cubicBezTo>
                <a:cubicBezTo>
                  <a:pt x="3310672" y="3373178"/>
                  <a:pt x="3030354" y="3432752"/>
                  <a:pt x="2847727" y="3500970"/>
                </a:cubicBezTo>
                <a:cubicBezTo>
                  <a:pt x="2472767" y="3575671"/>
                  <a:pt x="2171596" y="3552975"/>
                  <a:pt x="1908870" y="3556118"/>
                </a:cubicBezTo>
                <a:cubicBezTo>
                  <a:pt x="1646144" y="3559261"/>
                  <a:pt x="728648" y="3255485"/>
                  <a:pt x="490012" y="3184180"/>
                </a:cubicBezTo>
                <a:cubicBezTo>
                  <a:pt x="11986" y="2501181"/>
                  <a:pt x="52379" y="1912974"/>
                  <a:pt x="15197" y="1426435"/>
                </a:cubicBezTo>
                <a:cubicBezTo>
                  <a:pt x="-16128" y="1155428"/>
                  <a:pt x="-15596" y="539629"/>
                  <a:pt x="181940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7E10CE6-E5F7-B29E-865D-6AFF5EE5C784}"/>
              </a:ext>
            </a:extLst>
          </p:cNvPr>
          <p:cNvSpPr/>
          <p:nvPr/>
        </p:nvSpPr>
        <p:spPr>
          <a:xfrm rot="11415393">
            <a:off x="927147" y="5177139"/>
            <a:ext cx="1645244" cy="1534719"/>
          </a:xfrm>
          <a:custGeom>
            <a:avLst/>
            <a:gdLst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96094 w 3429855"/>
              <a:gd name="connsiteY2" fmla="*/ 1904172 h 1967436"/>
              <a:gd name="connsiteX3" fmla="*/ 30923 w 3429855"/>
              <a:gd name="connsiteY3" fmla="*/ 873691 h 1967436"/>
              <a:gd name="connsiteX4" fmla="*/ 12232 w 3429855"/>
              <a:gd name="connsiteY4" fmla="*/ 0 h 1967436"/>
              <a:gd name="connsiteX5" fmla="*/ 3416309 w 3429855"/>
              <a:gd name="connsiteY5" fmla="*/ 4176 h 1967436"/>
              <a:gd name="connsiteX6" fmla="*/ 3410360 w 3429855"/>
              <a:gd name="connsiteY6" fmla="*/ 1246580 h 1967436"/>
              <a:gd name="connsiteX7" fmla="*/ 3389093 w 3429855"/>
              <a:gd name="connsiteY7" fmla="*/ 1921570 h 1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855" h="1967436">
                <a:moveTo>
                  <a:pt x="3383099" y="1967436"/>
                </a:moveTo>
                <a:lnTo>
                  <a:pt x="103200" y="1967436"/>
                </a:lnTo>
                <a:lnTo>
                  <a:pt x="96094" y="1904172"/>
                </a:lnTo>
                <a:cubicBezTo>
                  <a:pt x="59860" y="1517992"/>
                  <a:pt x="52689" y="1111230"/>
                  <a:pt x="30923" y="873691"/>
                </a:cubicBezTo>
                <a:cubicBezTo>
                  <a:pt x="8050" y="534740"/>
                  <a:pt x="-14733" y="250973"/>
                  <a:pt x="12232" y="0"/>
                </a:cubicBezTo>
                <a:lnTo>
                  <a:pt x="3416309" y="4176"/>
                </a:lnTo>
                <a:cubicBezTo>
                  <a:pt x="3456320" y="24310"/>
                  <a:pt x="3393264" y="897693"/>
                  <a:pt x="3410360" y="1246580"/>
                </a:cubicBezTo>
                <a:cubicBezTo>
                  <a:pt x="3415471" y="1465705"/>
                  <a:pt x="3409967" y="1696133"/>
                  <a:pt x="3389093" y="192157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Star: 7 Points 2">
            <a:extLst>
              <a:ext uri="{FF2B5EF4-FFF2-40B4-BE49-F238E27FC236}">
                <a16:creationId xmlns:a16="http://schemas.microsoft.com/office/drawing/2014/main" id="{BFB8572E-A2A2-BD78-1FC4-A3371936E68D}"/>
              </a:ext>
            </a:extLst>
          </p:cNvPr>
          <p:cNvSpPr/>
          <p:nvPr/>
        </p:nvSpPr>
        <p:spPr>
          <a:xfrm rot="10800000">
            <a:off x="770989" y="2340450"/>
            <a:ext cx="2173849" cy="2062839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614529 h 4485695"/>
              <a:gd name="connsiteX1" fmla="*/ 1247571 w 5095972"/>
              <a:gd name="connsiteY1" fmla="*/ 1969496 h 4485695"/>
              <a:gd name="connsiteX2" fmla="*/ 582112 w 5095972"/>
              <a:gd name="connsiteY2" fmla="*/ 1194259 h 4485695"/>
              <a:gd name="connsiteX3" fmla="*/ 457035 w 5095972"/>
              <a:gd name="connsiteY3" fmla="*/ 844684 h 4485695"/>
              <a:gd name="connsiteX4" fmla="*/ 867546 w 5095972"/>
              <a:gd name="connsiteY4" fmla="*/ 822942 h 4485695"/>
              <a:gd name="connsiteX5" fmla="*/ 1966018 w 5095972"/>
              <a:gd name="connsiteY5" fmla="*/ 1088448 h 4485695"/>
              <a:gd name="connsiteX6" fmla="*/ 2861175 w 5095972"/>
              <a:gd name="connsiteY6" fmla="*/ 0 h 4485695"/>
              <a:gd name="connsiteX7" fmla="*/ 3146302 w 5095972"/>
              <a:gd name="connsiteY7" fmla="*/ 1087312 h 4485695"/>
              <a:gd name="connsiteX8" fmla="*/ 4148777 w 5095972"/>
              <a:gd name="connsiteY8" fmla="*/ 464254 h 4485695"/>
              <a:gd name="connsiteX9" fmla="*/ 4680372 w 5095972"/>
              <a:gd name="connsiteY9" fmla="*/ 519822 h 4485695"/>
              <a:gd name="connsiteX10" fmla="*/ 4255280 w 5095972"/>
              <a:gd name="connsiteY10" fmla="*/ 1289589 h 4485695"/>
              <a:gd name="connsiteX11" fmla="*/ 3905187 w 5095972"/>
              <a:gd name="connsiteY11" fmla="*/ 1821583 h 4485695"/>
              <a:gd name="connsiteX12" fmla="*/ 4477698 w 5095972"/>
              <a:gd name="connsiteY12" fmla="*/ 1928245 h 4485695"/>
              <a:gd name="connsiteX13" fmla="*/ 5084889 w 5095972"/>
              <a:gd name="connsiteY13" fmla="*/ 2147987 h 4485695"/>
              <a:gd name="connsiteX14" fmla="*/ 4694264 w 5095972"/>
              <a:gd name="connsiteY14" fmla="*/ 2440895 h 4485695"/>
              <a:gd name="connsiteX15" fmla="*/ 3961178 w 5095972"/>
              <a:gd name="connsiteY15" fmla="*/ 2675005 h 4485695"/>
              <a:gd name="connsiteX16" fmla="*/ 4479678 w 5095972"/>
              <a:gd name="connsiteY16" fmla="*/ 3578772 h 4485695"/>
              <a:gd name="connsiteX17" fmla="*/ 4272550 w 5095972"/>
              <a:gd name="connsiteY17" fmla="*/ 3740433 h 4485695"/>
              <a:gd name="connsiteX18" fmla="*/ 3249533 w 5095972"/>
              <a:gd name="connsiteY18" fmla="*/ 3316071 h 4485695"/>
              <a:gd name="connsiteX19" fmla="*/ 3123234 w 5095972"/>
              <a:gd name="connsiteY19" fmla="*/ 4354243 h 4485695"/>
              <a:gd name="connsiteX20" fmla="*/ 2790770 w 5095972"/>
              <a:gd name="connsiteY20" fmla="*/ 4405911 h 4485695"/>
              <a:gd name="connsiteX21" fmla="*/ 2431760 w 5095972"/>
              <a:gd name="connsiteY21" fmla="*/ 3606889 h 4485695"/>
              <a:gd name="connsiteX22" fmla="*/ 1693537 w 5095972"/>
              <a:gd name="connsiteY22" fmla="*/ 4159744 h 4485695"/>
              <a:gd name="connsiteX23" fmla="*/ 1176032 w 5095972"/>
              <a:gd name="connsiteY23" fmla="*/ 4110373 h 4485695"/>
              <a:gd name="connsiteX24" fmla="*/ 1559781 w 5095972"/>
              <a:gd name="connsiteY24" fmla="*/ 2790393 h 4485695"/>
              <a:gd name="connsiteX25" fmla="*/ 388250 w 5095972"/>
              <a:gd name="connsiteY25" fmla="*/ 2886283 h 4485695"/>
              <a:gd name="connsiteX26" fmla="*/ 40328 w 5095972"/>
              <a:gd name="connsiteY26" fmla="*/ 2614529 h 4485695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4477698 w 5095972"/>
              <a:gd name="connsiteY11" fmla="*/ 2119647 h 4677097"/>
              <a:gd name="connsiteX12" fmla="*/ 5084889 w 5095972"/>
              <a:gd name="connsiteY12" fmla="*/ 2339389 h 4677097"/>
              <a:gd name="connsiteX13" fmla="*/ 4694264 w 5095972"/>
              <a:gd name="connsiteY13" fmla="*/ 2632297 h 4677097"/>
              <a:gd name="connsiteX14" fmla="*/ 3961178 w 5095972"/>
              <a:gd name="connsiteY14" fmla="*/ 2866407 h 4677097"/>
              <a:gd name="connsiteX15" fmla="*/ 4479678 w 5095972"/>
              <a:gd name="connsiteY15" fmla="*/ 3770174 h 4677097"/>
              <a:gd name="connsiteX16" fmla="*/ 4272550 w 5095972"/>
              <a:gd name="connsiteY16" fmla="*/ 3931835 h 4677097"/>
              <a:gd name="connsiteX17" fmla="*/ 3249533 w 5095972"/>
              <a:gd name="connsiteY17" fmla="*/ 3507473 h 4677097"/>
              <a:gd name="connsiteX18" fmla="*/ 3123234 w 5095972"/>
              <a:gd name="connsiteY18" fmla="*/ 4545645 h 4677097"/>
              <a:gd name="connsiteX19" fmla="*/ 2790770 w 5095972"/>
              <a:gd name="connsiteY19" fmla="*/ 4597313 h 4677097"/>
              <a:gd name="connsiteX20" fmla="*/ 2431760 w 5095972"/>
              <a:gd name="connsiteY20" fmla="*/ 3798291 h 4677097"/>
              <a:gd name="connsiteX21" fmla="*/ 1693537 w 5095972"/>
              <a:gd name="connsiteY21" fmla="*/ 4351146 h 4677097"/>
              <a:gd name="connsiteX22" fmla="*/ 1176032 w 5095972"/>
              <a:gd name="connsiteY22" fmla="*/ 4301775 h 4677097"/>
              <a:gd name="connsiteX23" fmla="*/ 1559781 w 5095972"/>
              <a:gd name="connsiteY23" fmla="*/ 2981795 h 4677097"/>
              <a:gd name="connsiteX24" fmla="*/ 388250 w 5095972"/>
              <a:gd name="connsiteY24" fmla="*/ 3077685 h 4677097"/>
              <a:gd name="connsiteX25" fmla="*/ 40328 w 5095972"/>
              <a:gd name="connsiteY25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4272550 w 5095972"/>
              <a:gd name="connsiteY15" fmla="*/ 3931835 h 4677097"/>
              <a:gd name="connsiteX16" fmla="*/ 3249533 w 5095972"/>
              <a:gd name="connsiteY16" fmla="*/ 3507473 h 4677097"/>
              <a:gd name="connsiteX17" fmla="*/ 3123234 w 5095972"/>
              <a:gd name="connsiteY17" fmla="*/ 4545645 h 4677097"/>
              <a:gd name="connsiteX18" fmla="*/ 2790770 w 5095972"/>
              <a:gd name="connsiteY18" fmla="*/ 4597313 h 4677097"/>
              <a:gd name="connsiteX19" fmla="*/ 2431760 w 5095972"/>
              <a:gd name="connsiteY19" fmla="*/ 3798291 h 4677097"/>
              <a:gd name="connsiteX20" fmla="*/ 1693537 w 5095972"/>
              <a:gd name="connsiteY20" fmla="*/ 4351146 h 4677097"/>
              <a:gd name="connsiteX21" fmla="*/ 1176032 w 5095972"/>
              <a:gd name="connsiteY21" fmla="*/ 4301775 h 4677097"/>
              <a:gd name="connsiteX22" fmla="*/ 1559781 w 5095972"/>
              <a:gd name="connsiteY22" fmla="*/ 2981795 h 4677097"/>
              <a:gd name="connsiteX23" fmla="*/ 388250 w 5095972"/>
              <a:gd name="connsiteY23" fmla="*/ 3077685 h 4677097"/>
              <a:gd name="connsiteX24" fmla="*/ 40328 w 5095972"/>
              <a:gd name="connsiteY24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3249533 w 5095972"/>
              <a:gd name="connsiteY15" fmla="*/ 3507473 h 4677097"/>
              <a:gd name="connsiteX16" fmla="*/ 3123234 w 5095972"/>
              <a:gd name="connsiteY16" fmla="*/ 4545645 h 4677097"/>
              <a:gd name="connsiteX17" fmla="*/ 2790770 w 5095972"/>
              <a:gd name="connsiteY17" fmla="*/ 4597313 h 4677097"/>
              <a:gd name="connsiteX18" fmla="*/ 2431760 w 5095972"/>
              <a:gd name="connsiteY18" fmla="*/ 3798291 h 4677097"/>
              <a:gd name="connsiteX19" fmla="*/ 1693537 w 5095972"/>
              <a:gd name="connsiteY19" fmla="*/ 4351146 h 4677097"/>
              <a:gd name="connsiteX20" fmla="*/ 1176032 w 5095972"/>
              <a:gd name="connsiteY20" fmla="*/ 4301775 h 4677097"/>
              <a:gd name="connsiteX21" fmla="*/ 1559781 w 5095972"/>
              <a:gd name="connsiteY21" fmla="*/ 2981795 h 4677097"/>
              <a:gd name="connsiteX22" fmla="*/ 388250 w 5095972"/>
              <a:gd name="connsiteY22" fmla="*/ 3077685 h 4677097"/>
              <a:gd name="connsiteX23" fmla="*/ 40328 w 5095972"/>
              <a:gd name="connsiteY23" fmla="*/ 2805931 h 4677097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693537 w 5095972"/>
              <a:gd name="connsiteY18" fmla="*/ 4351146 h 4547858"/>
              <a:gd name="connsiteX19" fmla="*/ 1176032 w 5095972"/>
              <a:gd name="connsiteY19" fmla="*/ 4301775 h 4547858"/>
              <a:gd name="connsiteX20" fmla="*/ 1559781 w 5095972"/>
              <a:gd name="connsiteY20" fmla="*/ 2981795 h 4547858"/>
              <a:gd name="connsiteX21" fmla="*/ 388250 w 5095972"/>
              <a:gd name="connsiteY21" fmla="*/ 3077685 h 4547858"/>
              <a:gd name="connsiteX22" fmla="*/ 40328 w 5095972"/>
              <a:gd name="connsiteY22" fmla="*/ 2805931 h 4547858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176032 w 5095972"/>
              <a:gd name="connsiteY18" fmla="*/ 4301775 h 4547858"/>
              <a:gd name="connsiteX19" fmla="*/ 1559781 w 5095972"/>
              <a:gd name="connsiteY19" fmla="*/ 2981795 h 4547858"/>
              <a:gd name="connsiteX20" fmla="*/ 388250 w 5095972"/>
              <a:gd name="connsiteY20" fmla="*/ 3077685 h 4547858"/>
              <a:gd name="connsiteX21" fmla="*/ 40328 w 5095972"/>
              <a:gd name="connsiteY21" fmla="*/ 2805931 h 4547858"/>
              <a:gd name="connsiteX0" fmla="*/ 40328 w 5095972"/>
              <a:gd name="connsiteY0" fmla="*/ 2805931 h 4842127"/>
              <a:gd name="connsiteX1" fmla="*/ 1247571 w 5095972"/>
              <a:gd name="connsiteY1" fmla="*/ 2160898 h 4842127"/>
              <a:gd name="connsiteX2" fmla="*/ 582112 w 5095972"/>
              <a:gd name="connsiteY2" fmla="*/ 1385661 h 4842127"/>
              <a:gd name="connsiteX3" fmla="*/ 457035 w 5095972"/>
              <a:gd name="connsiteY3" fmla="*/ 1036086 h 4842127"/>
              <a:gd name="connsiteX4" fmla="*/ 867546 w 5095972"/>
              <a:gd name="connsiteY4" fmla="*/ 1014344 h 4842127"/>
              <a:gd name="connsiteX5" fmla="*/ 1966018 w 5095972"/>
              <a:gd name="connsiteY5" fmla="*/ 1279850 h 4842127"/>
              <a:gd name="connsiteX6" fmla="*/ 2749948 w 5095972"/>
              <a:gd name="connsiteY6" fmla="*/ 0 h 4842127"/>
              <a:gd name="connsiteX7" fmla="*/ 3146302 w 5095972"/>
              <a:gd name="connsiteY7" fmla="*/ 1278714 h 4842127"/>
              <a:gd name="connsiteX8" fmla="*/ 4680372 w 5095972"/>
              <a:gd name="connsiteY8" fmla="*/ 711224 h 4842127"/>
              <a:gd name="connsiteX9" fmla="*/ 4255280 w 5095972"/>
              <a:gd name="connsiteY9" fmla="*/ 1480991 h 4842127"/>
              <a:gd name="connsiteX10" fmla="*/ 3905187 w 5095972"/>
              <a:gd name="connsiteY10" fmla="*/ 2012985 h 4842127"/>
              <a:gd name="connsiteX11" fmla="*/ 5084889 w 5095972"/>
              <a:gd name="connsiteY11" fmla="*/ 2339389 h 4842127"/>
              <a:gd name="connsiteX12" fmla="*/ 4694264 w 5095972"/>
              <a:gd name="connsiteY12" fmla="*/ 2632297 h 4842127"/>
              <a:gd name="connsiteX13" fmla="*/ 3961178 w 5095972"/>
              <a:gd name="connsiteY13" fmla="*/ 2866407 h 4842127"/>
              <a:gd name="connsiteX14" fmla="*/ 4479678 w 5095972"/>
              <a:gd name="connsiteY14" fmla="*/ 3770174 h 4842127"/>
              <a:gd name="connsiteX15" fmla="*/ 3249533 w 5095972"/>
              <a:gd name="connsiteY15" fmla="*/ 3507473 h 4842127"/>
              <a:gd name="connsiteX16" fmla="*/ 3166568 w 5095972"/>
              <a:gd name="connsiteY16" fmla="*/ 4840512 h 4842127"/>
              <a:gd name="connsiteX17" fmla="*/ 2431760 w 5095972"/>
              <a:gd name="connsiteY17" fmla="*/ 3798291 h 4842127"/>
              <a:gd name="connsiteX18" fmla="*/ 1176032 w 5095972"/>
              <a:gd name="connsiteY18" fmla="*/ 4301775 h 4842127"/>
              <a:gd name="connsiteX19" fmla="*/ 1559781 w 5095972"/>
              <a:gd name="connsiteY19" fmla="*/ 2981795 h 4842127"/>
              <a:gd name="connsiteX20" fmla="*/ 388250 w 5095972"/>
              <a:gd name="connsiteY20" fmla="*/ 3077685 h 4842127"/>
              <a:gd name="connsiteX21" fmla="*/ 40328 w 5095972"/>
              <a:gd name="connsiteY21" fmla="*/ 2805931 h 4842127"/>
              <a:gd name="connsiteX0" fmla="*/ 40328 w 5095972"/>
              <a:gd name="connsiteY0" fmla="*/ 2805931 h 4842017"/>
              <a:gd name="connsiteX1" fmla="*/ 1247571 w 5095972"/>
              <a:gd name="connsiteY1" fmla="*/ 2160898 h 4842017"/>
              <a:gd name="connsiteX2" fmla="*/ 582112 w 5095972"/>
              <a:gd name="connsiteY2" fmla="*/ 1385661 h 4842017"/>
              <a:gd name="connsiteX3" fmla="*/ 457035 w 5095972"/>
              <a:gd name="connsiteY3" fmla="*/ 1036086 h 4842017"/>
              <a:gd name="connsiteX4" fmla="*/ 867546 w 5095972"/>
              <a:gd name="connsiteY4" fmla="*/ 1014344 h 4842017"/>
              <a:gd name="connsiteX5" fmla="*/ 1966018 w 5095972"/>
              <a:gd name="connsiteY5" fmla="*/ 1279850 h 4842017"/>
              <a:gd name="connsiteX6" fmla="*/ 2749948 w 5095972"/>
              <a:gd name="connsiteY6" fmla="*/ 0 h 4842017"/>
              <a:gd name="connsiteX7" fmla="*/ 3146302 w 5095972"/>
              <a:gd name="connsiteY7" fmla="*/ 1278714 h 4842017"/>
              <a:gd name="connsiteX8" fmla="*/ 4680372 w 5095972"/>
              <a:gd name="connsiteY8" fmla="*/ 711224 h 4842017"/>
              <a:gd name="connsiteX9" fmla="*/ 4255280 w 5095972"/>
              <a:gd name="connsiteY9" fmla="*/ 1480991 h 4842017"/>
              <a:gd name="connsiteX10" fmla="*/ 3905187 w 5095972"/>
              <a:gd name="connsiteY10" fmla="*/ 2012985 h 4842017"/>
              <a:gd name="connsiteX11" fmla="*/ 5084889 w 5095972"/>
              <a:gd name="connsiteY11" fmla="*/ 2339389 h 4842017"/>
              <a:gd name="connsiteX12" fmla="*/ 4694264 w 5095972"/>
              <a:gd name="connsiteY12" fmla="*/ 2632297 h 4842017"/>
              <a:gd name="connsiteX13" fmla="*/ 3961178 w 5095972"/>
              <a:gd name="connsiteY13" fmla="*/ 2866407 h 4842017"/>
              <a:gd name="connsiteX14" fmla="*/ 4479678 w 5095972"/>
              <a:gd name="connsiteY14" fmla="*/ 3770174 h 4842017"/>
              <a:gd name="connsiteX15" fmla="*/ 3249533 w 5095972"/>
              <a:gd name="connsiteY15" fmla="*/ 3507473 h 4842017"/>
              <a:gd name="connsiteX16" fmla="*/ 3166568 w 5095972"/>
              <a:gd name="connsiteY16" fmla="*/ 4840512 h 4842017"/>
              <a:gd name="connsiteX17" fmla="*/ 2404406 w 5095972"/>
              <a:gd name="connsiteY17" fmla="*/ 3718173 h 4842017"/>
              <a:gd name="connsiteX18" fmla="*/ 1176032 w 5095972"/>
              <a:gd name="connsiteY18" fmla="*/ 4301775 h 4842017"/>
              <a:gd name="connsiteX19" fmla="*/ 1559781 w 5095972"/>
              <a:gd name="connsiteY19" fmla="*/ 2981795 h 4842017"/>
              <a:gd name="connsiteX20" fmla="*/ 388250 w 5095972"/>
              <a:gd name="connsiteY20" fmla="*/ 3077685 h 4842017"/>
              <a:gd name="connsiteX21" fmla="*/ 40328 w 5095972"/>
              <a:gd name="connsiteY21" fmla="*/ 2805931 h 4842017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075419 w 5095972"/>
              <a:gd name="connsiteY18" fmla="*/ 4437056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0 w 5055644"/>
              <a:gd name="connsiteY0" fmla="*/ 2805931 h 4841960"/>
              <a:gd name="connsiteX1" fmla="*/ 1207243 w 5055644"/>
              <a:gd name="connsiteY1" fmla="*/ 2160898 h 4841960"/>
              <a:gd name="connsiteX2" fmla="*/ 541784 w 5055644"/>
              <a:gd name="connsiteY2" fmla="*/ 1385661 h 4841960"/>
              <a:gd name="connsiteX3" fmla="*/ 416707 w 5055644"/>
              <a:gd name="connsiteY3" fmla="*/ 1036086 h 4841960"/>
              <a:gd name="connsiteX4" fmla="*/ 827218 w 5055644"/>
              <a:gd name="connsiteY4" fmla="*/ 1014344 h 4841960"/>
              <a:gd name="connsiteX5" fmla="*/ 1925690 w 5055644"/>
              <a:gd name="connsiteY5" fmla="*/ 1279850 h 4841960"/>
              <a:gd name="connsiteX6" fmla="*/ 2709620 w 5055644"/>
              <a:gd name="connsiteY6" fmla="*/ 0 h 4841960"/>
              <a:gd name="connsiteX7" fmla="*/ 3105974 w 5055644"/>
              <a:gd name="connsiteY7" fmla="*/ 1278714 h 4841960"/>
              <a:gd name="connsiteX8" fmla="*/ 4640044 w 5055644"/>
              <a:gd name="connsiteY8" fmla="*/ 711224 h 4841960"/>
              <a:gd name="connsiteX9" fmla="*/ 4214952 w 5055644"/>
              <a:gd name="connsiteY9" fmla="*/ 1480991 h 4841960"/>
              <a:gd name="connsiteX10" fmla="*/ 3864859 w 5055644"/>
              <a:gd name="connsiteY10" fmla="*/ 2012985 h 4841960"/>
              <a:gd name="connsiteX11" fmla="*/ 5044561 w 5055644"/>
              <a:gd name="connsiteY11" fmla="*/ 2339389 h 4841960"/>
              <a:gd name="connsiteX12" fmla="*/ 4653936 w 5055644"/>
              <a:gd name="connsiteY12" fmla="*/ 2632297 h 4841960"/>
              <a:gd name="connsiteX13" fmla="*/ 3920850 w 5055644"/>
              <a:gd name="connsiteY13" fmla="*/ 2866407 h 4841960"/>
              <a:gd name="connsiteX14" fmla="*/ 4439350 w 5055644"/>
              <a:gd name="connsiteY14" fmla="*/ 3770174 h 4841960"/>
              <a:gd name="connsiteX15" fmla="*/ 3209205 w 5055644"/>
              <a:gd name="connsiteY15" fmla="*/ 3507473 h 4841960"/>
              <a:gd name="connsiteX16" fmla="*/ 3126240 w 5055644"/>
              <a:gd name="connsiteY16" fmla="*/ 4840512 h 4841960"/>
              <a:gd name="connsiteX17" fmla="*/ 2364078 w 5055644"/>
              <a:gd name="connsiteY17" fmla="*/ 3718173 h 4841960"/>
              <a:gd name="connsiteX18" fmla="*/ 1035091 w 5055644"/>
              <a:gd name="connsiteY18" fmla="*/ 4437056 h 4841960"/>
              <a:gd name="connsiteX19" fmla="*/ 1519453 w 5055644"/>
              <a:gd name="connsiteY19" fmla="*/ 2981795 h 4841960"/>
              <a:gd name="connsiteX20" fmla="*/ 0 w 5055644"/>
              <a:gd name="connsiteY20" fmla="*/ 2805931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599657 w 5113517"/>
              <a:gd name="connsiteY2" fmla="*/ 1385661 h 4841960"/>
              <a:gd name="connsiteX3" fmla="*/ 474580 w 5113517"/>
              <a:gd name="connsiteY3" fmla="*/ 1036086 h 4841960"/>
              <a:gd name="connsiteX4" fmla="*/ 885091 w 5113517"/>
              <a:gd name="connsiteY4" fmla="*/ 1014344 h 4841960"/>
              <a:gd name="connsiteX5" fmla="*/ 1983563 w 5113517"/>
              <a:gd name="connsiteY5" fmla="*/ 1279850 h 4841960"/>
              <a:gd name="connsiteX6" fmla="*/ 2767493 w 5113517"/>
              <a:gd name="connsiteY6" fmla="*/ 0 h 4841960"/>
              <a:gd name="connsiteX7" fmla="*/ 3163847 w 5113517"/>
              <a:gd name="connsiteY7" fmla="*/ 1278714 h 4841960"/>
              <a:gd name="connsiteX8" fmla="*/ 4697917 w 5113517"/>
              <a:gd name="connsiteY8" fmla="*/ 711224 h 4841960"/>
              <a:gd name="connsiteX9" fmla="*/ 4272825 w 5113517"/>
              <a:gd name="connsiteY9" fmla="*/ 1480991 h 4841960"/>
              <a:gd name="connsiteX10" fmla="*/ 3922732 w 5113517"/>
              <a:gd name="connsiteY10" fmla="*/ 2012985 h 4841960"/>
              <a:gd name="connsiteX11" fmla="*/ 5102434 w 5113517"/>
              <a:gd name="connsiteY11" fmla="*/ 2339389 h 4841960"/>
              <a:gd name="connsiteX12" fmla="*/ 4711809 w 5113517"/>
              <a:gd name="connsiteY12" fmla="*/ 2632297 h 4841960"/>
              <a:gd name="connsiteX13" fmla="*/ 3978723 w 5113517"/>
              <a:gd name="connsiteY13" fmla="*/ 2866407 h 4841960"/>
              <a:gd name="connsiteX14" fmla="*/ 4497223 w 5113517"/>
              <a:gd name="connsiteY14" fmla="*/ 3770174 h 4841960"/>
              <a:gd name="connsiteX15" fmla="*/ 3267078 w 5113517"/>
              <a:gd name="connsiteY15" fmla="*/ 3507473 h 4841960"/>
              <a:gd name="connsiteX16" fmla="*/ 3184113 w 5113517"/>
              <a:gd name="connsiteY16" fmla="*/ 4840512 h 4841960"/>
              <a:gd name="connsiteX17" fmla="*/ 2421951 w 5113517"/>
              <a:gd name="connsiteY17" fmla="*/ 3718173 h 4841960"/>
              <a:gd name="connsiteX18" fmla="*/ 1092964 w 5113517"/>
              <a:gd name="connsiteY18" fmla="*/ 4437056 h 4841960"/>
              <a:gd name="connsiteX19" fmla="*/ 1577326 w 5113517"/>
              <a:gd name="connsiteY19" fmla="*/ 2981795 h 4841960"/>
              <a:gd name="connsiteX20" fmla="*/ -1 w 5113517"/>
              <a:gd name="connsiteY20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599659 w 5113519"/>
              <a:gd name="connsiteY2" fmla="*/ 1385661 h 4841960"/>
              <a:gd name="connsiteX3" fmla="*/ 474582 w 5113519"/>
              <a:gd name="connsiteY3" fmla="*/ 1036086 h 4841960"/>
              <a:gd name="connsiteX4" fmla="*/ 885093 w 5113519"/>
              <a:gd name="connsiteY4" fmla="*/ 1014344 h 4841960"/>
              <a:gd name="connsiteX5" fmla="*/ 1983565 w 5113519"/>
              <a:gd name="connsiteY5" fmla="*/ 1279850 h 4841960"/>
              <a:gd name="connsiteX6" fmla="*/ 2767495 w 5113519"/>
              <a:gd name="connsiteY6" fmla="*/ 0 h 4841960"/>
              <a:gd name="connsiteX7" fmla="*/ 3163849 w 5113519"/>
              <a:gd name="connsiteY7" fmla="*/ 1278714 h 4841960"/>
              <a:gd name="connsiteX8" fmla="*/ 4697919 w 5113519"/>
              <a:gd name="connsiteY8" fmla="*/ 711224 h 4841960"/>
              <a:gd name="connsiteX9" fmla="*/ 4272827 w 5113519"/>
              <a:gd name="connsiteY9" fmla="*/ 1480991 h 4841960"/>
              <a:gd name="connsiteX10" fmla="*/ 3922734 w 5113519"/>
              <a:gd name="connsiteY10" fmla="*/ 2012985 h 4841960"/>
              <a:gd name="connsiteX11" fmla="*/ 5102436 w 5113519"/>
              <a:gd name="connsiteY11" fmla="*/ 2339389 h 4841960"/>
              <a:gd name="connsiteX12" fmla="*/ 4711811 w 5113519"/>
              <a:gd name="connsiteY12" fmla="*/ 2632297 h 4841960"/>
              <a:gd name="connsiteX13" fmla="*/ 3978725 w 5113519"/>
              <a:gd name="connsiteY13" fmla="*/ 2866407 h 4841960"/>
              <a:gd name="connsiteX14" fmla="*/ 4497225 w 5113519"/>
              <a:gd name="connsiteY14" fmla="*/ 3770174 h 4841960"/>
              <a:gd name="connsiteX15" fmla="*/ 3267080 w 5113519"/>
              <a:gd name="connsiteY15" fmla="*/ 3507473 h 4841960"/>
              <a:gd name="connsiteX16" fmla="*/ 3184115 w 5113519"/>
              <a:gd name="connsiteY16" fmla="*/ 4840512 h 4841960"/>
              <a:gd name="connsiteX17" fmla="*/ 2421953 w 5113519"/>
              <a:gd name="connsiteY17" fmla="*/ 3718173 h 4841960"/>
              <a:gd name="connsiteX18" fmla="*/ 1092966 w 5113519"/>
              <a:gd name="connsiteY18" fmla="*/ 4437056 h 4841960"/>
              <a:gd name="connsiteX19" fmla="*/ 1577328 w 5113519"/>
              <a:gd name="connsiteY19" fmla="*/ 2981795 h 4841960"/>
              <a:gd name="connsiteX20" fmla="*/ 1 w 5113519"/>
              <a:gd name="connsiteY20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74580 w 5113517"/>
              <a:gd name="connsiteY2" fmla="*/ 1036086 h 4841960"/>
              <a:gd name="connsiteX3" fmla="*/ 885091 w 5113517"/>
              <a:gd name="connsiteY3" fmla="*/ 1014344 h 4841960"/>
              <a:gd name="connsiteX4" fmla="*/ 1983563 w 5113517"/>
              <a:gd name="connsiteY4" fmla="*/ 1279850 h 4841960"/>
              <a:gd name="connsiteX5" fmla="*/ 2767493 w 5113517"/>
              <a:gd name="connsiteY5" fmla="*/ 0 h 4841960"/>
              <a:gd name="connsiteX6" fmla="*/ 3163847 w 5113517"/>
              <a:gd name="connsiteY6" fmla="*/ 1278714 h 4841960"/>
              <a:gd name="connsiteX7" fmla="*/ 4697917 w 5113517"/>
              <a:gd name="connsiteY7" fmla="*/ 711224 h 4841960"/>
              <a:gd name="connsiteX8" fmla="*/ 4272825 w 5113517"/>
              <a:gd name="connsiteY8" fmla="*/ 1480991 h 4841960"/>
              <a:gd name="connsiteX9" fmla="*/ 3922732 w 5113517"/>
              <a:gd name="connsiteY9" fmla="*/ 2012985 h 4841960"/>
              <a:gd name="connsiteX10" fmla="*/ 5102434 w 5113517"/>
              <a:gd name="connsiteY10" fmla="*/ 2339389 h 4841960"/>
              <a:gd name="connsiteX11" fmla="*/ 4711809 w 5113517"/>
              <a:gd name="connsiteY11" fmla="*/ 2632297 h 4841960"/>
              <a:gd name="connsiteX12" fmla="*/ 3978723 w 5113517"/>
              <a:gd name="connsiteY12" fmla="*/ 2866407 h 4841960"/>
              <a:gd name="connsiteX13" fmla="*/ 4497223 w 5113517"/>
              <a:gd name="connsiteY13" fmla="*/ 3770174 h 4841960"/>
              <a:gd name="connsiteX14" fmla="*/ 3267078 w 5113517"/>
              <a:gd name="connsiteY14" fmla="*/ 3507473 h 4841960"/>
              <a:gd name="connsiteX15" fmla="*/ 3184113 w 5113517"/>
              <a:gd name="connsiteY15" fmla="*/ 4840512 h 4841960"/>
              <a:gd name="connsiteX16" fmla="*/ 2421951 w 5113517"/>
              <a:gd name="connsiteY16" fmla="*/ 3718173 h 4841960"/>
              <a:gd name="connsiteX17" fmla="*/ 1092964 w 5113517"/>
              <a:gd name="connsiteY17" fmla="*/ 4437056 h 4841960"/>
              <a:gd name="connsiteX18" fmla="*/ 1577326 w 5113517"/>
              <a:gd name="connsiteY18" fmla="*/ 2981795 h 4841960"/>
              <a:gd name="connsiteX19" fmla="*/ -1 w 5113517"/>
              <a:gd name="connsiteY19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74582 w 5113519"/>
              <a:gd name="connsiteY2" fmla="*/ 103608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02498"/>
              <a:gd name="connsiteY0" fmla="*/ 2871567 h 4841960"/>
              <a:gd name="connsiteX1" fmla="*/ 1265118 w 5102498"/>
              <a:gd name="connsiteY1" fmla="*/ 2160898 h 4841960"/>
              <a:gd name="connsiteX2" fmla="*/ 485508 w 5102498"/>
              <a:gd name="connsiteY2" fmla="*/ 933726 h 4841960"/>
              <a:gd name="connsiteX3" fmla="*/ 1983565 w 5102498"/>
              <a:gd name="connsiteY3" fmla="*/ 1279850 h 4841960"/>
              <a:gd name="connsiteX4" fmla="*/ 2767495 w 5102498"/>
              <a:gd name="connsiteY4" fmla="*/ 0 h 4841960"/>
              <a:gd name="connsiteX5" fmla="*/ 3163849 w 5102498"/>
              <a:gd name="connsiteY5" fmla="*/ 1278714 h 4841960"/>
              <a:gd name="connsiteX6" fmla="*/ 4697919 w 5102498"/>
              <a:gd name="connsiteY6" fmla="*/ 711224 h 4841960"/>
              <a:gd name="connsiteX7" fmla="*/ 4272827 w 5102498"/>
              <a:gd name="connsiteY7" fmla="*/ 1480991 h 4841960"/>
              <a:gd name="connsiteX8" fmla="*/ 3922734 w 5102498"/>
              <a:gd name="connsiteY8" fmla="*/ 2012985 h 4841960"/>
              <a:gd name="connsiteX9" fmla="*/ 5102436 w 5102498"/>
              <a:gd name="connsiteY9" fmla="*/ 2339389 h 4841960"/>
              <a:gd name="connsiteX10" fmla="*/ 3978725 w 5102498"/>
              <a:gd name="connsiteY10" fmla="*/ 2866407 h 4841960"/>
              <a:gd name="connsiteX11" fmla="*/ 4497225 w 5102498"/>
              <a:gd name="connsiteY11" fmla="*/ 3770174 h 4841960"/>
              <a:gd name="connsiteX12" fmla="*/ 3267080 w 5102498"/>
              <a:gd name="connsiteY12" fmla="*/ 3507473 h 4841960"/>
              <a:gd name="connsiteX13" fmla="*/ 3184115 w 5102498"/>
              <a:gd name="connsiteY13" fmla="*/ 4840512 h 4841960"/>
              <a:gd name="connsiteX14" fmla="*/ 2421953 w 5102498"/>
              <a:gd name="connsiteY14" fmla="*/ 3718173 h 4841960"/>
              <a:gd name="connsiteX15" fmla="*/ 1092966 w 5102498"/>
              <a:gd name="connsiteY15" fmla="*/ 4437056 h 4841960"/>
              <a:gd name="connsiteX16" fmla="*/ 1577328 w 5102498"/>
              <a:gd name="connsiteY16" fmla="*/ 2981795 h 4841960"/>
              <a:gd name="connsiteX17" fmla="*/ 1 w 5102498"/>
              <a:gd name="connsiteY17" fmla="*/ 2871567 h 4841960"/>
              <a:gd name="connsiteX0" fmla="*/ -1 w 5102490"/>
              <a:gd name="connsiteY0" fmla="*/ 2871567 h 4841960"/>
              <a:gd name="connsiteX1" fmla="*/ 1265116 w 5102490"/>
              <a:gd name="connsiteY1" fmla="*/ 2160898 h 4841960"/>
              <a:gd name="connsiteX2" fmla="*/ 485506 w 5102490"/>
              <a:gd name="connsiteY2" fmla="*/ 933726 h 4841960"/>
              <a:gd name="connsiteX3" fmla="*/ 1983563 w 5102490"/>
              <a:gd name="connsiteY3" fmla="*/ 1279850 h 4841960"/>
              <a:gd name="connsiteX4" fmla="*/ 2767493 w 5102490"/>
              <a:gd name="connsiteY4" fmla="*/ 0 h 4841960"/>
              <a:gd name="connsiteX5" fmla="*/ 3163847 w 5102490"/>
              <a:gd name="connsiteY5" fmla="*/ 1278714 h 4841960"/>
              <a:gd name="connsiteX6" fmla="*/ 4697917 w 5102490"/>
              <a:gd name="connsiteY6" fmla="*/ 711224 h 4841960"/>
              <a:gd name="connsiteX7" fmla="*/ 4272825 w 5102490"/>
              <a:gd name="connsiteY7" fmla="*/ 1480991 h 4841960"/>
              <a:gd name="connsiteX8" fmla="*/ 3922732 w 5102490"/>
              <a:gd name="connsiteY8" fmla="*/ 2012985 h 4841960"/>
              <a:gd name="connsiteX9" fmla="*/ 5102434 w 5102490"/>
              <a:gd name="connsiteY9" fmla="*/ 2339389 h 4841960"/>
              <a:gd name="connsiteX10" fmla="*/ 3863684 w 5102490"/>
              <a:gd name="connsiteY10" fmla="*/ 2811641 h 4841960"/>
              <a:gd name="connsiteX11" fmla="*/ 4497223 w 5102490"/>
              <a:gd name="connsiteY11" fmla="*/ 3770174 h 4841960"/>
              <a:gd name="connsiteX12" fmla="*/ 3267078 w 5102490"/>
              <a:gd name="connsiteY12" fmla="*/ 3507473 h 4841960"/>
              <a:gd name="connsiteX13" fmla="*/ 3184113 w 5102490"/>
              <a:gd name="connsiteY13" fmla="*/ 4840512 h 4841960"/>
              <a:gd name="connsiteX14" fmla="*/ 2421951 w 5102490"/>
              <a:gd name="connsiteY14" fmla="*/ 3718173 h 4841960"/>
              <a:gd name="connsiteX15" fmla="*/ 1092964 w 5102490"/>
              <a:gd name="connsiteY15" fmla="*/ 4437056 h 4841960"/>
              <a:gd name="connsiteX16" fmla="*/ 1577326 w 5102490"/>
              <a:gd name="connsiteY16" fmla="*/ 2981795 h 4841960"/>
              <a:gd name="connsiteX17" fmla="*/ -1 w 5102490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265116 w 5102525"/>
              <a:gd name="connsiteY1" fmla="*/ 2160898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332556 w 5102525"/>
              <a:gd name="connsiteY1" fmla="*/ 2089701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17930 w 5102527"/>
              <a:gd name="connsiteY12" fmla="*/ 3356807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320372 w 5102525"/>
              <a:gd name="connsiteY3" fmla="*/ 1553982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253600 w 5102525"/>
              <a:gd name="connsiteY3" fmla="*/ 1457047 h 4841960"/>
              <a:gd name="connsiteX4" fmla="*/ 2767493 w 5102525"/>
              <a:gd name="connsiteY4" fmla="*/ 0 h 4841960"/>
              <a:gd name="connsiteX5" fmla="*/ 3180840 w 5102525"/>
              <a:gd name="connsiteY5" fmla="*/ 1613401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549170 w 5102527"/>
              <a:gd name="connsiteY2" fmla="*/ 961008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549170 w 5102527"/>
              <a:gd name="connsiteY2" fmla="*/ 961008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549170 w 5102527"/>
              <a:gd name="connsiteY2" fmla="*/ 961008 h 4841960"/>
              <a:gd name="connsiteX3" fmla="*/ 2180846 w 5102527"/>
              <a:gd name="connsiteY3" fmla="*/ 1484330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2527" h="4841960">
                <a:moveTo>
                  <a:pt x="1" y="2871567"/>
                </a:moveTo>
                <a:cubicBezTo>
                  <a:pt x="421402" y="2584945"/>
                  <a:pt x="1175071" y="2342174"/>
                  <a:pt x="1612943" y="2131595"/>
                </a:cubicBezTo>
                <a:cubicBezTo>
                  <a:pt x="1335786" y="1844717"/>
                  <a:pt x="612507" y="1152100"/>
                  <a:pt x="549170" y="961008"/>
                </a:cubicBezTo>
                <a:cubicBezTo>
                  <a:pt x="1068090" y="1049466"/>
                  <a:pt x="2084244" y="1465466"/>
                  <a:pt x="2180846" y="1484330"/>
                </a:cubicBezTo>
                <a:cubicBezTo>
                  <a:pt x="2349127" y="1263246"/>
                  <a:pt x="2561804" y="370262"/>
                  <a:pt x="2767495" y="0"/>
                </a:cubicBezTo>
                <a:cubicBezTo>
                  <a:pt x="2961050" y="579670"/>
                  <a:pt x="3085800" y="1250964"/>
                  <a:pt x="3180842" y="1613401"/>
                </a:cubicBezTo>
                <a:cubicBezTo>
                  <a:pt x="3830458" y="1277637"/>
                  <a:pt x="4513089" y="677511"/>
                  <a:pt x="4697919" y="711224"/>
                </a:cubicBezTo>
                <a:cubicBezTo>
                  <a:pt x="4671089" y="917044"/>
                  <a:pt x="4368692" y="1342376"/>
                  <a:pt x="4272827" y="1480991"/>
                </a:cubicBezTo>
                <a:lnTo>
                  <a:pt x="3922734" y="2012985"/>
                </a:lnTo>
                <a:cubicBezTo>
                  <a:pt x="4061002" y="2156051"/>
                  <a:pt x="4970923" y="2236170"/>
                  <a:pt x="5102436" y="2339389"/>
                </a:cubicBezTo>
                <a:cubicBezTo>
                  <a:pt x="5111768" y="2481626"/>
                  <a:pt x="4403169" y="2567925"/>
                  <a:pt x="3863686" y="2811641"/>
                </a:cubicBezTo>
                <a:cubicBezTo>
                  <a:pt x="4058045" y="3055818"/>
                  <a:pt x="4635886" y="3630336"/>
                  <a:pt x="4828315" y="3987432"/>
                </a:cubicBezTo>
                <a:cubicBezTo>
                  <a:pt x="4478531" y="3927776"/>
                  <a:pt x="3667817" y="3513566"/>
                  <a:pt x="3349202" y="3472552"/>
                </a:cubicBezTo>
                <a:cubicBezTo>
                  <a:pt x="3302826" y="3787859"/>
                  <a:pt x="3264946" y="4551710"/>
                  <a:pt x="3184115" y="4840512"/>
                </a:cubicBezTo>
                <a:cubicBezTo>
                  <a:pt x="3047820" y="4888982"/>
                  <a:pt x="2486222" y="3704492"/>
                  <a:pt x="2421953" y="3718173"/>
                </a:cubicBezTo>
                <a:cubicBezTo>
                  <a:pt x="2290571" y="3712506"/>
                  <a:pt x="1238296" y="4573139"/>
                  <a:pt x="1092966" y="4437056"/>
                </a:cubicBezTo>
                <a:cubicBezTo>
                  <a:pt x="1167837" y="3959174"/>
                  <a:pt x="1449412" y="3421788"/>
                  <a:pt x="1577328" y="2981795"/>
                </a:cubicBezTo>
                <a:cubicBezTo>
                  <a:pt x="1489335" y="2910464"/>
                  <a:pt x="52036" y="3008383"/>
                  <a:pt x="1" y="28715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1A38DC4-EF66-59C1-05E8-A3AAC54BA6E3}"/>
              </a:ext>
            </a:extLst>
          </p:cNvPr>
          <p:cNvGrpSpPr/>
          <p:nvPr/>
        </p:nvGrpSpPr>
        <p:grpSpPr>
          <a:xfrm rot="624441">
            <a:off x="1554384" y="3152416"/>
            <a:ext cx="395498" cy="322431"/>
            <a:chOff x="7443521" y="1453584"/>
            <a:chExt cx="575806" cy="46942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554DAE39-EB44-1474-EBFE-00AE4654E1EA}"/>
                </a:ext>
              </a:extLst>
            </p:cNvPr>
            <p:cNvGrpSpPr/>
            <p:nvPr/>
          </p:nvGrpSpPr>
          <p:grpSpPr>
            <a:xfrm>
              <a:off x="7443521" y="1453584"/>
              <a:ext cx="575806" cy="245719"/>
              <a:chOff x="7443521" y="1453584"/>
              <a:chExt cx="575806" cy="245719"/>
            </a:xfrm>
          </p:grpSpPr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EDA4245F-0019-8474-6690-20BC9292426A}"/>
                  </a:ext>
                </a:extLst>
              </p:cNvPr>
              <p:cNvSpPr/>
              <p:nvPr/>
            </p:nvSpPr>
            <p:spPr>
              <a:xfrm rot="20842655" flipH="1">
                <a:off x="7443521" y="1546719"/>
                <a:ext cx="148102" cy="152584"/>
              </a:xfrm>
              <a:prstGeom prst="ellipse">
                <a:avLst/>
              </a:pr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6355FC5C-B4C9-C94D-0046-F14316FC0B9D}"/>
                  </a:ext>
                </a:extLst>
              </p:cNvPr>
              <p:cNvSpPr/>
              <p:nvPr/>
            </p:nvSpPr>
            <p:spPr>
              <a:xfrm rot="20842655" flipH="1">
                <a:off x="7871225" y="1453584"/>
                <a:ext cx="148102" cy="152584"/>
              </a:xfrm>
              <a:prstGeom prst="ellipse">
                <a:avLst/>
              </a:pr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Freeform: Shape 30">
              <a:extLst>
                <a:ext uri="{FF2B5EF4-FFF2-40B4-BE49-F238E27FC236}">
                  <a16:creationId xmlns:a16="http://schemas.microsoft.com/office/drawing/2014/main" id="{0CE2E756-40D1-9ABD-08DE-B64A0C7A48CF}"/>
                </a:ext>
              </a:extLst>
            </p:cNvPr>
            <p:cNvSpPr/>
            <p:nvPr/>
          </p:nvSpPr>
          <p:spPr>
            <a:xfrm rot="21044464">
              <a:off x="7702877" y="1813170"/>
              <a:ext cx="242399" cy="109841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17F4DFE-478D-61BC-9E53-8E7CD84DF103}"/>
              </a:ext>
            </a:extLst>
          </p:cNvPr>
          <p:cNvGrpSpPr/>
          <p:nvPr/>
        </p:nvGrpSpPr>
        <p:grpSpPr>
          <a:xfrm>
            <a:off x="1474522" y="5812133"/>
            <a:ext cx="672886" cy="164624"/>
            <a:chOff x="8663598" y="4719110"/>
            <a:chExt cx="672886" cy="164624"/>
          </a:xfrm>
        </p:grpSpPr>
        <p:sp>
          <p:nvSpPr>
            <p:cNvPr id="18" name="Freeform: Shape 25">
              <a:extLst>
                <a:ext uri="{FF2B5EF4-FFF2-40B4-BE49-F238E27FC236}">
                  <a16:creationId xmlns:a16="http://schemas.microsoft.com/office/drawing/2014/main" id="{77F3D104-CD81-FE19-BC45-D1BD8DC091CB}"/>
                </a:ext>
              </a:extLst>
            </p:cNvPr>
            <p:cNvSpPr/>
            <p:nvPr/>
          </p:nvSpPr>
          <p:spPr>
            <a:xfrm rot="5636109">
              <a:off x="9153364" y="4700613"/>
              <a:ext cx="139614" cy="226627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26">
              <a:extLst>
                <a:ext uri="{FF2B5EF4-FFF2-40B4-BE49-F238E27FC236}">
                  <a16:creationId xmlns:a16="http://schemas.microsoft.com/office/drawing/2014/main" id="{C5EB116A-8368-89D5-CA93-C7F38C42E4A0}"/>
                </a:ext>
              </a:extLst>
            </p:cNvPr>
            <p:cNvSpPr/>
            <p:nvPr/>
          </p:nvSpPr>
          <p:spPr>
            <a:xfrm rot="17418376">
              <a:off x="8707105" y="4675603"/>
              <a:ext cx="139614" cy="226627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Freeform: Shape 13">
            <a:extLst>
              <a:ext uri="{FF2B5EF4-FFF2-40B4-BE49-F238E27FC236}">
                <a16:creationId xmlns:a16="http://schemas.microsoft.com/office/drawing/2014/main" id="{EB7224F2-A751-1DF0-7DD4-01ACEE3E622B}"/>
              </a:ext>
            </a:extLst>
          </p:cNvPr>
          <p:cNvSpPr/>
          <p:nvPr/>
        </p:nvSpPr>
        <p:spPr>
          <a:xfrm rot="522784" flipH="1">
            <a:off x="1556256" y="6144372"/>
            <a:ext cx="412854" cy="93184"/>
          </a:xfrm>
          <a:custGeom>
            <a:avLst/>
            <a:gdLst>
              <a:gd name="connsiteX0" fmla="*/ 7177 w 337329"/>
              <a:gd name="connsiteY0" fmla="*/ 89885 h 247879"/>
              <a:gd name="connsiteX1" fmla="*/ 31377 w 337329"/>
              <a:gd name="connsiteY1" fmla="*/ 247182 h 247879"/>
              <a:gd name="connsiteX2" fmla="*/ 256088 w 337329"/>
              <a:gd name="connsiteY2" fmla="*/ 146927 h 247879"/>
              <a:gd name="connsiteX3" fmla="*/ 283744 w 337329"/>
              <a:gd name="connsiteY3" fmla="*/ 131370 h 247879"/>
              <a:gd name="connsiteX4" fmla="*/ 337329 w 337329"/>
              <a:gd name="connsiteY4" fmla="*/ 0 h 247879"/>
              <a:gd name="connsiteX0" fmla="*/ 7177 w 283744"/>
              <a:gd name="connsiteY0" fmla="*/ 0 h 157994"/>
              <a:gd name="connsiteX1" fmla="*/ 31377 w 283744"/>
              <a:gd name="connsiteY1" fmla="*/ 157297 h 157994"/>
              <a:gd name="connsiteX2" fmla="*/ 256088 w 283744"/>
              <a:gd name="connsiteY2" fmla="*/ 57042 h 157994"/>
              <a:gd name="connsiteX3" fmla="*/ 283744 w 283744"/>
              <a:gd name="connsiteY3" fmla="*/ 41485 h 157994"/>
              <a:gd name="connsiteX0" fmla="*/ 8640 w 285207"/>
              <a:gd name="connsiteY0" fmla="*/ 0 h 157643"/>
              <a:gd name="connsiteX1" fmla="*/ 32840 w 285207"/>
              <a:gd name="connsiteY1" fmla="*/ 157297 h 157643"/>
              <a:gd name="connsiteX2" fmla="*/ 285207 w 285207"/>
              <a:gd name="connsiteY2" fmla="*/ 41485 h 157643"/>
              <a:gd name="connsiteX0" fmla="*/ 8640 w 285207"/>
              <a:gd name="connsiteY0" fmla="*/ 0 h 158393"/>
              <a:gd name="connsiteX1" fmla="*/ 32840 w 285207"/>
              <a:gd name="connsiteY1" fmla="*/ 157297 h 158393"/>
              <a:gd name="connsiteX2" fmla="*/ 285207 w 285207"/>
              <a:gd name="connsiteY2" fmla="*/ 41485 h 158393"/>
              <a:gd name="connsiteX0" fmla="*/ 1000 w 277567"/>
              <a:gd name="connsiteY0" fmla="*/ 0 h 165132"/>
              <a:gd name="connsiteX1" fmla="*/ 87428 w 277567"/>
              <a:gd name="connsiteY1" fmla="*/ 164212 h 165132"/>
              <a:gd name="connsiteX2" fmla="*/ 277567 w 277567"/>
              <a:gd name="connsiteY2" fmla="*/ 41485 h 165132"/>
              <a:gd name="connsiteX0" fmla="*/ 1000 w 277604"/>
              <a:gd name="connsiteY0" fmla="*/ 0 h 165033"/>
              <a:gd name="connsiteX1" fmla="*/ 87428 w 277604"/>
              <a:gd name="connsiteY1" fmla="*/ 164212 h 165033"/>
              <a:gd name="connsiteX2" fmla="*/ 277567 w 277604"/>
              <a:gd name="connsiteY2" fmla="*/ 41485 h 165033"/>
              <a:gd name="connsiteX0" fmla="*/ 515 w 277141"/>
              <a:gd name="connsiteY0" fmla="*/ 0 h 158261"/>
              <a:gd name="connsiteX1" fmla="*/ 140528 w 277141"/>
              <a:gd name="connsiteY1" fmla="*/ 157298 h 158261"/>
              <a:gd name="connsiteX2" fmla="*/ 277082 w 277141"/>
              <a:gd name="connsiteY2" fmla="*/ 41485 h 158261"/>
              <a:gd name="connsiteX0" fmla="*/ 916 w 277522"/>
              <a:gd name="connsiteY0" fmla="*/ 0 h 117784"/>
              <a:gd name="connsiteX1" fmla="*/ 92530 w 277522"/>
              <a:gd name="connsiteY1" fmla="*/ 112355 h 117784"/>
              <a:gd name="connsiteX2" fmla="*/ 277483 w 277522"/>
              <a:gd name="connsiteY2" fmla="*/ 41485 h 117784"/>
              <a:gd name="connsiteX0" fmla="*/ 817 w 230766"/>
              <a:gd name="connsiteY0" fmla="*/ 0 h 112925"/>
              <a:gd name="connsiteX1" fmla="*/ 92431 w 230766"/>
              <a:gd name="connsiteY1" fmla="*/ 112355 h 112925"/>
              <a:gd name="connsiteX2" fmla="*/ 230713 w 230766"/>
              <a:gd name="connsiteY2" fmla="*/ 17286 h 112925"/>
              <a:gd name="connsiteX0" fmla="*/ 750 w 192694"/>
              <a:gd name="connsiteY0" fmla="*/ 0 h 112462"/>
              <a:gd name="connsiteX1" fmla="*/ 92364 w 192694"/>
              <a:gd name="connsiteY1" fmla="*/ 112355 h 112462"/>
              <a:gd name="connsiteX2" fmla="*/ 192618 w 192694"/>
              <a:gd name="connsiteY2" fmla="*/ 8643 h 112462"/>
              <a:gd name="connsiteX0" fmla="*/ 717 w 192665"/>
              <a:gd name="connsiteY0" fmla="*/ 0 h 97264"/>
              <a:gd name="connsiteX1" fmla="*/ 95788 w 192665"/>
              <a:gd name="connsiteY1" fmla="*/ 96799 h 97264"/>
              <a:gd name="connsiteX2" fmla="*/ 192585 w 192665"/>
              <a:gd name="connsiteY2" fmla="*/ 8643 h 97264"/>
              <a:gd name="connsiteX0" fmla="*/ 717 w 192665"/>
              <a:gd name="connsiteY0" fmla="*/ 0 h 112462"/>
              <a:gd name="connsiteX1" fmla="*/ 95788 w 192665"/>
              <a:gd name="connsiteY1" fmla="*/ 112355 h 112462"/>
              <a:gd name="connsiteX2" fmla="*/ 192585 w 192665"/>
              <a:gd name="connsiteY2" fmla="*/ 8643 h 112462"/>
              <a:gd name="connsiteX0" fmla="*/ 0 w 191948"/>
              <a:gd name="connsiteY0" fmla="*/ 0 h 112462"/>
              <a:gd name="connsiteX1" fmla="*/ 95071 w 191948"/>
              <a:gd name="connsiteY1" fmla="*/ 112355 h 112462"/>
              <a:gd name="connsiteX2" fmla="*/ 191868 w 191948"/>
              <a:gd name="connsiteY2" fmla="*/ 8643 h 112462"/>
              <a:gd name="connsiteX0" fmla="*/ 0 w 202321"/>
              <a:gd name="connsiteY0" fmla="*/ 6914 h 103741"/>
              <a:gd name="connsiteX1" fmla="*/ 105442 w 202321"/>
              <a:gd name="connsiteY1" fmla="*/ 103712 h 103741"/>
              <a:gd name="connsiteX2" fmla="*/ 202239 w 202321"/>
              <a:gd name="connsiteY2" fmla="*/ 0 h 103741"/>
              <a:gd name="connsiteX0" fmla="*/ 0 w 202321"/>
              <a:gd name="connsiteY0" fmla="*/ 6914 h 103732"/>
              <a:gd name="connsiteX1" fmla="*/ 105442 w 202321"/>
              <a:gd name="connsiteY1" fmla="*/ 103712 h 103732"/>
              <a:gd name="connsiteX2" fmla="*/ 202239 w 202321"/>
              <a:gd name="connsiteY2" fmla="*/ 0 h 103732"/>
              <a:gd name="connsiteX0" fmla="*/ 0 w 202321"/>
              <a:gd name="connsiteY0" fmla="*/ 6914 h 103734"/>
              <a:gd name="connsiteX1" fmla="*/ 105442 w 202321"/>
              <a:gd name="connsiteY1" fmla="*/ 103712 h 103734"/>
              <a:gd name="connsiteX2" fmla="*/ 202239 w 202321"/>
              <a:gd name="connsiteY2" fmla="*/ 0 h 103734"/>
              <a:gd name="connsiteX0" fmla="*/ 0 w 202239"/>
              <a:gd name="connsiteY0" fmla="*/ 6914 h 103734"/>
              <a:gd name="connsiteX1" fmla="*/ 105442 w 202239"/>
              <a:gd name="connsiteY1" fmla="*/ 103712 h 103734"/>
              <a:gd name="connsiteX2" fmla="*/ 202239 w 202239"/>
              <a:gd name="connsiteY2" fmla="*/ 0 h 103734"/>
              <a:gd name="connsiteX0" fmla="*/ 0 w 202239"/>
              <a:gd name="connsiteY0" fmla="*/ 6914 h 91643"/>
              <a:gd name="connsiteX1" fmla="*/ 107170 w 202239"/>
              <a:gd name="connsiteY1" fmla="*/ 91612 h 91643"/>
              <a:gd name="connsiteX2" fmla="*/ 202239 w 202239"/>
              <a:gd name="connsiteY2" fmla="*/ 0 h 91643"/>
              <a:gd name="connsiteX0" fmla="*/ 0 w 202239"/>
              <a:gd name="connsiteY0" fmla="*/ 6914 h 91665"/>
              <a:gd name="connsiteX1" fmla="*/ 107170 w 202239"/>
              <a:gd name="connsiteY1" fmla="*/ 91612 h 91665"/>
              <a:gd name="connsiteX2" fmla="*/ 202239 w 202239"/>
              <a:gd name="connsiteY2" fmla="*/ 0 h 91665"/>
              <a:gd name="connsiteX0" fmla="*/ 0 w 202403"/>
              <a:gd name="connsiteY0" fmla="*/ 6914 h 91665"/>
              <a:gd name="connsiteX1" fmla="*/ 107170 w 202403"/>
              <a:gd name="connsiteY1" fmla="*/ 91612 h 91665"/>
              <a:gd name="connsiteX2" fmla="*/ 202239 w 202403"/>
              <a:gd name="connsiteY2" fmla="*/ 0 h 91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403" h="91665">
                <a:moveTo>
                  <a:pt x="0" y="6914"/>
                </a:moveTo>
                <a:cubicBezTo>
                  <a:pt x="4431" y="75571"/>
                  <a:pt x="73464" y="92764"/>
                  <a:pt x="107170" y="91612"/>
                </a:cubicBezTo>
                <a:cubicBezTo>
                  <a:pt x="140876" y="90460"/>
                  <a:pt x="206106" y="71366"/>
                  <a:pt x="202239" y="0"/>
                </a:cubicBezTo>
              </a:path>
            </a:pathLst>
          </a:custGeom>
          <a:noFill/>
          <a:ln w="53975" cap="rnd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8E0FF038-E2F9-97AD-7EBC-AA13AAB390DF}"/>
              </a:ext>
            </a:extLst>
          </p:cNvPr>
          <p:cNvGrpSpPr/>
          <p:nvPr/>
        </p:nvGrpSpPr>
        <p:grpSpPr>
          <a:xfrm rot="21022711">
            <a:off x="2859488" y="4407515"/>
            <a:ext cx="605923" cy="274808"/>
            <a:chOff x="1162566" y="1754387"/>
            <a:chExt cx="689925" cy="31290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211CEB61-89A2-C270-9B5E-13BC6B8325D7}"/>
                </a:ext>
              </a:extLst>
            </p:cNvPr>
            <p:cNvSpPr/>
            <p:nvPr/>
          </p:nvSpPr>
          <p:spPr>
            <a:xfrm rot="21262796" flipV="1">
              <a:off x="1162566" y="1771850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11">
              <a:extLst>
                <a:ext uri="{FF2B5EF4-FFF2-40B4-BE49-F238E27FC236}">
                  <a16:creationId xmlns:a16="http://schemas.microsoft.com/office/drawing/2014/main" id="{26FA8B24-DB81-36AB-14DE-058FA02C83E9}"/>
                </a:ext>
              </a:extLst>
            </p:cNvPr>
            <p:cNvSpPr/>
            <p:nvPr/>
          </p:nvSpPr>
          <p:spPr>
            <a:xfrm rot="18622065" flipV="1">
              <a:off x="1298352" y="1861050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865DD46C-3157-C605-6FE0-4836446E269E}"/>
                </a:ext>
              </a:extLst>
            </p:cNvPr>
            <p:cNvSpPr/>
            <p:nvPr/>
          </p:nvSpPr>
          <p:spPr>
            <a:xfrm rot="21262796" flipV="1">
              <a:off x="1575997" y="1754387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13">
              <a:extLst>
                <a:ext uri="{FF2B5EF4-FFF2-40B4-BE49-F238E27FC236}">
                  <a16:creationId xmlns:a16="http://schemas.microsoft.com/office/drawing/2014/main" id="{71D5F0C1-7C4B-0FB3-F896-CE6BC415E5C6}"/>
                </a:ext>
              </a:extLst>
            </p:cNvPr>
            <p:cNvSpPr/>
            <p:nvPr/>
          </p:nvSpPr>
          <p:spPr>
            <a:xfrm rot="18622065" flipV="1">
              <a:off x="1711783" y="1843587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9" name="Oval 38">
            <a:extLst>
              <a:ext uri="{FF2B5EF4-FFF2-40B4-BE49-F238E27FC236}">
                <a16:creationId xmlns:a16="http://schemas.microsoft.com/office/drawing/2014/main" id="{B492B90A-FAFB-9E8D-A7CE-FEE9903CB1C3}"/>
              </a:ext>
            </a:extLst>
          </p:cNvPr>
          <p:cNvSpPr/>
          <p:nvPr/>
        </p:nvSpPr>
        <p:spPr>
          <a:xfrm rot="15815893" flipH="1">
            <a:off x="3155640" y="4756047"/>
            <a:ext cx="124751" cy="137337"/>
          </a:xfrm>
          <a:prstGeom prst="ellipse">
            <a:avLst/>
          </a:prstGeom>
          <a:noFill/>
          <a:ln w="539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321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ar: 7 Points 2">
            <a:extLst>
              <a:ext uri="{FF2B5EF4-FFF2-40B4-BE49-F238E27FC236}">
                <a16:creationId xmlns:a16="http://schemas.microsoft.com/office/drawing/2014/main" id="{CE0A8C0D-DA92-8717-9598-EB576F71156B}"/>
              </a:ext>
            </a:extLst>
          </p:cNvPr>
          <p:cNvSpPr/>
          <p:nvPr/>
        </p:nvSpPr>
        <p:spPr>
          <a:xfrm rot="16200000">
            <a:off x="10225495" y="4902832"/>
            <a:ext cx="1947856" cy="1962481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305562 w 5095972"/>
              <a:gd name="connsiteY8" fmla="*/ 106266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571211 h 4442377"/>
              <a:gd name="connsiteX1" fmla="*/ 1247571 w 5095972"/>
              <a:gd name="connsiteY1" fmla="*/ 1926178 h 4442377"/>
              <a:gd name="connsiteX2" fmla="*/ 582112 w 5095972"/>
              <a:gd name="connsiteY2" fmla="*/ 1150941 h 4442377"/>
              <a:gd name="connsiteX3" fmla="*/ 457035 w 5095972"/>
              <a:gd name="connsiteY3" fmla="*/ 801366 h 4442377"/>
              <a:gd name="connsiteX4" fmla="*/ 867546 w 5095972"/>
              <a:gd name="connsiteY4" fmla="*/ 779624 h 4442377"/>
              <a:gd name="connsiteX5" fmla="*/ 1966018 w 5095972"/>
              <a:gd name="connsiteY5" fmla="*/ 1045130 h 4442377"/>
              <a:gd name="connsiteX6" fmla="*/ 2431908 w 5095972"/>
              <a:gd name="connsiteY6" fmla="*/ 189881 h 4442377"/>
              <a:gd name="connsiteX7" fmla="*/ 3222161 w 5095972"/>
              <a:gd name="connsiteY7" fmla="*/ 169026 h 4442377"/>
              <a:gd name="connsiteX8" fmla="*/ 3305562 w 5095972"/>
              <a:gd name="connsiteY8" fmla="*/ 927204 h 4442377"/>
              <a:gd name="connsiteX9" fmla="*/ 3750629 w 5095972"/>
              <a:gd name="connsiteY9" fmla="*/ 612046 h 4442377"/>
              <a:gd name="connsiteX10" fmla="*/ 4468026 w 5095972"/>
              <a:gd name="connsiteY10" fmla="*/ 1033911 h 4442377"/>
              <a:gd name="connsiteX11" fmla="*/ 4313674 w 5095972"/>
              <a:gd name="connsiteY11" fmla="*/ 1607257 h 4442377"/>
              <a:gd name="connsiteX12" fmla="*/ 3963582 w 5095972"/>
              <a:gd name="connsiteY12" fmla="*/ 2075549 h 4442377"/>
              <a:gd name="connsiteX13" fmla="*/ 4477698 w 5095972"/>
              <a:gd name="connsiteY13" fmla="*/ 1884927 h 4442377"/>
              <a:gd name="connsiteX14" fmla="*/ 5084889 w 5095972"/>
              <a:gd name="connsiteY14" fmla="*/ 2104669 h 4442377"/>
              <a:gd name="connsiteX15" fmla="*/ 4694264 w 5095972"/>
              <a:gd name="connsiteY15" fmla="*/ 2397577 h 4442377"/>
              <a:gd name="connsiteX16" fmla="*/ 3961178 w 5095972"/>
              <a:gd name="connsiteY16" fmla="*/ 2631687 h 4442377"/>
              <a:gd name="connsiteX17" fmla="*/ 4479678 w 5095972"/>
              <a:gd name="connsiteY17" fmla="*/ 3535454 h 4442377"/>
              <a:gd name="connsiteX18" fmla="*/ 4272550 w 5095972"/>
              <a:gd name="connsiteY18" fmla="*/ 3697115 h 4442377"/>
              <a:gd name="connsiteX19" fmla="*/ 3249533 w 5095972"/>
              <a:gd name="connsiteY19" fmla="*/ 3272753 h 4442377"/>
              <a:gd name="connsiteX20" fmla="*/ 3123234 w 5095972"/>
              <a:gd name="connsiteY20" fmla="*/ 4310925 h 4442377"/>
              <a:gd name="connsiteX21" fmla="*/ 2790770 w 5095972"/>
              <a:gd name="connsiteY21" fmla="*/ 4362593 h 4442377"/>
              <a:gd name="connsiteX22" fmla="*/ 2431760 w 5095972"/>
              <a:gd name="connsiteY22" fmla="*/ 3563571 h 4442377"/>
              <a:gd name="connsiteX23" fmla="*/ 1693537 w 5095972"/>
              <a:gd name="connsiteY23" fmla="*/ 4116426 h 4442377"/>
              <a:gd name="connsiteX24" fmla="*/ 1176032 w 5095972"/>
              <a:gd name="connsiteY24" fmla="*/ 4067055 h 4442377"/>
              <a:gd name="connsiteX25" fmla="*/ 1559781 w 5095972"/>
              <a:gd name="connsiteY25" fmla="*/ 2747075 h 4442377"/>
              <a:gd name="connsiteX26" fmla="*/ 388250 w 5095972"/>
              <a:gd name="connsiteY26" fmla="*/ 2842965 h 4442377"/>
              <a:gd name="connsiteX27" fmla="*/ 40328 w 5095972"/>
              <a:gd name="connsiteY27" fmla="*/ 2571211 h 4442377"/>
              <a:gd name="connsiteX0" fmla="*/ 40328 w 5095972"/>
              <a:gd name="connsiteY0" fmla="*/ 2617220 h 4488386"/>
              <a:gd name="connsiteX1" fmla="*/ 1247571 w 5095972"/>
              <a:gd name="connsiteY1" fmla="*/ 1972187 h 4488386"/>
              <a:gd name="connsiteX2" fmla="*/ 582112 w 5095972"/>
              <a:gd name="connsiteY2" fmla="*/ 1196950 h 4488386"/>
              <a:gd name="connsiteX3" fmla="*/ 457035 w 5095972"/>
              <a:gd name="connsiteY3" fmla="*/ 847375 h 4488386"/>
              <a:gd name="connsiteX4" fmla="*/ 867546 w 5095972"/>
              <a:gd name="connsiteY4" fmla="*/ 825633 h 4488386"/>
              <a:gd name="connsiteX5" fmla="*/ 1966018 w 5095972"/>
              <a:gd name="connsiteY5" fmla="*/ 1091139 h 4488386"/>
              <a:gd name="connsiteX6" fmla="*/ 2400057 w 5095972"/>
              <a:gd name="connsiteY6" fmla="*/ 156260 h 4488386"/>
              <a:gd name="connsiteX7" fmla="*/ 3222161 w 5095972"/>
              <a:gd name="connsiteY7" fmla="*/ 215035 h 4488386"/>
              <a:gd name="connsiteX8" fmla="*/ 3305562 w 5095972"/>
              <a:gd name="connsiteY8" fmla="*/ 973213 h 4488386"/>
              <a:gd name="connsiteX9" fmla="*/ 3750629 w 5095972"/>
              <a:gd name="connsiteY9" fmla="*/ 658055 h 4488386"/>
              <a:gd name="connsiteX10" fmla="*/ 4468026 w 5095972"/>
              <a:gd name="connsiteY10" fmla="*/ 1079920 h 4488386"/>
              <a:gd name="connsiteX11" fmla="*/ 4313674 w 5095972"/>
              <a:gd name="connsiteY11" fmla="*/ 1653266 h 4488386"/>
              <a:gd name="connsiteX12" fmla="*/ 3963582 w 5095972"/>
              <a:gd name="connsiteY12" fmla="*/ 2121558 h 4488386"/>
              <a:gd name="connsiteX13" fmla="*/ 4477698 w 5095972"/>
              <a:gd name="connsiteY13" fmla="*/ 1930936 h 4488386"/>
              <a:gd name="connsiteX14" fmla="*/ 5084889 w 5095972"/>
              <a:gd name="connsiteY14" fmla="*/ 2150678 h 4488386"/>
              <a:gd name="connsiteX15" fmla="*/ 4694264 w 5095972"/>
              <a:gd name="connsiteY15" fmla="*/ 2443586 h 4488386"/>
              <a:gd name="connsiteX16" fmla="*/ 3961178 w 5095972"/>
              <a:gd name="connsiteY16" fmla="*/ 2677696 h 4488386"/>
              <a:gd name="connsiteX17" fmla="*/ 4479678 w 5095972"/>
              <a:gd name="connsiteY17" fmla="*/ 3581463 h 4488386"/>
              <a:gd name="connsiteX18" fmla="*/ 4272550 w 5095972"/>
              <a:gd name="connsiteY18" fmla="*/ 3743124 h 4488386"/>
              <a:gd name="connsiteX19" fmla="*/ 3249533 w 5095972"/>
              <a:gd name="connsiteY19" fmla="*/ 3318762 h 4488386"/>
              <a:gd name="connsiteX20" fmla="*/ 3123234 w 5095972"/>
              <a:gd name="connsiteY20" fmla="*/ 4356934 h 4488386"/>
              <a:gd name="connsiteX21" fmla="*/ 2790770 w 5095972"/>
              <a:gd name="connsiteY21" fmla="*/ 4408602 h 4488386"/>
              <a:gd name="connsiteX22" fmla="*/ 2431760 w 5095972"/>
              <a:gd name="connsiteY22" fmla="*/ 3609580 h 4488386"/>
              <a:gd name="connsiteX23" fmla="*/ 1693537 w 5095972"/>
              <a:gd name="connsiteY23" fmla="*/ 4162435 h 4488386"/>
              <a:gd name="connsiteX24" fmla="*/ 1176032 w 5095972"/>
              <a:gd name="connsiteY24" fmla="*/ 4113064 h 4488386"/>
              <a:gd name="connsiteX25" fmla="*/ 1559781 w 5095972"/>
              <a:gd name="connsiteY25" fmla="*/ 2793084 h 4488386"/>
              <a:gd name="connsiteX26" fmla="*/ 388250 w 5095972"/>
              <a:gd name="connsiteY26" fmla="*/ 2888974 h 4488386"/>
              <a:gd name="connsiteX27" fmla="*/ 40328 w 5095972"/>
              <a:gd name="connsiteY27" fmla="*/ 2617220 h 4488386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867546 w 5095972"/>
              <a:gd name="connsiteY4" fmla="*/ 825635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353743 w 5095972"/>
              <a:gd name="connsiteY1" fmla="*/ 1754535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320585 w 4786972"/>
              <a:gd name="connsiteY0" fmla="*/ 1932409 h 4488388"/>
              <a:gd name="connsiteX1" fmla="*/ 1044743 w 4786972"/>
              <a:gd name="connsiteY1" fmla="*/ 1754535 h 4488388"/>
              <a:gd name="connsiteX2" fmla="*/ 591629 w 4786972"/>
              <a:gd name="connsiteY2" fmla="*/ 1159791 h 4488388"/>
              <a:gd name="connsiteX3" fmla="*/ 636429 w 4786972"/>
              <a:gd name="connsiteY3" fmla="*/ 672192 h 4488388"/>
              <a:gd name="connsiteX4" fmla="*/ 1312373 w 4786972"/>
              <a:gd name="connsiteY4" fmla="*/ 523044 h 4488388"/>
              <a:gd name="connsiteX5" fmla="*/ 1837512 w 4786972"/>
              <a:gd name="connsiteY5" fmla="*/ 857561 h 4488388"/>
              <a:gd name="connsiteX6" fmla="*/ 2091057 w 4786972"/>
              <a:gd name="connsiteY6" fmla="*/ 156262 h 4488388"/>
              <a:gd name="connsiteX7" fmla="*/ 2913161 w 4786972"/>
              <a:gd name="connsiteY7" fmla="*/ 215037 h 4488388"/>
              <a:gd name="connsiteX8" fmla="*/ 2996562 w 4786972"/>
              <a:gd name="connsiteY8" fmla="*/ 973215 h 4488388"/>
              <a:gd name="connsiteX9" fmla="*/ 3441629 w 4786972"/>
              <a:gd name="connsiteY9" fmla="*/ 658057 h 4488388"/>
              <a:gd name="connsiteX10" fmla="*/ 4159026 w 4786972"/>
              <a:gd name="connsiteY10" fmla="*/ 1079922 h 4488388"/>
              <a:gd name="connsiteX11" fmla="*/ 4004674 w 4786972"/>
              <a:gd name="connsiteY11" fmla="*/ 1653268 h 4488388"/>
              <a:gd name="connsiteX12" fmla="*/ 3654582 w 4786972"/>
              <a:gd name="connsiteY12" fmla="*/ 2121560 h 4488388"/>
              <a:gd name="connsiteX13" fmla="*/ 4168698 w 4786972"/>
              <a:gd name="connsiteY13" fmla="*/ 1930938 h 4488388"/>
              <a:gd name="connsiteX14" fmla="*/ 4775889 w 4786972"/>
              <a:gd name="connsiteY14" fmla="*/ 2150680 h 4488388"/>
              <a:gd name="connsiteX15" fmla="*/ 4385264 w 4786972"/>
              <a:gd name="connsiteY15" fmla="*/ 2443588 h 4488388"/>
              <a:gd name="connsiteX16" fmla="*/ 3652178 w 4786972"/>
              <a:gd name="connsiteY16" fmla="*/ 2677698 h 4488388"/>
              <a:gd name="connsiteX17" fmla="*/ 4170678 w 4786972"/>
              <a:gd name="connsiteY17" fmla="*/ 3581465 h 4488388"/>
              <a:gd name="connsiteX18" fmla="*/ 3963550 w 4786972"/>
              <a:gd name="connsiteY18" fmla="*/ 3743126 h 4488388"/>
              <a:gd name="connsiteX19" fmla="*/ 2940533 w 4786972"/>
              <a:gd name="connsiteY19" fmla="*/ 3318764 h 4488388"/>
              <a:gd name="connsiteX20" fmla="*/ 2814234 w 4786972"/>
              <a:gd name="connsiteY20" fmla="*/ 4356936 h 4488388"/>
              <a:gd name="connsiteX21" fmla="*/ 2481770 w 4786972"/>
              <a:gd name="connsiteY21" fmla="*/ 4408604 h 4488388"/>
              <a:gd name="connsiteX22" fmla="*/ 2122760 w 4786972"/>
              <a:gd name="connsiteY22" fmla="*/ 3609582 h 4488388"/>
              <a:gd name="connsiteX23" fmla="*/ 1384537 w 4786972"/>
              <a:gd name="connsiteY23" fmla="*/ 4162437 h 4488388"/>
              <a:gd name="connsiteX24" fmla="*/ 867032 w 4786972"/>
              <a:gd name="connsiteY24" fmla="*/ 4113066 h 4488388"/>
              <a:gd name="connsiteX25" fmla="*/ 1250781 w 4786972"/>
              <a:gd name="connsiteY25" fmla="*/ 2793086 h 4488388"/>
              <a:gd name="connsiteX26" fmla="*/ 79250 w 4786972"/>
              <a:gd name="connsiteY26" fmla="*/ 2888976 h 4488388"/>
              <a:gd name="connsiteX27" fmla="*/ 320585 w 4786972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1010223 w 4546414"/>
              <a:gd name="connsiteY25" fmla="*/ 2793086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87720 w 4607660"/>
              <a:gd name="connsiteY24" fmla="*/ 4113066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394765"/>
              <a:gd name="connsiteX1" fmla="*/ 865431 w 4607660"/>
              <a:gd name="connsiteY1" fmla="*/ 1754535 h 4394765"/>
              <a:gd name="connsiteX2" fmla="*/ 412317 w 4607660"/>
              <a:gd name="connsiteY2" fmla="*/ 1159791 h 4394765"/>
              <a:gd name="connsiteX3" fmla="*/ 457117 w 4607660"/>
              <a:gd name="connsiteY3" fmla="*/ 672192 h 4394765"/>
              <a:gd name="connsiteX4" fmla="*/ 1133061 w 4607660"/>
              <a:gd name="connsiteY4" fmla="*/ 523044 h 4394765"/>
              <a:gd name="connsiteX5" fmla="*/ 1658200 w 4607660"/>
              <a:gd name="connsiteY5" fmla="*/ 857561 h 4394765"/>
              <a:gd name="connsiteX6" fmla="*/ 1911745 w 4607660"/>
              <a:gd name="connsiteY6" fmla="*/ 156262 h 4394765"/>
              <a:gd name="connsiteX7" fmla="*/ 2733849 w 4607660"/>
              <a:gd name="connsiteY7" fmla="*/ 215037 h 4394765"/>
              <a:gd name="connsiteX8" fmla="*/ 2817250 w 4607660"/>
              <a:gd name="connsiteY8" fmla="*/ 973215 h 4394765"/>
              <a:gd name="connsiteX9" fmla="*/ 3262317 w 4607660"/>
              <a:gd name="connsiteY9" fmla="*/ 658057 h 4394765"/>
              <a:gd name="connsiteX10" fmla="*/ 3979714 w 4607660"/>
              <a:gd name="connsiteY10" fmla="*/ 1079922 h 4394765"/>
              <a:gd name="connsiteX11" fmla="*/ 3825362 w 4607660"/>
              <a:gd name="connsiteY11" fmla="*/ 1653268 h 4394765"/>
              <a:gd name="connsiteX12" fmla="*/ 3475270 w 4607660"/>
              <a:gd name="connsiteY12" fmla="*/ 2121560 h 4394765"/>
              <a:gd name="connsiteX13" fmla="*/ 3989386 w 4607660"/>
              <a:gd name="connsiteY13" fmla="*/ 1930938 h 4394765"/>
              <a:gd name="connsiteX14" fmla="*/ 4596577 w 4607660"/>
              <a:gd name="connsiteY14" fmla="*/ 2150680 h 4394765"/>
              <a:gd name="connsiteX15" fmla="*/ 4205952 w 4607660"/>
              <a:gd name="connsiteY15" fmla="*/ 2443588 h 4394765"/>
              <a:gd name="connsiteX16" fmla="*/ 3472866 w 4607660"/>
              <a:gd name="connsiteY16" fmla="*/ 2677698 h 4394765"/>
              <a:gd name="connsiteX17" fmla="*/ 3991366 w 4607660"/>
              <a:gd name="connsiteY17" fmla="*/ 3581465 h 4394765"/>
              <a:gd name="connsiteX18" fmla="*/ 3784238 w 4607660"/>
              <a:gd name="connsiteY18" fmla="*/ 3743126 h 4394765"/>
              <a:gd name="connsiteX19" fmla="*/ 2761221 w 4607660"/>
              <a:gd name="connsiteY19" fmla="*/ 3318764 h 4394765"/>
              <a:gd name="connsiteX20" fmla="*/ 2634922 w 4607660"/>
              <a:gd name="connsiteY20" fmla="*/ 4356936 h 4394765"/>
              <a:gd name="connsiteX21" fmla="*/ 2047642 w 4607660"/>
              <a:gd name="connsiteY21" fmla="*/ 4084778 h 4394765"/>
              <a:gd name="connsiteX22" fmla="*/ 1762954 w 4607660"/>
              <a:gd name="connsiteY22" fmla="*/ 3503411 h 4394765"/>
              <a:gd name="connsiteX23" fmla="*/ 1178683 w 4607660"/>
              <a:gd name="connsiteY23" fmla="*/ 4093425 h 4394765"/>
              <a:gd name="connsiteX24" fmla="*/ 639944 w 4607660"/>
              <a:gd name="connsiteY24" fmla="*/ 3523808 h 4394765"/>
              <a:gd name="connsiteX25" fmla="*/ 885666 w 4607660"/>
              <a:gd name="connsiteY25" fmla="*/ 2803703 h 4394765"/>
              <a:gd name="connsiteX26" fmla="*/ 276851 w 4607660"/>
              <a:gd name="connsiteY26" fmla="*/ 2703175 h 4394765"/>
              <a:gd name="connsiteX27" fmla="*/ 141273 w 4607660"/>
              <a:gd name="connsiteY27" fmla="*/ 1932409 h 4394765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61221 w 4607660"/>
              <a:gd name="connsiteY19" fmla="*/ 3318764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4097540 w 4607660"/>
              <a:gd name="connsiteY17" fmla="*/ 3231096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228393"/>
              <a:gd name="connsiteY0" fmla="*/ 1932409 h 4144203"/>
              <a:gd name="connsiteX1" fmla="*/ 865431 w 4228393"/>
              <a:gd name="connsiteY1" fmla="*/ 1754535 h 4144203"/>
              <a:gd name="connsiteX2" fmla="*/ 412317 w 4228393"/>
              <a:gd name="connsiteY2" fmla="*/ 1159791 h 4144203"/>
              <a:gd name="connsiteX3" fmla="*/ 457117 w 4228393"/>
              <a:gd name="connsiteY3" fmla="*/ 672192 h 4144203"/>
              <a:gd name="connsiteX4" fmla="*/ 1133061 w 4228393"/>
              <a:gd name="connsiteY4" fmla="*/ 523044 h 4144203"/>
              <a:gd name="connsiteX5" fmla="*/ 1658200 w 4228393"/>
              <a:gd name="connsiteY5" fmla="*/ 857561 h 4144203"/>
              <a:gd name="connsiteX6" fmla="*/ 1911745 w 4228393"/>
              <a:gd name="connsiteY6" fmla="*/ 156262 h 4144203"/>
              <a:gd name="connsiteX7" fmla="*/ 2733849 w 4228393"/>
              <a:gd name="connsiteY7" fmla="*/ 215037 h 4144203"/>
              <a:gd name="connsiteX8" fmla="*/ 2817250 w 4228393"/>
              <a:gd name="connsiteY8" fmla="*/ 973215 h 4144203"/>
              <a:gd name="connsiteX9" fmla="*/ 3262317 w 4228393"/>
              <a:gd name="connsiteY9" fmla="*/ 658057 h 4144203"/>
              <a:gd name="connsiteX10" fmla="*/ 3979714 w 4228393"/>
              <a:gd name="connsiteY10" fmla="*/ 1079922 h 4144203"/>
              <a:gd name="connsiteX11" fmla="*/ 3825362 w 4228393"/>
              <a:gd name="connsiteY11" fmla="*/ 1653268 h 4144203"/>
              <a:gd name="connsiteX12" fmla="*/ 3475270 w 4228393"/>
              <a:gd name="connsiteY12" fmla="*/ 2121560 h 4144203"/>
              <a:gd name="connsiteX13" fmla="*/ 3989386 w 4228393"/>
              <a:gd name="connsiteY13" fmla="*/ 1930938 h 4144203"/>
              <a:gd name="connsiteX14" fmla="*/ 4205952 w 4228393"/>
              <a:gd name="connsiteY14" fmla="*/ 2443588 h 4144203"/>
              <a:gd name="connsiteX15" fmla="*/ 3472866 w 4228393"/>
              <a:gd name="connsiteY15" fmla="*/ 2677698 h 4144203"/>
              <a:gd name="connsiteX16" fmla="*/ 4097540 w 4228393"/>
              <a:gd name="connsiteY16" fmla="*/ 3231096 h 4144203"/>
              <a:gd name="connsiteX17" fmla="*/ 3784238 w 4228393"/>
              <a:gd name="connsiteY17" fmla="*/ 3743126 h 4144203"/>
              <a:gd name="connsiteX18" fmla="*/ 2798381 w 4228393"/>
              <a:gd name="connsiteY18" fmla="*/ 3217900 h 4144203"/>
              <a:gd name="connsiteX19" fmla="*/ 2693317 w 4228393"/>
              <a:gd name="connsiteY19" fmla="*/ 3964097 h 4144203"/>
              <a:gd name="connsiteX20" fmla="*/ 2047642 w 4228393"/>
              <a:gd name="connsiteY20" fmla="*/ 4084778 h 4144203"/>
              <a:gd name="connsiteX21" fmla="*/ 1762954 w 4228393"/>
              <a:gd name="connsiteY21" fmla="*/ 3503411 h 4144203"/>
              <a:gd name="connsiteX22" fmla="*/ 1178683 w 4228393"/>
              <a:gd name="connsiteY22" fmla="*/ 4093425 h 4144203"/>
              <a:gd name="connsiteX23" fmla="*/ 639944 w 4228393"/>
              <a:gd name="connsiteY23" fmla="*/ 3523808 h 4144203"/>
              <a:gd name="connsiteX24" fmla="*/ 885666 w 4228393"/>
              <a:gd name="connsiteY24" fmla="*/ 2803703 h 4144203"/>
              <a:gd name="connsiteX25" fmla="*/ 276851 w 4228393"/>
              <a:gd name="connsiteY25" fmla="*/ 2703175 h 4144203"/>
              <a:gd name="connsiteX26" fmla="*/ 141273 w 4228393"/>
              <a:gd name="connsiteY26" fmla="*/ 1932409 h 4144203"/>
              <a:gd name="connsiteX0" fmla="*/ 141273 w 4205952"/>
              <a:gd name="connsiteY0" fmla="*/ 1932409 h 4144203"/>
              <a:gd name="connsiteX1" fmla="*/ 865431 w 4205952"/>
              <a:gd name="connsiteY1" fmla="*/ 1754535 h 4144203"/>
              <a:gd name="connsiteX2" fmla="*/ 412317 w 4205952"/>
              <a:gd name="connsiteY2" fmla="*/ 1159791 h 4144203"/>
              <a:gd name="connsiteX3" fmla="*/ 457117 w 4205952"/>
              <a:gd name="connsiteY3" fmla="*/ 672192 h 4144203"/>
              <a:gd name="connsiteX4" fmla="*/ 1133061 w 4205952"/>
              <a:gd name="connsiteY4" fmla="*/ 523044 h 4144203"/>
              <a:gd name="connsiteX5" fmla="*/ 1658200 w 4205952"/>
              <a:gd name="connsiteY5" fmla="*/ 857561 h 4144203"/>
              <a:gd name="connsiteX6" fmla="*/ 1911745 w 4205952"/>
              <a:gd name="connsiteY6" fmla="*/ 156262 h 4144203"/>
              <a:gd name="connsiteX7" fmla="*/ 2733849 w 4205952"/>
              <a:gd name="connsiteY7" fmla="*/ 215037 h 4144203"/>
              <a:gd name="connsiteX8" fmla="*/ 2817250 w 4205952"/>
              <a:gd name="connsiteY8" fmla="*/ 973215 h 4144203"/>
              <a:gd name="connsiteX9" fmla="*/ 3262317 w 4205952"/>
              <a:gd name="connsiteY9" fmla="*/ 658057 h 4144203"/>
              <a:gd name="connsiteX10" fmla="*/ 3979714 w 4205952"/>
              <a:gd name="connsiteY10" fmla="*/ 1079922 h 4144203"/>
              <a:gd name="connsiteX11" fmla="*/ 3825362 w 4205952"/>
              <a:gd name="connsiteY11" fmla="*/ 1653268 h 4144203"/>
              <a:gd name="connsiteX12" fmla="*/ 3475270 w 4205952"/>
              <a:gd name="connsiteY12" fmla="*/ 2121560 h 4144203"/>
              <a:gd name="connsiteX13" fmla="*/ 4205952 w 4205952"/>
              <a:gd name="connsiteY13" fmla="*/ 2443588 h 4144203"/>
              <a:gd name="connsiteX14" fmla="*/ 3472866 w 4205952"/>
              <a:gd name="connsiteY14" fmla="*/ 2677698 h 4144203"/>
              <a:gd name="connsiteX15" fmla="*/ 4097540 w 4205952"/>
              <a:gd name="connsiteY15" fmla="*/ 3231096 h 4144203"/>
              <a:gd name="connsiteX16" fmla="*/ 3784238 w 4205952"/>
              <a:gd name="connsiteY16" fmla="*/ 3743126 h 4144203"/>
              <a:gd name="connsiteX17" fmla="*/ 2798381 w 4205952"/>
              <a:gd name="connsiteY17" fmla="*/ 3217900 h 4144203"/>
              <a:gd name="connsiteX18" fmla="*/ 2693317 w 4205952"/>
              <a:gd name="connsiteY18" fmla="*/ 3964097 h 4144203"/>
              <a:gd name="connsiteX19" fmla="*/ 2047642 w 4205952"/>
              <a:gd name="connsiteY19" fmla="*/ 4084778 h 4144203"/>
              <a:gd name="connsiteX20" fmla="*/ 1762954 w 4205952"/>
              <a:gd name="connsiteY20" fmla="*/ 3503411 h 4144203"/>
              <a:gd name="connsiteX21" fmla="*/ 1178683 w 4205952"/>
              <a:gd name="connsiteY21" fmla="*/ 4093425 h 4144203"/>
              <a:gd name="connsiteX22" fmla="*/ 639944 w 4205952"/>
              <a:gd name="connsiteY22" fmla="*/ 3523808 h 4144203"/>
              <a:gd name="connsiteX23" fmla="*/ 885666 w 4205952"/>
              <a:gd name="connsiteY23" fmla="*/ 2803703 h 4144203"/>
              <a:gd name="connsiteX24" fmla="*/ 276851 w 4205952"/>
              <a:gd name="connsiteY24" fmla="*/ 2703175 h 4144203"/>
              <a:gd name="connsiteX25" fmla="*/ 141273 w 4205952"/>
              <a:gd name="connsiteY25" fmla="*/ 1932409 h 4144203"/>
              <a:gd name="connsiteX0" fmla="*/ 141273 w 4242652"/>
              <a:gd name="connsiteY0" fmla="*/ 1932409 h 4144203"/>
              <a:gd name="connsiteX1" fmla="*/ 865431 w 4242652"/>
              <a:gd name="connsiteY1" fmla="*/ 1754535 h 4144203"/>
              <a:gd name="connsiteX2" fmla="*/ 412317 w 4242652"/>
              <a:gd name="connsiteY2" fmla="*/ 1159791 h 4144203"/>
              <a:gd name="connsiteX3" fmla="*/ 457117 w 4242652"/>
              <a:gd name="connsiteY3" fmla="*/ 672192 h 4144203"/>
              <a:gd name="connsiteX4" fmla="*/ 1133061 w 4242652"/>
              <a:gd name="connsiteY4" fmla="*/ 523044 h 4144203"/>
              <a:gd name="connsiteX5" fmla="*/ 1658200 w 4242652"/>
              <a:gd name="connsiteY5" fmla="*/ 857561 h 4144203"/>
              <a:gd name="connsiteX6" fmla="*/ 1911745 w 4242652"/>
              <a:gd name="connsiteY6" fmla="*/ 156262 h 4144203"/>
              <a:gd name="connsiteX7" fmla="*/ 2733849 w 4242652"/>
              <a:gd name="connsiteY7" fmla="*/ 215037 h 4144203"/>
              <a:gd name="connsiteX8" fmla="*/ 2817250 w 4242652"/>
              <a:gd name="connsiteY8" fmla="*/ 973215 h 4144203"/>
              <a:gd name="connsiteX9" fmla="*/ 3262317 w 4242652"/>
              <a:gd name="connsiteY9" fmla="*/ 658057 h 4144203"/>
              <a:gd name="connsiteX10" fmla="*/ 3979714 w 4242652"/>
              <a:gd name="connsiteY10" fmla="*/ 1079922 h 4144203"/>
              <a:gd name="connsiteX11" fmla="*/ 3825362 w 4242652"/>
              <a:gd name="connsiteY11" fmla="*/ 1653268 h 4144203"/>
              <a:gd name="connsiteX12" fmla="*/ 3475270 w 4242652"/>
              <a:gd name="connsiteY12" fmla="*/ 2121560 h 4144203"/>
              <a:gd name="connsiteX13" fmla="*/ 4205952 w 4242652"/>
              <a:gd name="connsiteY13" fmla="*/ 2443588 h 4144203"/>
              <a:gd name="connsiteX14" fmla="*/ 4097540 w 4242652"/>
              <a:gd name="connsiteY14" fmla="*/ 3231096 h 4144203"/>
              <a:gd name="connsiteX15" fmla="*/ 3784238 w 4242652"/>
              <a:gd name="connsiteY15" fmla="*/ 3743126 h 4144203"/>
              <a:gd name="connsiteX16" fmla="*/ 2798381 w 4242652"/>
              <a:gd name="connsiteY16" fmla="*/ 3217900 h 4144203"/>
              <a:gd name="connsiteX17" fmla="*/ 2693317 w 4242652"/>
              <a:gd name="connsiteY17" fmla="*/ 3964097 h 4144203"/>
              <a:gd name="connsiteX18" fmla="*/ 2047642 w 4242652"/>
              <a:gd name="connsiteY18" fmla="*/ 4084778 h 4144203"/>
              <a:gd name="connsiteX19" fmla="*/ 1762954 w 4242652"/>
              <a:gd name="connsiteY19" fmla="*/ 3503411 h 4144203"/>
              <a:gd name="connsiteX20" fmla="*/ 1178683 w 4242652"/>
              <a:gd name="connsiteY20" fmla="*/ 4093425 h 4144203"/>
              <a:gd name="connsiteX21" fmla="*/ 639944 w 4242652"/>
              <a:gd name="connsiteY21" fmla="*/ 3523808 h 4144203"/>
              <a:gd name="connsiteX22" fmla="*/ 885666 w 4242652"/>
              <a:gd name="connsiteY22" fmla="*/ 2803703 h 4144203"/>
              <a:gd name="connsiteX23" fmla="*/ 276851 w 4242652"/>
              <a:gd name="connsiteY23" fmla="*/ 2703175 h 4144203"/>
              <a:gd name="connsiteX24" fmla="*/ 141273 w 4242652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5938"/>
              <a:gd name="connsiteX1" fmla="*/ 865431 w 4116813"/>
              <a:gd name="connsiteY1" fmla="*/ 1754535 h 4145938"/>
              <a:gd name="connsiteX2" fmla="*/ 412317 w 4116813"/>
              <a:gd name="connsiteY2" fmla="*/ 1159791 h 4145938"/>
              <a:gd name="connsiteX3" fmla="*/ 457117 w 4116813"/>
              <a:gd name="connsiteY3" fmla="*/ 672192 h 4145938"/>
              <a:gd name="connsiteX4" fmla="*/ 1133061 w 4116813"/>
              <a:gd name="connsiteY4" fmla="*/ 523044 h 4145938"/>
              <a:gd name="connsiteX5" fmla="*/ 1658200 w 4116813"/>
              <a:gd name="connsiteY5" fmla="*/ 857561 h 4145938"/>
              <a:gd name="connsiteX6" fmla="*/ 1911745 w 4116813"/>
              <a:gd name="connsiteY6" fmla="*/ 156262 h 4145938"/>
              <a:gd name="connsiteX7" fmla="*/ 2733849 w 4116813"/>
              <a:gd name="connsiteY7" fmla="*/ 215037 h 4145938"/>
              <a:gd name="connsiteX8" fmla="*/ 2809947 w 4116813"/>
              <a:gd name="connsiteY8" fmla="*/ 1053567 h 4145938"/>
              <a:gd name="connsiteX9" fmla="*/ 3262317 w 4116813"/>
              <a:gd name="connsiteY9" fmla="*/ 658057 h 4145938"/>
              <a:gd name="connsiteX10" fmla="*/ 3979714 w 4116813"/>
              <a:gd name="connsiteY10" fmla="*/ 1079922 h 4145938"/>
              <a:gd name="connsiteX11" fmla="*/ 3825362 w 4116813"/>
              <a:gd name="connsiteY11" fmla="*/ 1653268 h 4145938"/>
              <a:gd name="connsiteX12" fmla="*/ 3475270 w 4116813"/>
              <a:gd name="connsiteY12" fmla="*/ 2121560 h 4145938"/>
              <a:gd name="connsiteX13" fmla="*/ 4020149 w 4116813"/>
              <a:gd name="connsiteY13" fmla="*/ 2533835 h 4145938"/>
              <a:gd name="connsiteX14" fmla="*/ 4076307 w 4116813"/>
              <a:gd name="connsiteY14" fmla="*/ 3193936 h 4145938"/>
              <a:gd name="connsiteX15" fmla="*/ 3428559 w 4116813"/>
              <a:gd name="connsiteY15" fmla="*/ 3483002 h 4145938"/>
              <a:gd name="connsiteX16" fmla="*/ 2798381 w 4116813"/>
              <a:gd name="connsiteY16" fmla="*/ 3217900 h 4145938"/>
              <a:gd name="connsiteX17" fmla="*/ 2770018 w 4116813"/>
              <a:gd name="connsiteY17" fmla="*/ 3971403 h 4145938"/>
              <a:gd name="connsiteX18" fmla="*/ 2047642 w 4116813"/>
              <a:gd name="connsiteY18" fmla="*/ 4084778 h 4145938"/>
              <a:gd name="connsiteX19" fmla="*/ 1762954 w 4116813"/>
              <a:gd name="connsiteY19" fmla="*/ 3503411 h 4145938"/>
              <a:gd name="connsiteX20" fmla="*/ 1178683 w 4116813"/>
              <a:gd name="connsiteY20" fmla="*/ 4093425 h 4145938"/>
              <a:gd name="connsiteX21" fmla="*/ 639944 w 4116813"/>
              <a:gd name="connsiteY21" fmla="*/ 3523808 h 4145938"/>
              <a:gd name="connsiteX22" fmla="*/ 885666 w 4116813"/>
              <a:gd name="connsiteY22" fmla="*/ 2803703 h 4145938"/>
              <a:gd name="connsiteX23" fmla="*/ 276851 w 4116813"/>
              <a:gd name="connsiteY23" fmla="*/ 2703175 h 4145938"/>
              <a:gd name="connsiteX24" fmla="*/ 141273 w 4116813"/>
              <a:gd name="connsiteY24" fmla="*/ 1932409 h 4145938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639944 w 4116813"/>
              <a:gd name="connsiteY21" fmla="*/ 3523808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639944 w 4116813"/>
              <a:gd name="connsiteY21" fmla="*/ 3523808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585158 w 4116813"/>
              <a:gd name="connsiteY21" fmla="*/ 3512850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72806 w 4148346"/>
              <a:gd name="connsiteY0" fmla="*/ 1932409 h 4157940"/>
              <a:gd name="connsiteX1" fmla="*/ 896964 w 4148346"/>
              <a:gd name="connsiteY1" fmla="*/ 1754535 h 4157940"/>
              <a:gd name="connsiteX2" fmla="*/ 443850 w 4148346"/>
              <a:gd name="connsiteY2" fmla="*/ 1159791 h 4157940"/>
              <a:gd name="connsiteX3" fmla="*/ 488650 w 4148346"/>
              <a:gd name="connsiteY3" fmla="*/ 672192 h 4157940"/>
              <a:gd name="connsiteX4" fmla="*/ 1164594 w 4148346"/>
              <a:gd name="connsiteY4" fmla="*/ 523044 h 4157940"/>
              <a:gd name="connsiteX5" fmla="*/ 1689733 w 4148346"/>
              <a:gd name="connsiteY5" fmla="*/ 857561 h 4157940"/>
              <a:gd name="connsiteX6" fmla="*/ 1943278 w 4148346"/>
              <a:gd name="connsiteY6" fmla="*/ 156262 h 4157940"/>
              <a:gd name="connsiteX7" fmla="*/ 2765382 w 4148346"/>
              <a:gd name="connsiteY7" fmla="*/ 215037 h 4157940"/>
              <a:gd name="connsiteX8" fmla="*/ 2841480 w 4148346"/>
              <a:gd name="connsiteY8" fmla="*/ 1053567 h 4157940"/>
              <a:gd name="connsiteX9" fmla="*/ 3293850 w 4148346"/>
              <a:gd name="connsiteY9" fmla="*/ 658057 h 4157940"/>
              <a:gd name="connsiteX10" fmla="*/ 4011247 w 4148346"/>
              <a:gd name="connsiteY10" fmla="*/ 1079922 h 4157940"/>
              <a:gd name="connsiteX11" fmla="*/ 3856895 w 4148346"/>
              <a:gd name="connsiteY11" fmla="*/ 1653268 h 4157940"/>
              <a:gd name="connsiteX12" fmla="*/ 3506803 w 4148346"/>
              <a:gd name="connsiteY12" fmla="*/ 2121560 h 4157940"/>
              <a:gd name="connsiteX13" fmla="*/ 4051682 w 4148346"/>
              <a:gd name="connsiteY13" fmla="*/ 2533835 h 4157940"/>
              <a:gd name="connsiteX14" fmla="*/ 4107840 w 4148346"/>
              <a:gd name="connsiteY14" fmla="*/ 3193936 h 4157940"/>
              <a:gd name="connsiteX15" fmla="*/ 3460092 w 4148346"/>
              <a:gd name="connsiteY15" fmla="*/ 3483002 h 4157940"/>
              <a:gd name="connsiteX16" fmla="*/ 2829914 w 4148346"/>
              <a:gd name="connsiteY16" fmla="*/ 3217900 h 4157940"/>
              <a:gd name="connsiteX17" fmla="*/ 2801551 w 4148346"/>
              <a:gd name="connsiteY17" fmla="*/ 3971403 h 4157940"/>
              <a:gd name="connsiteX18" fmla="*/ 2079175 w 4148346"/>
              <a:gd name="connsiteY18" fmla="*/ 4084778 h 4157940"/>
              <a:gd name="connsiteX19" fmla="*/ 1794487 w 4148346"/>
              <a:gd name="connsiteY19" fmla="*/ 3503411 h 4157940"/>
              <a:gd name="connsiteX20" fmla="*/ 1210216 w 4148346"/>
              <a:gd name="connsiteY20" fmla="*/ 4093425 h 4157940"/>
              <a:gd name="connsiteX21" fmla="*/ 616691 w 4148346"/>
              <a:gd name="connsiteY21" fmla="*/ 3512850 h 4157940"/>
              <a:gd name="connsiteX22" fmla="*/ 917199 w 4148346"/>
              <a:gd name="connsiteY22" fmla="*/ 2803703 h 4157940"/>
              <a:gd name="connsiteX23" fmla="*/ 249944 w 4148346"/>
              <a:gd name="connsiteY23" fmla="*/ 2703174 h 4157940"/>
              <a:gd name="connsiteX24" fmla="*/ 172806 w 4148346"/>
              <a:gd name="connsiteY24" fmla="*/ 1932409 h 4157940"/>
              <a:gd name="connsiteX0" fmla="*/ 172806 w 4148346"/>
              <a:gd name="connsiteY0" fmla="*/ 1932409 h 4157942"/>
              <a:gd name="connsiteX1" fmla="*/ 896964 w 4148346"/>
              <a:gd name="connsiteY1" fmla="*/ 1754535 h 4157942"/>
              <a:gd name="connsiteX2" fmla="*/ 443850 w 4148346"/>
              <a:gd name="connsiteY2" fmla="*/ 1159791 h 4157942"/>
              <a:gd name="connsiteX3" fmla="*/ 488650 w 4148346"/>
              <a:gd name="connsiteY3" fmla="*/ 672192 h 4157942"/>
              <a:gd name="connsiteX4" fmla="*/ 1164594 w 4148346"/>
              <a:gd name="connsiteY4" fmla="*/ 523044 h 4157942"/>
              <a:gd name="connsiteX5" fmla="*/ 1689733 w 4148346"/>
              <a:gd name="connsiteY5" fmla="*/ 857561 h 4157942"/>
              <a:gd name="connsiteX6" fmla="*/ 1943278 w 4148346"/>
              <a:gd name="connsiteY6" fmla="*/ 156262 h 4157942"/>
              <a:gd name="connsiteX7" fmla="*/ 2765382 w 4148346"/>
              <a:gd name="connsiteY7" fmla="*/ 215037 h 4157942"/>
              <a:gd name="connsiteX8" fmla="*/ 2841480 w 4148346"/>
              <a:gd name="connsiteY8" fmla="*/ 1053567 h 4157942"/>
              <a:gd name="connsiteX9" fmla="*/ 3293850 w 4148346"/>
              <a:gd name="connsiteY9" fmla="*/ 658057 h 4157942"/>
              <a:gd name="connsiteX10" fmla="*/ 4011247 w 4148346"/>
              <a:gd name="connsiteY10" fmla="*/ 1079922 h 4157942"/>
              <a:gd name="connsiteX11" fmla="*/ 3856895 w 4148346"/>
              <a:gd name="connsiteY11" fmla="*/ 1653268 h 4157942"/>
              <a:gd name="connsiteX12" fmla="*/ 3506803 w 4148346"/>
              <a:gd name="connsiteY12" fmla="*/ 2121560 h 4157942"/>
              <a:gd name="connsiteX13" fmla="*/ 4051682 w 4148346"/>
              <a:gd name="connsiteY13" fmla="*/ 2533835 h 4157942"/>
              <a:gd name="connsiteX14" fmla="*/ 4107840 w 4148346"/>
              <a:gd name="connsiteY14" fmla="*/ 3193936 h 4157942"/>
              <a:gd name="connsiteX15" fmla="*/ 3460092 w 4148346"/>
              <a:gd name="connsiteY15" fmla="*/ 3483002 h 4157942"/>
              <a:gd name="connsiteX16" fmla="*/ 2829914 w 4148346"/>
              <a:gd name="connsiteY16" fmla="*/ 3217900 h 4157942"/>
              <a:gd name="connsiteX17" fmla="*/ 2801551 w 4148346"/>
              <a:gd name="connsiteY17" fmla="*/ 3971403 h 4157942"/>
              <a:gd name="connsiteX18" fmla="*/ 2079175 w 4148346"/>
              <a:gd name="connsiteY18" fmla="*/ 4084778 h 4157942"/>
              <a:gd name="connsiteX19" fmla="*/ 1794487 w 4148346"/>
              <a:gd name="connsiteY19" fmla="*/ 3503411 h 4157942"/>
              <a:gd name="connsiteX20" fmla="*/ 1210216 w 4148346"/>
              <a:gd name="connsiteY20" fmla="*/ 4093425 h 4157942"/>
              <a:gd name="connsiteX21" fmla="*/ 616691 w 4148346"/>
              <a:gd name="connsiteY21" fmla="*/ 3512850 h 4157942"/>
              <a:gd name="connsiteX22" fmla="*/ 917199 w 4148346"/>
              <a:gd name="connsiteY22" fmla="*/ 2803703 h 4157942"/>
              <a:gd name="connsiteX23" fmla="*/ 249944 w 4148346"/>
              <a:gd name="connsiteY23" fmla="*/ 2703174 h 4157942"/>
              <a:gd name="connsiteX24" fmla="*/ 172806 w 4148346"/>
              <a:gd name="connsiteY24" fmla="*/ 1932409 h 4157942"/>
              <a:gd name="connsiteX0" fmla="*/ 149270 w 4124810"/>
              <a:gd name="connsiteY0" fmla="*/ 1932409 h 4157940"/>
              <a:gd name="connsiteX1" fmla="*/ 873428 w 4124810"/>
              <a:gd name="connsiteY1" fmla="*/ 1754535 h 4157940"/>
              <a:gd name="connsiteX2" fmla="*/ 420314 w 4124810"/>
              <a:gd name="connsiteY2" fmla="*/ 1159791 h 4157940"/>
              <a:gd name="connsiteX3" fmla="*/ 465114 w 4124810"/>
              <a:gd name="connsiteY3" fmla="*/ 672192 h 4157940"/>
              <a:gd name="connsiteX4" fmla="*/ 1141058 w 4124810"/>
              <a:gd name="connsiteY4" fmla="*/ 523044 h 4157940"/>
              <a:gd name="connsiteX5" fmla="*/ 1666197 w 4124810"/>
              <a:gd name="connsiteY5" fmla="*/ 857561 h 4157940"/>
              <a:gd name="connsiteX6" fmla="*/ 1919742 w 4124810"/>
              <a:gd name="connsiteY6" fmla="*/ 156262 h 4157940"/>
              <a:gd name="connsiteX7" fmla="*/ 2741846 w 4124810"/>
              <a:gd name="connsiteY7" fmla="*/ 215037 h 4157940"/>
              <a:gd name="connsiteX8" fmla="*/ 2817944 w 4124810"/>
              <a:gd name="connsiteY8" fmla="*/ 1053567 h 4157940"/>
              <a:gd name="connsiteX9" fmla="*/ 3270314 w 4124810"/>
              <a:gd name="connsiteY9" fmla="*/ 658057 h 4157940"/>
              <a:gd name="connsiteX10" fmla="*/ 3987711 w 4124810"/>
              <a:gd name="connsiteY10" fmla="*/ 1079922 h 4157940"/>
              <a:gd name="connsiteX11" fmla="*/ 3833359 w 4124810"/>
              <a:gd name="connsiteY11" fmla="*/ 1653268 h 4157940"/>
              <a:gd name="connsiteX12" fmla="*/ 3483267 w 4124810"/>
              <a:gd name="connsiteY12" fmla="*/ 2121560 h 4157940"/>
              <a:gd name="connsiteX13" fmla="*/ 4028146 w 4124810"/>
              <a:gd name="connsiteY13" fmla="*/ 2533835 h 4157940"/>
              <a:gd name="connsiteX14" fmla="*/ 4084304 w 4124810"/>
              <a:gd name="connsiteY14" fmla="*/ 3193936 h 4157940"/>
              <a:gd name="connsiteX15" fmla="*/ 3436556 w 4124810"/>
              <a:gd name="connsiteY15" fmla="*/ 3483002 h 4157940"/>
              <a:gd name="connsiteX16" fmla="*/ 2806378 w 4124810"/>
              <a:gd name="connsiteY16" fmla="*/ 3217900 h 4157940"/>
              <a:gd name="connsiteX17" fmla="*/ 2778015 w 4124810"/>
              <a:gd name="connsiteY17" fmla="*/ 3971403 h 4157940"/>
              <a:gd name="connsiteX18" fmla="*/ 2055639 w 4124810"/>
              <a:gd name="connsiteY18" fmla="*/ 4084778 h 4157940"/>
              <a:gd name="connsiteX19" fmla="*/ 1770951 w 4124810"/>
              <a:gd name="connsiteY19" fmla="*/ 3503411 h 4157940"/>
              <a:gd name="connsiteX20" fmla="*/ 1186680 w 4124810"/>
              <a:gd name="connsiteY20" fmla="*/ 4093425 h 4157940"/>
              <a:gd name="connsiteX21" fmla="*/ 593155 w 4124810"/>
              <a:gd name="connsiteY21" fmla="*/ 3512850 h 4157940"/>
              <a:gd name="connsiteX22" fmla="*/ 893663 w 4124810"/>
              <a:gd name="connsiteY22" fmla="*/ 2803703 h 4157940"/>
              <a:gd name="connsiteX23" fmla="*/ 226408 w 4124810"/>
              <a:gd name="connsiteY23" fmla="*/ 2703174 h 4157940"/>
              <a:gd name="connsiteX24" fmla="*/ 149270 w 4124810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4808" h="4155776">
                <a:moveTo>
                  <a:pt x="149268" y="1930244"/>
                </a:moveTo>
                <a:cubicBezTo>
                  <a:pt x="399006" y="1782414"/>
                  <a:pt x="476853" y="1752798"/>
                  <a:pt x="873426" y="1752370"/>
                </a:cubicBezTo>
                <a:cubicBezTo>
                  <a:pt x="554660" y="1480356"/>
                  <a:pt x="529230" y="1341769"/>
                  <a:pt x="420312" y="1157626"/>
                </a:cubicBezTo>
                <a:cubicBezTo>
                  <a:pt x="336213" y="1075556"/>
                  <a:pt x="395661" y="804234"/>
                  <a:pt x="465112" y="670027"/>
                </a:cubicBezTo>
                <a:cubicBezTo>
                  <a:pt x="633015" y="483405"/>
                  <a:pt x="991589" y="479291"/>
                  <a:pt x="1141056" y="520879"/>
                </a:cubicBezTo>
                <a:cubicBezTo>
                  <a:pt x="1487764" y="676214"/>
                  <a:pt x="1491149" y="743890"/>
                  <a:pt x="1666195" y="855396"/>
                </a:cubicBezTo>
                <a:cubicBezTo>
                  <a:pt x="1709873" y="614380"/>
                  <a:pt x="1730935" y="361794"/>
                  <a:pt x="1919740" y="154097"/>
                </a:cubicBezTo>
                <a:cubicBezTo>
                  <a:pt x="2173882" y="-112636"/>
                  <a:pt x="2611123" y="6411"/>
                  <a:pt x="2741844" y="212872"/>
                </a:cubicBezTo>
                <a:cubicBezTo>
                  <a:pt x="2862352" y="525918"/>
                  <a:pt x="2850735" y="678008"/>
                  <a:pt x="2817942" y="1051402"/>
                </a:cubicBezTo>
                <a:cubicBezTo>
                  <a:pt x="2985083" y="853970"/>
                  <a:pt x="3012288" y="772951"/>
                  <a:pt x="3270312" y="655892"/>
                </a:cubicBezTo>
                <a:cubicBezTo>
                  <a:pt x="3528336" y="538833"/>
                  <a:pt x="4000361" y="921856"/>
                  <a:pt x="3987709" y="1077757"/>
                </a:cubicBezTo>
                <a:cubicBezTo>
                  <a:pt x="4031680" y="1278519"/>
                  <a:pt x="4005081" y="1461915"/>
                  <a:pt x="3894044" y="1676388"/>
                </a:cubicBezTo>
                <a:cubicBezTo>
                  <a:pt x="3792518" y="1862827"/>
                  <a:pt x="3696908" y="1932276"/>
                  <a:pt x="3543390" y="2103661"/>
                </a:cubicBezTo>
                <a:cubicBezTo>
                  <a:pt x="3612132" y="2139825"/>
                  <a:pt x="3858669" y="2327497"/>
                  <a:pt x="4028144" y="2531670"/>
                </a:cubicBezTo>
                <a:cubicBezTo>
                  <a:pt x="4131856" y="2716593"/>
                  <a:pt x="4154588" y="2975181"/>
                  <a:pt x="4084302" y="3191771"/>
                </a:cubicBezTo>
                <a:cubicBezTo>
                  <a:pt x="4014016" y="3408361"/>
                  <a:pt x="3625395" y="3502451"/>
                  <a:pt x="3436554" y="3480837"/>
                </a:cubicBezTo>
                <a:cubicBezTo>
                  <a:pt x="3162775" y="3475149"/>
                  <a:pt x="3101429" y="3277592"/>
                  <a:pt x="2877177" y="3175279"/>
                </a:cubicBezTo>
                <a:cubicBezTo>
                  <a:pt x="2894504" y="3607375"/>
                  <a:pt x="2914475" y="3710780"/>
                  <a:pt x="2778013" y="3969238"/>
                </a:cubicBezTo>
                <a:cubicBezTo>
                  <a:pt x="2675317" y="4158841"/>
                  <a:pt x="2186666" y="4216948"/>
                  <a:pt x="2055637" y="4082613"/>
                </a:cubicBezTo>
                <a:cubicBezTo>
                  <a:pt x="1864925" y="3886615"/>
                  <a:pt x="1890619" y="3767587"/>
                  <a:pt x="1770949" y="3501246"/>
                </a:cubicBezTo>
                <a:cubicBezTo>
                  <a:pt x="1636244" y="3716694"/>
                  <a:pt x="1416908" y="3960804"/>
                  <a:pt x="1186678" y="4091260"/>
                </a:cubicBezTo>
                <a:cubicBezTo>
                  <a:pt x="897982" y="4266777"/>
                  <a:pt x="590902" y="3785538"/>
                  <a:pt x="593153" y="3510685"/>
                </a:cubicBezTo>
                <a:cubicBezTo>
                  <a:pt x="668024" y="3032803"/>
                  <a:pt x="776703" y="3128308"/>
                  <a:pt x="893661" y="2801538"/>
                </a:cubicBezTo>
                <a:cubicBezTo>
                  <a:pt x="401626" y="2832796"/>
                  <a:pt x="367644" y="2772951"/>
                  <a:pt x="226406" y="2701009"/>
                </a:cubicBezTo>
                <a:cubicBezTo>
                  <a:pt x="-130899" y="2493820"/>
                  <a:pt x="7518" y="2101793"/>
                  <a:pt x="149268" y="193024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ACD491F-0B7C-652F-0057-23BB1F23A469}"/>
              </a:ext>
            </a:extLst>
          </p:cNvPr>
          <p:cNvSpPr/>
          <p:nvPr/>
        </p:nvSpPr>
        <p:spPr>
          <a:xfrm rot="20301122" flipH="1" flipV="1">
            <a:off x="6667414" y="5271714"/>
            <a:ext cx="2235932" cy="1213807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97126 w 4783774"/>
              <a:gd name="connsiteY0" fmla="*/ 0 h 2992237"/>
              <a:gd name="connsiteX1" fmla="*/ 4695390 w 4783774"/>
              <a:gd name="connsiteY1" fmla="*/ 45125 h 2992237"/>
              <a:gd name="connsiteX2" fmla="*/ 4782904 w 4783774"/>
              <a:gd name="connsiteY2" fmla="*/ 728525 h 2992237"/>
              <a:gd name="connsiteX3" fmla="*/ 4485298 w 4783774"/>
              <a:gd name="connsiteY3" fmla="*/ 2021361 h 2992237"/>
              <a:gd name="connsiteX4" fmla="*/ 3821568 w 4783774"/>
              <a:gd name="connsiteY4" fmla="*/ 2709739 h 2992237"/>
              <a:gd name="connsiteX5" fmla="*/ 1148355 w 4783774"/>
              <a:gd name="connsiteY5" fmla="*/ 2845398 h 2992237"/>
              <a:gd name="connsiteX6" fmla="*/ 6818 w 4783774"/>
              <a:gd name="connsiteY6" fmla="*/ 595254 h 2992237"/>
              <a:gd name="connsiteX7" fmla="*/ 97126 w 4783774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35538 w 4706023"/>
              <a:gd name="connsiteY6" fmla="*/ 1148904 h 2992237"/>
              <a:gd name="connsiteX7" fmla="*/ 19375 w 4706023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236643 w 4706023"/>
              <a:gd name="connsiteY6" fmla="*/ 2036279 h 2992237"/>
              <a:gd name="connsiteX7" fmla="*/ 35538 w 4706023"/>
              <a:gd name="connsiteY7" fmla="*/ 1148904 h 2992237"/>
              <a:gd name="connsiteX8" fmla="*/ 19375 w 4706023"/>
              <a:gd name="connsiteY8" fmla="*/ 0 h 2992237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3002860"/>
              <a:gd name="connsiteX1" fmla="*/ 4617639 w 4706023"/>
              <a:gd name="connsiteY1" fmla="*/ 45125 h 3002860"/>
              <a:gd name="connsiteX2" fmla="*/ 4705153 w 4706023"/>
              <a:gd name="connsiteY2" fmla="*/ 728525 h 3002860"/>
              <a:gd name="connsiteX3" fmla="*/ 4407547 w 4706023"/>
              <a:gd name="connsiteY3" fmla="*/ 2021361 h 3002860"/>
              <a:gd name="connsiteX4" fmla="*/ 3475106 w 4706023"/>
              <a:gd name="connsiteY4" fmla="*/ 2859686 h 3002860"/>
              <a:gd name="connsiteX5" fmla="*/ 1095954 w 4706023"/>
              <a:gd name="connsiteY5" fmla="*/ 2783881 h 3002860"/>
              <a:gd name="connsiteX6" fmla="*/ 236643 w 4706023"/>
              <a:gd name="connsiteY6" fmla="*/ 2036279 h 3002860"/>
              <a:gd name="connsiteX7" fmla="*/ 35538 w 4706023"/>
              <a:gd name="connsiteY7" fmla="*/ 1148904 h 3002860"/>
              <a:gd name="connsiteX8" fmla="*/ 19375 w 4706023"/>
              <a:gd name="connsiteY8" fmla="*/ 0 h 3002860"/>
              <a:gd name="connsiteX0" fmla="*/ 19375 w 4706630"/>
              <a:gd name="connsiteY0" fmla="*/ 0 h 3002860"/>
              <a:gd name="connsiteX1" fmla="*/ 4617639 w 4706630"/>
              <a:gd name="connsiteY1" fmla="*/ 45125 h 3002860"/>
              <a:gd name="connsiteX2" fmla="*/ 4705153 w 4706630"/>
              <a:gd name="connsiteY2" fmla="*/ 728525 h 3002860"/>
              <a:gd name="connsiteX3" fmla="*/ 4478529 w 4706630"/>
              <a:gd name="connsiteY3" fmla="*/ 2009827 h 3002860"/>
              <a:gd name="connsiteX4" fmla="*/ 3475106 w 4706630"/>
              <a:gd name="connsiteY4" fmla="*/ 2859686 h 3002860"/>
              <a:gd name="connsiteX5" fmla="*/ 1095954 w 4706630"/>
              <a:gd name="connsiteY5" fmla="*/ 2783881 h 3002860"/>
              <a:gd name="connsiteX6" fmla="*/ 236643 w 4706630"/>
              <a:gd name="connsiteY6" fmla="*/ 2036279 h 3002860"/>
              <a:gd name="connsiteX7" fmla="*/ 35538 w 4706630"/>
              <a:gd name="connsiteY7" fmla="*/ 1148904 h 3002860"/>
              <a:gd name="connsiteX8" fmla="*/ 19375 w 4706630"/>
              <a:gd name="connsiteY8" fmla="*/ 0 h 3002860"/>
              <a:gd name="connsiteX0" fmla="*/ 19375 w 4641080"/>
              <a:gd name="connsiteY0" fmla="*/ 0 h 3002860"/>
              <a:gd name="connsiteX1" fmla="*/ 4617639 w 4641080"/>
              <a:gd name="connsiteY1" fmla="*/ 45125 h 3002860"/>
              <a:gd name="connsiteX2" fmla="*/ 4634174 w 4641080"/>
              <a:gd name="connsiteY2" fmla="*/ 851558 h 3002860"/>
              <a:gd name="connsiteX3" fmla="*/ 4478529 w 4641080"/>
              <a:gd name="connsiteY3" fmla="*/ 2009827 h 3002860"/>
              <a:gd name="connsiteX4" fmla="*/ 3475106 w 4641080"/>
              <a:gd name="connsiteY4" fmla="*/ 2859686 h 3002860"/>
              <a:gd name="connsiteX5" fmla="*/ 1095954 w 4641080"/>
              <a:gd name="connsiteY5" fmla="*/ 2783881 h 3002860"/>
              <a:gd name="connsiteX6" fmla="*/ 236643 w 4641080"/>
              <a:gd name="connsiteY6" fmla="*/ 2036279 h 3002860"/>
              <a:gd name="connsiteX7" fmla="*/ 35538 w 4641080"/>
              <a:gd name="connsiteY7" fmla="*/ 1148904 h 3002860"/>
              <a:gd name="connsiteX8" fmla="*/ 19375 w 4641080"/>
              <a:gd name="connsiteY8" fmla="*/ 0 h 3002860"/>
              <a:gd name="connsiteX0" fmla="*/ 19375 w 4648919"/>
              <a:gd name="connsiteY0" fmla="*/ 0 h 3002860"/>
              <a:gd name="connsiteX1" fmla="*/ 4627780 w 4648919"/>
              <a:gd name="connsiteY1" fmla="*/ 37435 h 3002860"/>
              <a:gd name="connsiteX2" fmla="*/ 4634174 w 4648919"/>
              <a:gd name="connsiteY2" fmla="*/ 851558 h 3002860"/>
              <a:gd name="connsiteX3" fmla="*/ 4478529 w 4648919"/>
              <a:gd name="connsiteY3" fmla="*/ 2009827 h 3002860"/>
              <a:gd name="connsiteX4" fmla="*/ 3475106 w 4648919"/>
              <a:gd name="connsiteY4" fmla="*/ 2859686 h 3002860"/>
              <a:gd name="connsiteX5" fmla="*/ 1095954 w 4648919"/>
              <a:gd name="connsiteY5" fmla="*/ 2783881 h 3002860"/>
              <a:gd name="connsiteX6" fmla="*/ 236643 w 4648919"/>
              <a:gd name="connsiteY6" fmla="*/ 2036279 h 3002860"/>
              <a:gd name="connsiteX7" fmla="*/ 35538 w 4648919"/>
              <a:gd name="connsiteY7" fmla="*/ 1148904 h 3002860"/>
              <a:gd name="connsiteX8" fmla="*/ 19375 w 4648919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475106 w 4650008"/>
              <a:gd name="connsiteY4" fmla="*/ 2859686 h 3002860"/>
              <a:gd name="connsiteX5" fmla="*/ 1095954 w 4650008"/>
              <a:gd name="connsiteY5" fmla="*/ 2783881 h 3002860"/>
              <a:gd name="connsiteX6" fmla="*/ 236643 w 4650008"/>
              <a:gd name="connsiteY6" fmla="*/ 2036279 h 3002860"/>
              <a:gd name="connsiteX7" fmla="*/ 35538 w 4650008"/>
              <a:gd name="connsiteY7" fmla="*/ 1148904 h 3002860"/>
              <a:gd name="connsiteX8" fmla="*/ 19375 w 4650008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937772 w 4650008"/>
              <a:gd name="connsiteY4" fmla="*/ 2578395 h 3002860"/>
              <a:gd name="connsiteX5" fmla="*/ 3475106 w 4650008"/>
              <a:gd name="connsiteY5" fmla="*/ 2859686 h 3002860"/>
              <a:gd name="connsiteX6" fmla="*/ 1095954 w 4650008"/>
              <a:gd name="connsiteY6" fmla="*/ 2783881 h 3002860"/>
              <a:gd name="connsiteX7" fmla="*/ 236643 w 4650008"/>
              <a:gd name="connsiteY7" fmla="*/ 2036279 h 3002860"/>
              <a:gd name="connsiteX8" fmla="*/ 35538 w 4650008"/>
              <a:gd name="connsiteY8" fmla="*/ 1148904 h 3002860"/>
              <a:gd name="connsiteX9" fmla="*/ 19375 w 4650008"/>
              <a:gd name="connsiteY9" fmla="*/ 0 h 3002860"/>
              <a:gd name="connsiteX0" fmla="*/ 19375 w 4650008"/>
              <a:gd name="connsiteY0" fmla="*/ 0 h 3014134"/>
              <a:gd name="connsiteX1" fmla="*/ 4627780 w 4650008"/>
              <a:gd name="connsiteY1" fmla="*/ 37435 h 3014134"/>
              <a:gd name="connsiteX2" fmla="*/ 4639245 w 4650008"/>
              <a:gd name="connsiteY2" fmla="*/ 843868 h 3014134"/>
              <a:gd name="connsiteX3" fmla="*/ 4478529 w 4650008"/>
              <a:gd name="connsiteY3" fmla="*/ 2009827 h 3014134"/>
              <a:gd name="connsiteX4" fmla="*/ 3937772 w 4650008"/>
              <a:gd name="connsiteY4" fmla="*/ 2578395 h 3014134"/>
              <a:gd name="connsiteX5" fmla="*/ 3008663 w 4650008"/>
              <a:gd name="connsiteY5" fmla="*/ 2882754 h 3014134"/>
              <a:gd name="connsiteX6" fmla="*/ 1095954 w 4650008"/>
              <a:gd name="connsiteY6" fmla="*/ 2783881 h 3014134"/>
              <a:gd name="connsiteX7" fmla="*/ 236643 w 4650008"/>
              <a:gd name="connsiteY7" fmla="*/ 2036279 h 3014134"/>
              <a:gd name="connsiteX8" fmla="*/ 35538 w 4650008"/>
              <a:gd name="connsiteY8" fmla="*/ 1148904 h 3014134"/>
              <a:gd name="connsiteX9" fmla="*/ 19375 w 4650008"/>
              <a:gd name="connsiteY9" fmla="*/ 0 h 3014134"/>
              <a:gd name="connsiteX0" fmla="*/ 19375 w 4650008"/>
              <a:gd name="connsiteY0" fmla="*/ 0 h 2995745"/>
              <a:gd name="connsiteX1" fmla="*/ 4627780 w 4650008"/>
              <a:gd name="connsiteY1" fmla="*/ 37435 h 2995745"/>
              <a:gd name="connsiteX2" fmla="*/ 4639245 w 4650008"/>
              <a:gd name="connsiteY2" fmla="*/ 843868 h 2995745"/>
              <a:gd name="connsiteX3" fmla="*/ 4478529 w 4650008"/>
              <a:gd name="connsiteY3" fmla="*/ 2009827 h 2995745"/>
              <a:gd name="connsiteX4" fmla="*/ 3937772 w 4650008"/>
              <a:gd name="connsiteY4" fmla="*/ 2578395 h 2995745"/>
              <a:gd name="connsiteX5" fmla="*/ 3008663 w 4650008"/>
              <a:gd name="connsiteY5" fmla="*/ 2882754 h 2995745"/>
              <a:gd name="connsiteX6" fmla="*/ 1095954 w 4650008"/>
              <a:gd name="connsiteY6" fmla="*/ 2783881 h 2995745"/>
              <a:gd name="connsiteX7" fmla="*/ 236643 w 4650008"/>
              <a:gd name="connsiteY7" fmla="*/ 2036279 h 2995745"/>
              <a:gd name="connsiteX8" fmla="*/ 35538 w 4650008"/>
              <a:gd name="connsiteY8" fmla="*/ 1148904 h 2995745"/>
              <a:gd name="connsiteX9" fmla="*/ 19375 w 4650008"/>
              <a:gd name="connsiteY9" fmla="*/ 0 h 2995745"/>
              <a:gd name="connsiteX0" fmla="*/ 19375 w 4650008"/>
              <a:gd name="connsiteY0" fmla="*/ 0 h 2952526"/>
              <a:gd name="connsiteX1" fmla="*/ 4627780 w 4650008"/>
              <a:gd name="connsiteY1" fmla="*/ 37435 h 2952526"/>
              <a:gd name="connsiteX2" fmla="*/ 4639245 w 4650008"/>
              <a:gd name="connsiteY2" fmla="*/ 843868 h 2952526"/>
              <a:gd name="connsiteX3" fmla="*/ 4478529 w 4650008"/>
              <a:gd name="connsiteY3" fmla="*/ 2009827 h 2952526"/>
              <a:gd name="connsiteX4" fmla="*/ 3937772 w 4650008"/>
              <a:gd name="connsiteY4" fmla="*/ 2578395 h 2952526"/>
              <a:gd name="connsiteX5" fmla="*/ 3008663 w 4650008"/>
              <a:gd name="connsiteY5" fmla="*/ 2882754 h 2952526"/>
              <a:gd name="connsiteX6" fmla="*/ 1095954 w 4650008"/>
              <a:gd name="connsiteY6" fmla="*/ 2783881 h 2952526"/>
              <a:gd name="connsiteX7" fmla="*/ 236643 w 4650008"/>
              <a:gd name="connsiteY7" fmla="*/ 2036279 h 2952526"/>
              <a:gd name="connsiteX8" fmla="*/ 35538 w 4650008"/>
              <a:gd name="connsiteY8" fmla="*/ 1148904 h 2952526"/>
              <a:gd name="connsiteX9" fmla="*/ 19375 w 4650008"/>
              <a:gd name="connsiteY9" fmla="*/ 0 h 2952526"/>
              <a:gd name="connsiteX0" fmla="*/ 19375 w 4650008"/>
              <a:gd name="connsiteY0" fmla="*/ 0 h 2974598"/>
              <a:gd name="connsiteX1" fmla="*/ 4627780 w 4650008"/>
              <a:gd name="connsiteY1" fmla="*/ 37435 h 2974598"/>
              <a:gd name="connsiteX2" fmla="*/ 4639245 w 4650008"/>
              <a:gd name="connsiteY2" fmla="*/ 843868 h 2974598"/>
              <a:gd name="connsiteX3" fmla="*/ 4478529 w 4650008"/>
              <a:gd name="connsiteY3" fmla="*/ 2009827 h 2974598"/>
              <a:gd name="connsiteX4" fmla="*/ 3937772 w 4650008"/>
              <a:gd name="connsiteY4" fmla="*/ 2578395 h 2974598"/>
              <a:gd name="connsiteX5" fmla="*/ 3044153 w 4650008"/>
              <a:gd name="connsiteY5" fmla="*/ 2917357 h 2974598"/>
              <a:gd name="connsiteX6" fmla="*/ 1095954 w 4650008"/>
              <a:gd name="connsiteY6" fmla="*/ 2783881 h 2974598"/>
              <a:gd name="connsiteX7" fmla="*/ 236643 w 4650008"/>
              <a:gd name="connsiteY7" fmla="*/ 2036279 h 2974598"/>
              <a:gd name="connsiteX8" fmla="*/ 35538 w 4650008"/>
              <a:gd name="connsiteY8" fmla="*/ 1148904 h 2974598"/>
              <a:gd name="connsiteX9" fmla="*/ 19375 w 4650008"/>
              <a:gd name="connsiteY9" fmla="*/ 0 h 2974598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236643 w 4650008"/>
              <a:gd name="connsiteY8" fmla="*/ 2036279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176807 w 4650008"/>
              <a:gd name="connsiteY8" fmla="*/ 1997386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3039921"/>
              <a:gd name="connsiteX1" fmla="*/ 4627780 w 4650008"/>
              <a:gd name="connsiteY1" fmla="*/ 37435 h 3039921"/>
              <a:gd name="connsiteX2" fmla="*/ 4639245 w 4650008"/>
              <a:gd name="connsiteY2" fmla="*/ 843868 h 3039921"/>
              <a:gd name="connsiteX3" fmla="*/ 4478529 w 4650008"/>
              <a:gd name="connsiteY3" fmla="*/ 2009827 h 3039921"/>
              <a:gd name="connsiteX4" fmla="*/ 3937772 w 4650008"/>
              <a:gd name="connsiteY4" fmla="*/ 2578395 h 3039921"/>
              <a:gd name="connsiteX5" fmla="*/ 3044153 w 4650008"/>
              <a:gd name="connsiteY5" fmla="*/ 2917357 h 3039921"/>
              <a:gd name="connsiteX6" fmla="*/ 1467798 w 4650008"/>
              <a:gd name="connsiteY6" fmla="*/ 2936216 h 3039921"/>
              <a:gd name="connsiteX7" fmla="*/ 666509 w 4650008"/>
              <a:gd name="connsiteY7" fmla="*/ 2501530 h 3039921"/>
              <a:gd name="connsiteX8" fmla="*/ 176807 w 4650008"/>
              <a:gd name="connsiteY8" fmla="*/ 1997386 h 3039921"/>
              <a:gd name="connsiteX9" fmla="*/ 35538 w 4650008"/>
              <a:gd name="connsiteY9" fmla="*/ 1148904 h 3039921"/>
              <a:gd name="connsiteX10" fmla="*/ 19375 w 4650008"/>
              <a:gd name="connsiteY10" fmla="*/ 0 h 3039921"/>
              <a:gd name="connsiteX0" fmla="*/ 19375 w 4650008"/>
              <a:gd name="connsiteY0" fmla="*/ 0 h 3044824"/>
              <a:gd name="connsiteX1" fmla="*/ 4627780 w 4650008"/>
              <a:gd name="connsiteY1" fmla="*/ 37435 h 3044824"/>
              <a:gd name="connsiteX2" fmla="*/ 4639245 w 4650008"/>
              <a:gd name="connsiteY2" fmla="*/ 843868 h 3044824"/>
              <a:gd name="connsiteX3" fmla="*/ 4478529 w 4650008"/>
              <a:gd name="connsiteY3" fmla="*/ 2009827 h 3044824"/>
              <a:gd name="connsiteX4" fmla="*/ 3937772 w 4650008"/>
              <a:gd name="connsiteY4" fmla="*/ 2578395 h 3044824"/>
              <a:gd name="connsiteX5" fmla="*/ 3044153 w 4650008"/>
              <a:gd name="connsiteY5" fmla="*/ 2917357 h 3044824"/>
              <a:gd name="connsiteX6" fmla="*/ 1467798 w 4650008"/>
              <a:gd name="connsiteY6" fmla="*/ 2936216 h 3044824"/>
              <a:gd name="connsiteX7" fmla="*/ 666509 w 4650008"/>
              <a:gd name="connsiteY7" fmla="*/ 2501530 h 3044824"/>
              <a:gd name="connsiteX8" fmla="*/ 176807 w 4650008"/>
              <a:gd name="connsiteY8" fmla="*/ 1997386 h 3044824"/>
              <a:gd name="connsiteX9" fmla="*/ 35538 w 4650008"/>
              <a:gd name="connsiteY9" fmla="*/ 1148904 h 3044824"/>
              <a:gd name="connsiteX10" fmla="*/ 19375 w 4650008"/>
              <a:gd name="connsiteY10" fmla="*/ 0 h 3044824"/>
              <a:gd name="connsiteX0" fmla="*/ 19375 w 4650008"/>
              <a:gd name="connsiteY0" fmla="*/ 0 h 3049540"/>
              <a:gd name="connsiteX1" fmla="*/ 4627780 w 4650008"/>
              <a:gd name="connsiteY1" fmla="*/ 37435 h 3049540"/>
              <a:gd name="connsiteX2" fmla="*/ 4639245 w 4650008"/>
              <a:gd name="connsiteY2" fmla="*/ 843868 h 3049540"/>
              <a:gd name="connsiteX3" fmla="*/ 4478529 w 4650008"/>
              <a:gd name="connsiteY3" fmla="*/ 2009827 h 3049540"/>
              <a:gd name="connsiteX4" fmla="*/ 3937772 w 4650008"/>
              <a:gd name="connsiteY4" fmla="*/ 2578395 h 3049540"/>
              <a:gd name="connsiteX5" fmla="*/ 3044153 w 4650008"/>
              <a:gd name="connsiteY5" fmla="*/ 2917357 h 3049540"/>
              <a:gd name="connsiteX6" fmla="*/ 2269281 w 4650008"/>
              <a:gd name="connsiteY6" fmla="*/ 3049287 h 3049540"/>
              <a:gd name="connsiteX7" fmla="*/ 1467798 w 4650008"/>
              <a:gd name="connsiteY7" fmla="*/ 2936216 h 3049540"/>
              <a:gd name="connsiteX8" fmla="*/ 666509 w 4650008"/>
              <a:gd name="connsiteY8" fmla="*/ 2501530 h 3049540"/>
              <a:gd name="connsiteX9" fmla="*/ 176807 w 4650008"/>
              <a:gd name="connsiteY9" fmla="*/ 1997386 h 3049540"/>
              <a:gd name="connsiteX10" fmla="*/ 35538 w 4650008"/>
              <a:gd name="connsiteY10" fmla="*/ 1148904 h 3049540"/>
              <a:gd name="connsiteX11" fmla="*/ 19375 w 4650008"/>
              <a:gd name="connsiteY11" fmla="*/ 0 h 3049540"/>
              <a:gd name="connsiteX0" fmla="*/ 19375 w 4650008"/>
              <a:gd name="connsiteY0" fmla="*/ 0 h 3049516"/>
              <a:gd name="connsiteX1" fmla="*/ 4627780 w 4650008"/>
              <a:gd name="connsiteY1" fmla="*/ 37435 h 3049516"/>
              <a:gd name="connsiteX2" fmla="*/ 4639245 w 4650008"/>
              <a:gd name="connsiteY2" fmla="*/ 843868 h 3049516"/>
              <a:gd name="connsiteX3" fmla="*/ 4478529 w 4650008"/>
              <a:gd name="connsiteY3" fmla="*/ 2009827 h 3049516"/>
              <a:gd name="connsiteX4" fmla="*/ 3937772 w 4650008"/>
              <a:gd name="connsiteY4" fmla="*/ 2578395 h 3049516"/>
              <a:gd name="connsiteX5" fmla="*/ 3044153 w 4650008"/>
              <a:gd name="connsiteY5" fmla="*/ 2917357 h 3049516"/>
              <a:gd name="connsiteX6" fmla="*/ 2269281 w 4650008"/>
              <a:gd name="connsiteY6" fmla="*/ 3049287 h 3049516"/>
              <a:gd name="connsiteX7" fmla="*/ 1416509 w 4650008"/>
              <a:gd name="connsiteY7" fmla="*/ 2932975 h 3049516"/>
              <a:gd name="connsiteX8" fmla="*/ 666509 w 4650008"/>
              <a:gd name="connsiteY8" fmla="*/ 2501530 h 3049516"/>
              <a:gd name="connsiteX9" fmla="*/ 176807 w 4650008"/>
              <a:gd name="connsiteY9" fmla="*/ 1997386 h 3049516"/>
              <a:gd name="connsiteX10" fmla="*/ 35538 w 4650008"/>
              <a:gd name="connsiteY10" fmla="*/ 1148904 h 3049516"/>
              <a:gd name="connsiteX11" fmla="*/ 19375 w 4650008"/>
              <a:gd name="connsiteY11" fmla="*/ 0 h 3049516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6783"/>
              <a:gd name="connsiteY0" fmla="*/ 7942 h 3057374"/>
              <a:gd name="connsiteX1" fmla="*/ 4636329 w 4656783"/>
              <a:gd name="connsiteY1" fmla="*/ 0 h 3057374"/>
              <a:gd name="connsiteX2" fmla="*/ 4639245 w 4656783"/>
              <a:gd name="connsiteY2" fmla="*/ 851810 h 3057374"/>
              <a:gd name="connsiteX3" fmla="*/ 4478529 w 4656783"/>
              <a:gd name="connsiteY3" fmla="*/ 2017769 h 3057374"/>
              <a:gd name="connsiteX4" fmla="*/ 3937772 w 4656783"/>
              <a:gd name="connsiteY4" fmla="*/ 2586337 h 3057374"/>
              <a:gd name="connsiteX5" fmla="*/ 3193745 w 4656783"/>
              <a:gd name="connsiteY5" fmla="*/ 2928540 h 3057374"/>
              <a:gd name="connsiteX6" fmla="*/ 2269281 w 4656783"/>
              <a:gd name="connsiteY6" fmla="*/ 3057229 h 3057374"/>
              <a:gd name="connsiteX7" fmla="*/ 1416509 w 4656783"/>
              <a:gd name="connsiteY7" fmla="*/ 2940917 h 3057374"/>
              <a:gd name="connsiteX8" fmla="*/ 666509 w 4656783"/>
              <a:gd name="connsiteY8" fmla="*/ 2509472 h 3057374"/>
              <a:gd name="connsiteX9" fmla="*/ 176807 w 4656783"/>
              <a:gd name="connsiteY9" fmla="*/ 2005328 h 3057374"/>
              <a:gd name="connsiteX10" fmla="*/ 35538 w 4656783"/>
              <a:gd name="connsiteY10" fmla="*/ 1156846 h 3057374"/>
              <a:gd name="connsiteX11" fmla="*/ 19375 w 4656783"/>
              <a:gd name="connsiteY11" fmla="*/ 7942 h 3057374"/>
              <a:gd name="connsiteX0" fmla="*/ 20790 w 4653925"/>
              <a:gd name="connsiteY0" fmla="*/ 0 h 3062398"/>
              <a:gd name="connsiteX1" fmla="*/ 4633471 w 4653925"/>
              <a:gd name="connsiteY1" fmla="*/ 5024 h 3062398"/>
              <a:gd name="connsiteX2" fmla="*/ 4636387 w 4653925"/>
              <a:gd name="connsiteY2" fmla="*/ 856834 h 3062398"/>
              <a:gd name="connsiteX3" fmla="*/ 4475671 w 4653925"/>
              <a:gd name="connsiteY3" fmla="*/ 2022793 h 3062398"/>
              <a:gd name="connsiteX4" fmla="*/ 3934914 w 4653925"/>
              <a:gd name="connsiteY4" fmla="*/ 2591361 h 3062398"/>
              <a:gd name="connsiteX5" fmla="*/ 3190887 w 4653925"/>
              <a:gd name="connsiteY5" fmla="*/ 2933564 h 3062398"/>
              <a:gd name="connsiteX6" fmla="*/ 2266423 w 4653925"/>
              <a:gd name="connsiteY6" fmla="*/ 3062253 h 3062398"/>
              <a:gd name="connsiteX7" fmla="*/ 1413651 w 4653925"/>
              <a:gd name="connsiteY7" fmla="*/ 2945941 h 3062398"/>
              <a:gd name="connsiteX8" fmla="*/ 663651 w 4653925"/>
              <a:gd name="connsiteY8" fmla="*/ 2514496 h 3062398"/>
              <a:gd name="connsiteX9" fmla="*/ 173949 w 4653925"/>
              <a:gd name="connsiteY9" fmla="*/ 2010352 h 3062398"/>
              <a:gd name="connsiteX10" fmla="*/ 32680 w 4653925"/>
              <a:gd name="connsiteY10" fmla="*/ 1161870 h 3062398"/>
              <a:gd name="connsiteX11" fmla="*/ 20790 w 4653925"/>
              <a:gd name="connsiteY11" fmla="*/ 0 h 3062398"/>
              <a:gd name="connsiteX0" fmla="*/ 1932 w 4635067"/>
              <a:gd name="connsiteY0" fmla="*/ 0 h 3062398"/>
              <a:gd name="connsiteX1" fmla="*/ 4614613 w 4635067"/>
              <a:gd name="connsiteY1" fmla="*/ 5024 h 3062398"/>
              <a:gd name="connsiteX2" fmla="*/ 4617529 w 4635067"/>
              <a:gd name="connsiteY2" fmla="*/ 856834 h 3062398"/>
              <a:gd name="connsiteX3" fmla="*/ 4456813 w 4635067"/>
              <a:gd name="connsiteY3" fmla="*/ 2022793 h 3062398"/>
              <a:gd name="connsiteX4" fmla="*/ 3916056 w 4635067"/>
              <a:gd name="connsiteY4" fmla="*/ 2591361 h 3062398"/>
              <a:gd name="connsiteX5" fmla="*/ 3172029 w 4635067"/>
              <a:gd name="connsiteY5" fmla="*/ 2933564 h 3062398"/>
              <a:gd name="connsiteX6" fmla="*/ 2247565 w 4635067"/>
              <a:gd name="connsiteY6" fmla="*/ 3062253 h 3062398"/>
              <a:gd name="connsiteX7" fmla="*/ 1394793 w 4635067"/>
              <a:gd name="connsiteY7" fmla="*/ 2945941 h 3062398"/>
              <a:gd name="connsiteX8" fmla="*/ 644793 w 4635067"/>
              <a:gd name="connsiteY8" fmla="*/ 2514496 h 3062398"/>
              <a:gd name="connsiteX9" fmla="*/ 155091 w 4635067"/>
              <a:gd name="connsiteY9" fmla="*/ 2010352 h 3062398"/>
              <a:gd name="connsiteX10" fmla="*/ 13822 w 4635067"/>
              <a:gd name="connsiteY10" fmla="*/ 1161870 h 3062398"/>
              <a:gd name="connsiteX11" fmla="*/ 1932 w 4635067"/>
              <a:gd name="connsiteY11" fmla="*/ 0 h 3062398"/>
              <a:gd name="connsiteX0" fmla="*/ 1931 w 4635066"/>
              <a:gd name="connsiteY0" fmla="*/ 0 h 3062398"/>
              <a:gd name="connsiteX1" fmla="*/ 4614612 w 4635066"/>
              <a:gd name="connsiteY1" fmla="*/ 5024 h 3062398"/>
              <a:gd name="connsiteX2" fmla="*/ 4617528 w 4635066"/>
              <a:gd name="connsiteY2" fmla="*/ 856834 h 3062398"/>
              <a:gd name="connsiteX3" fmla="*/ 4456812 w 4635066"/>
              <a:gd name="connsiteY3" fmla="*/ 2022793 h 3062398"/>
              <a:gd name="connsiteX4" fmla="*/ 3916055 w 4635066"/>
              <a:gd name="connsiteY4" fmla="*/ 2591361 h 3062398"/>
              <a:gd name="connsiteX5" fmla="*/ 3172028 w 4635066"/>
              <a:gd name="connsiteY5" fmla="*/ 2933564 h 3062398"/>
              <a:gd name="connsiteX6" fmla="*/ 2247564 w 4635066"/>
              <a:gd name="connsiteY6" fmla="*/ 3062253 h 3062398"/>
              <a:gd name="connsiteX7" fmla="*/ 1394792 w 4635066"/>
              <a:gd name="connsiteY7" fmla="*/ 2945941 h 3062398"/>
              <a:gd name="connsiteX8" fmla="*/ 644792 w 4635066"/>
              <a:gd name="connsiteY8" fmla="*/ 2514496 h 3062398"/>
              <a:gd name="connsiteX9" fmla="*/ 155090 w 4635066"/>
              <a:gd name="connsiteY9" fmla="*/ 2010352 h 3062398"/>
              <a:gd name="connsiteX10" fmla="*/ 13821 w 4635066"/>
              <a:gd name="connsiteY10" fmla="*/ 1161870 h 3062398"/>
              <a:gd name="connsiteX11" fmla="*/ 1931 w 4635066"/>
              <a:gd name="connsiteY11" fmla="*/ 0 h 3062398"/>
              <a:gd name="connsiteX0" fmla="*/ 10263 w 4632686"/>
              <a:gd name="connsiteY0" fmla="*/ 0 h 3192368"/>
              <a:gd name="connsiteX1" fmla="*/ 4612232 w 4632686"/>
              <a:gd name="connsiteY1" fmla="*/ 134994 h 3192368"/>
              <a:gd name="connsiteX2" fmla="*/ 4615148 w 4632686"/>
              <a:gd name="connsiteY2" fmla="*/ 986804 h 3192368"/>
              <a:gd name="connsiteX3" fmla="*/ 4454432 w 4632686"/>
              <a:gd name="connsiteY3" fmla="*/ 2152763 h 3192368"/>
              <a:gd name="connsiteX4" fmla="*/ 3913675 w 4632686"/>
              <a:gd name="connsiteY4" fmla="*/ 2721331 h 3192368"/>
              <a:gd name="connsiteX5" fmla="*/ 3169648 w 4632686"/>
              <a:gd name="connsiteY5" fmla="*/ 3063534 h 3192368"/>
              <a:gd name="connsiteX6" fmla="*/ 2245184 w 4632686"/>
              <a:gd name="connsiteY6" fmla="*/ 3192223 h 3192368"/>
              <a:gd name="connsiteX7" fmla="*/ 1392412 w 4632686"/>
              <a:gd name="connsiteY7" fmla="*/ 3075911 h 3192368"/>
              <a:gd name="connsiteX8" fmla="*/ 642412 w 4632686"/>
              <a:gd name="connsiteY8" fmla="*/ 2644466 h 3192368"/>
              <a:gd name="connsiteX9" fmla="*/ 152710 w 4632686"/>
              <a:gd name="connsiteY9" fmla="*/ 2140322 h 3192368"/>
              <a:gd name="connsiteX10" fmla="*/ 11441 w 4632686"/>
              <a:gd name="connsiteY10" fmla="*/ 1291840 h 3192368"/>
              <a:gd name="connsiteX11" fmla="*/ 10263 w 4632686"/>
              <a:gd name="connsiteY11" fmla="*/ 0 h 3192368"/>
              <a:gd name="connsiteX0" fmla="*/ 10263 w 4650727"/>
              <a:gd name="connsiteY0" fmla="*/ 11222 h 3203590"/>
              <a:gd name="connsiteX1" fmla="*/ 4633656 w 4650727"/>
              <a:gd name="connsiteY1" fmla="*/ 0 h 3203590"/>
              <a:gd name="connsiteX2" fmla="*/ 4615148 w 4650727"/>
              <a:gd name="connsiteY2" fmla="*/ 998026 h 3203590"/>
              <a:gd name="connsiteX3" fmla="*/ 4454432 w 4650727"/>
              <a:gd name="connsiteY3" fmla="*/ 2163985 h 3203590"/>
              <a:gd name="connsiteX4" fmla="*/ 3913675 w 4650727"/>
              <a:gd name="connsiteY4" fmla="*/ 2732553 h 3203590"/>
              <a:gd name="connsiteX5" fmla="*/ 3169648 w 4650727"/>
              <a:gd name="connsiteY5" fmla="*/ 3074756 h 3203590"/>
              <a:gd name="connsiteX6" fmla="*/ 2245184 w 4650727"/>
              <a:gd name="connsiteY6" fmla="*/ 3203445 h 3203590"/>
              <a:gd name="connsiteX7" fmla="*/ 1392412 w 4650727"/>
              <a:gd name="connsiteY7" fmla="*/ 3087133 h 3203590"/>
              <a:gd name="connsiteX8" fmla="*/ 642412 w 4650727"/>
              <a:gd name="connsiteY8" fmla="*/ 2655688 h 3203590"/>
              <a:gd name="connsiteX9" fmla="*/ 152710 w 4650727"/>
              <a:gd name="connsiteY9" fmla="*/ 2151544 h 3203590"/>
              <a:gd name="connsiteX10" fmla="*/ 11441 w 4650727"/>
              <a:gd name="connsiteY10" fmla="*/ 1303062 h 3203590"/>
              <a:gd name="connsiteX11" fmla="*/ 10263 w 4650727"/>
              <a:gd name="connsiteY11" fmla="*/ 11222 h 3203590"/>
              <a:gd name="connsiteX0" fmla="*/ 10263 w 4669743"/>
              <a:gd name="connsiteY0" fmla="*/ 0 h 3192368"/>
              <a:gd name="connsiteX1" fmla="*/ 4655080 w 4669743"/>
              <a:gd name="connsiteY1" fmla="*/ 103308 h 3192368"/>
              <a:gd name="connsiteX2" fmla="*/ 4615148 w 4669743"/>
              <a:gd name="connsiteY2" fmla="*/ 986804 h 3192368"/>
              <a:gd name="connsiteX3" fmla="*/ 4454432 w 4669743"/>
              <a:gd name="connsiteY3" fmla="*/ 2152763 h 3192368"/>
              <a:gd name="connsiteX4" fmla="*/ 3913675 w 4669743"/>
              <a:gd name="connsiteY4" fmla="*/ 2721331 h 3192368"/>
              <a:gd name="connsiteX5" fmla="*/ 3169648 w 4669743"/>
              <a:gd name="connsiteY5" fmla="*/ 3063534 h 3192368"/>
              <a:gd name="connsiteX6" fmla="*/ 2245184 w 4669743"/>
              <a:gd name="connsiteY6" fmla="*/ 3192223 h 3192368"/>
              <a:gd name="connsiteX7" fmla="*/ 1392412 w 4669743"/>
              <a:gd name="connsiteY7" fmla="*/ 3075911 h 3192368"/>
              <a:gd name="connsiteX8" fmla="*/ 642412 w 4669743"/>
              <a:gd name="connsiteY8" fmla="*/ 2644466 h 3192368"/>
              <a:gd name="connsiteX9" fmla="*/ 152710 w 4669743"/>
              <a:gd name="connsiteY9" fmla="*/ 2140322 h 3192368"/>
              <a:gd name="connsiteX10" fmla="*/ 11441 w 4669743"/>
              <a:gd name="connsiteY10" fmla="*/ 1291840 h 3192368"/>
              <a:gd name="connsiteX11" fmla="*/ 10263 w 4669743"/>
              <a:gd name="connsiteY11" fmla="*/ 0 h 3192368"/>
              <a:gd name="connsiteX0" fmla="*/ 1930 w 4672122"/>
              <a:gd name="connsiteY0" fmla="*/ 2412 h 3089060"/>
              <a:gd name="connsiteX1" fmla="*/ 4657459 w 4672122"/>
              <a:gd name="connsiteY1" fmla="*/ 0 h 3089060"/>
              <a:gd name="connsiteX2" fmla="*/ 4617527 w 4672122"/>
              <a:gd name="connsiteY2" fmla="*/ 883496 h 3089060"/>
              <a:gd name="connsiteX3" fmla="*/ 4456811 w 4672122"/>
              <a:gd name="connsiteY3" fmla="*/ 2049455 h 3089060"/>
              <a:gd name="connsiteX4" fmla="*/ 3916054 w 4672122"/>
              <a:gd name="connsiteY4" fmla="*/ 2618023 h 3089060"/>
              <a:gd name="connsiteX5" fmla="*/ 3172027 w 4672122"/>
              <a:gd name="connsiteY5" fmla="*/ 2960226 h 3089060"/>
              <a:gd name="connsiteX6" fmla="*/ 2247563 w 4672122"/>
              <a:gd name="connsiteY6" fmla="*/ 3088915 h 3089060"/>
              <a:gd name="connsiteX7" fmla="*/ 1394791 w 4672122"/>
              <a:gd name="connsiteY7" fmla="*/ 2972603 h 3089060"/>
              <a:gd name="connsiteX8" fmla="*/ 644791 w 4672122"/>
              <a:gd name="connsiteY8" fmla="*/ 2541158 h 3089060"/>
              <a:gd name="connsiteX9" fmla="*/ 155089 w 4672122"/>
              <a:gd name="connsiteY9" fmla="*/ 2037014 h 3089060"/>
              <a:gd name="connsiteX10" fmla="*/ 13820 w 4672122"/>
              <a:gd name="connsiteY10" fmla="*/ 1188532 h 3089060"/>
              <a:gd name="connsiteX11" fmla="*/ 1930 w 4672122"/>
              <a:gd name="connsiteY11" fmla="*/ 2412 h 3089060"/>
              <a:gd name="connsiteX0" fmla="*/ 1930 w 4721872"/>
              <a:gd name="connsiteY0" fmla="*/ 0 h 3086648"/>
              <a:gd name="connsiteX1" fmla="*/ 4711018 w 4721872"/>
              <a:gd name="connsiteY1" fmla="*/ 120927 h 3086648"/>
              <a:gd name="connsiteX2" fmla="*/ 4617527 w 4721872"/>
              <a:gd name="connsiteY2" fmla="*/ 881084 h 3086648"/>
              <a:gd name="connsiteX3" fmla="*/ 4456811 w 4721872"/>
              <a:gd name="connsiteY3" fmla="*/ 2047043 h 3086648"/>
              <a:gd name="connsiteX4" fmla="*/ 3916054 w 4721872"/>
              <a:gd name="connsiteY4" fmla="*/ 2615611 h 3086648"/>
              <a:gd name="connsiteX5" fmla="*/ 3172027 w 4721872"/>
              <a:gd name="connsiteY5" fmla="*/ 2957814 h 3086648"/>
              <a:gd name="connsiteX6" fmla="*/ 2247563 w 4721872"/>
              <a:gd name="connsiteY6" fmla="*/ 3086503 h 3086648"/>
              <a:gd name="connsiteX7" fmla="*/ 1394791 w 4721872"/>
              <a:gd name="connsiteY7" fmla="*/ 2970191 h 3086648"/>
              <a:gd name="connsiteX8" fmla="*/ 644791 w 4721872"/>
              <a:gd name="connsiteY8" fmla="*/ 2538746 h 3086648"/>
              <a:gd name="connsiteX9" fmla="*/ 155089 w 4721872"/>
              <a:gd name="connsiteY9" fmla="*/ 2034602 h 3086648"/>
              <a:gd name="connsiteX10" fmla="*/ 13820 w 4721872"/>
              <a:gd name="connsiteY10" fmla="*/ 1186120 h 3086648"/>
              <a:gd name="connsiteX11" fmla="*/ 1930 w 4721872"/>
              <a:gd name="connsiteY11" fmla="*/ 0 h 3086648"/>
              <a:gd name="connsiteX0" fmla="*/ 1930 w 4721872"/>
              <a:gd name="connsiteY0" fmla="*/ 0 h 3086648"/>
              <a:gd name="connsiteX1" fmla="*/ 4711018 w 4721872"/>
              <a:gd name="connsiteY1" fmla="*/ 120927 h 3086648"/>
              <a:gd name="connsiteX2" fmla="*/ 4617527 w 4721872"/>
              <a:gd name="connsiteY2" fmla="*/ 881084 h 3086648"/>
              <a:gd name="connsiteX3" fmla="*/ 3916054 w 4721872"/>
              <a:gd name="connsiteY3" fmla="*/ 2615611 h 3086648"/>
              <a:gd name="connsiteX4" fmla="*/ 3172027 w 4721872"/>
              <a:gd name="connsiteY4" fmla="*/ 2957814 h 3086648"/>
              <a:gd name="connsiteX5" fmla="*/ 2247563 w 4721872"/>
              <a:gd name="connsiteY5" fmla="*/ 3086503 h 3086648"/>
              <a:gd name="connsiteX6" fmla="*/ 1394791 w 4721872"/>
              <a:gd name="connsiteY6" fmla="*/ 2970191 h 3086648"/>
              <a:gd name="connsiteX7" fmla="*/ 644791 w 4721872"/>
              <a:gd name="connsiteY7" fmla="*/ 2538746 h 3086648"/>
              <a:gd name="connsiteX8" fmla="*/ 155089 w 4721872"/>
              <a:gd name="connsiteY8" fmla="*/ 2034602 h 3086648"/>
              <a:gd name="connsiteX9" fmla="*/ 13820 w 4721872"/>
              <a:gd name="connsiteY9" fmla="*/ 1186120 h 3086648"/>
              <a:gd name="connsiteX10" fmla="*/ 1930 w 4721872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644791 w 4720008"/>
              <a:gd name="connsiteY7" fmla="*/ 2538746 h 3086648"/>
              <a:gd name="connsiteX8" fmla="*/ 155089 w 4720008"/>
              <a:gd name="connsiteY8" fmla="*/ 2034602 h 3086648"/>
              <a:gd name="connsiteX9" fmla="*/ 13820 w 4720008"/>
              <a:gd name="connsiteY9" fmla="*/ 1186120 h 3086648"/>
              <a:gd name="connsiteX10" fmla="*/ 1930 w 4720008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644791 w 4720008"/>
              <a:gd name="connsiteY7" fmla="*/ 2538746 h 3086648"/>
              <a:gd name="connsiteX8" fmla="*/ 155089 w 4720008"/>
              <a:gd name="connsiteY8" fmla="*/ 2034602 h 3086648"/>
              <a:gd name="connsiteX9" fmla="*/ 13820 w 4720008"/>
              <a:gd name="connsiteY9" fmla="*/ 1186120 h 3086648"/>
              <a:gd name="connsiteX10" fmla="*/ 1930 w 4720008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155089 w 4720008"/>
              <a:gd name="connsiteY7" fmla="*/ 2034602 h 3086648"/>
              <a:gd name="connsiteX8" fmla="*/ 13820 w 4720008"/>
              <a:gd name="connsiteY8" fmla="*/ 1186120 h 3086648"/>
              <a:gd name="connsiteX9" fmla="*/ 1930 w 4720008"/>
              <a:gd name="connsiteY9" fmla="*/ 0 h 3086648"/>
              <a:gd name="connsiteX0" fmla="*/ 1930 w 4720008"/>
              <a:gd name="connsiteY0" fmla="*/ 0 h 3091210"/>
              <a:gd name="connsiteX1" fmla="*/ 4711018 w 4720008"/>
              <a:gd name="connsiteY1" fmla="*/ 120927 h 3091210"/>
              <a:gd name="connsiteX2" fmla="*/ 4574680 w 4720008"/>
              <a:gd name="connsiteY2" fmla="*/ 1365633 h 3091210"/>
              <a:gd name="connsiteX3" fmla="*/ 3916054 w 4720008"/>
              <a:gd name="connsiteY3" fmla="*/ 2615611 h 3091210"/>
              <a:gd name="connsiteX4" fmla="*/ 3172027 w 4720008"/>
              <a:gd name="connsiteY4" fmla="*/ 2957814 h 3091210"/>
              <a:gd name="connsiteX5" fmla="*/ 2247563 w 4720008"/>
              <a:gd name="connsiteY5" fmla="*/ 3086503 h 3091210"/>
              <a:gd name="connsiteX6" fmla="*/ 1234115 w 4720008"/>
              <a:gd name="connsiteY6" fmla="*/ 3023051 h 3091210"/>
              <a:gd name="connsiteX7" fmla="*/ 155089 w 4720008"/>
              <a:gd name="connsiteY7" fmla="*/ 2034602 h 3091210"/>
              <a:gd name="connsiteX8" fmla="*/ 13820 w 4720008"/>
              <a:gd name="connsiteY8" fmla="*/ 1186120 h 3091210"/>
              <a:gd name="connsiteX9" fmla="*/ 1930 w 4720008"/>
              <a:gd name="connsiteY9" fmla="*/ 0 h 3091210"/>
              <a:gd name="connsiteX0" fmla="*/ 1930 w 4720008"/>
              <a:gd name="connsiteY0" fmla="*/ 0 h 3089347"/>
              <a:gd name="connsiteX1" fmla="*/ 4711018 w 4720008"/>
              <a:gd name="connsiteY1" fmla="*/ 120927 h 3089347"/>
              <a:gd name="connsiteX2" fmla="*/ 4574680 w 4720008"/>
              <a:gd name="connsiteY2" fmla="*/ 1365633 h 3089347"/>
              <a:gd name="connsiteX3" fmla="*/ 3916054 w 4720008"/>
              <a:gd name="connsiteY3" fmla="*/ 2615611 h 3089347"/>
              <a:gd name="connsiteX4" fmla="*/ 3225585 w 4720008"/>
              <a:gd name="connsiteY4" fmla="*/ 2984244 h 3089347"/>
              <a:gd name="connsiteX5" fmla="*/ 2247563 w 4720008"/>
              <a:gd name="connsiteY5" fmla="*/ 3086503 h 3089347"/>
              <a:gd name="connsiteX6" fmla="*/ 1234115 w 4720008"/>
              <a:gd name="connsiteY6" fmla="*/ 3023051 h 3089347"/>
              <a:gd name="connsiteX7" fmla="*/ 155089 w 4720008"/>
              <a:gd name="connsiteY7" fmla="*/ 2034602 h 3089347"/>
              <a:gd name="connsiteX8" fmla="*/ 13820 w 4720008"/>
              <a:gd name="connsiteY8" fmla="*/ 1186120 h 3089347"/>
              <a:gd name="connsiteX9" fmla="*/ 1930 w 4720008"/>
              <a:gd name="connsiteY9" fmla="*/ 0 h 3089347"/>
              <a:gd name="connsiteX0" fmla="*/ 1930 w 4723365"/>
              <a:gd name="connsiteY0" fmla="*/ 0 h 3089347"/>
              <a:gd name="connsiteX1" fmla="*/ 4711018 w 4723365"/>
              <a:gd name="connsiteY1" fmla="*/ 120927 h 3089347"/>
              <a:gd name="connsiteX2" fmla="*/ 4574680 w 4723365"/>
              <a:gd name="connsiteY2" fmla="*/ 1365633 h 3089347"/>
              <a:gd name="connsiteX3" fmla="*/ 3916054 w 4723365"/>
              <a:gd name="connsiteY3" fmla="*/ 2615611 h 3089347"/>
              <a:gd name="connsiteX4" fmla="*/ 3225585 w 4723365"/>
              <a:gd name="connsiteY4" fmla="*/ 2984244 h 3089347"/>
              <a:gd name="connsiteX5" fmla="*/ 2247563 w 4723365"/>
              <a:gd name="connsiteY5" fmla="*/ 3086503 h 3089347"/>
              <a:gd name="connsiteX6" fmla="*/ 1234115 w 4723365"/>
              <a:gd name="connsiteY6" fmla="*/ 3023051 h 3089347"/>
              <a:gd name="connsiteX7" fmla="*/ 155089 w 4723365"/>
              <a:gd name="connsiteY7" fmla="*/ 2034602 h 3089347"/>
              <a:gd name="connsiteX8" fmla="*/ 13820 w 4723365"/>
              <a:gd name="connsiteY8" fmla="*/ 1186120 h 3089347"/>
              <a:gd name="connsiteX9" fmla="*/ 1930 w 4723365"/>
              <a:gd name="connsiteY9" fmla="*/ 0 h 3089347"/>
              <a:gd name="connsiteX0" fmla="*/ 1930 w 4723365"/>
              <a:gd name="connsiteY0" fmla="*/ 0 h 3089347"/>
              <a:gd name="connsiteX1" fmla="*/ 4711018 w 4723365"/>
              <a:gd name="connsiteY1" fmla="*/ 120927 h 3089347"/>
              <a:gd name="connsiteX2" fmla="*/ 4574680 w 4723365"/>
              <a:gd name="connsiteY2" fmla="*/ 1365633 h 3089347"/>
              <a:gd name="connsiteX3" fmla="*/ 3916054 w 4723365"/>
              <a:gd name="connsiteY3" fmla="*/ 2615611 h 3089347"/>
              <a:gd name="connsiteX4" fmla="*/ 3225585 w 4723365"/>
              <a:gd name="connsiteY4" fmla="*/ 2984244 h 3089347"/>
              <a:gd name="connsiteX5" fmla="*/ 2247563 w 4723365"/>
              <a:gd name="connsiteY5" fmla="*/ 3086503 h 3089347"/>
              <a:gd name="connsiteX6" fmla="*/ 1234115 w 4723365"/>
              <a:gd name="connsiteY6" fmla="*/ 3023051 h 3089347"/>
              <a:gd name="connsiteX7" fmla="*/ 155089 w 4723365"/>
              <a:gd name="connsiteY7" fmla="*/ 2034602 h 3089347"/>
              <a:gd name="connsiteX8" fmla="*/ 13820 w 4723365"/>
              <a:gd name="connsiteY8" fmla="*/ 1186120 h 3089347"/>
              <a:gd name="connsiteX9" fmla="*/ 1930 w 4723365"/>
              <a:gd name="connsiteY9" fmla="*/ 0 h 3089347"/>
              <a:gd name="connsiteX0" fmla="*/ 1930 w 4574680"/>
              <a:gd name="connsiteY0" fmla="*/ 0 h 3089347"/>
              <a:gd name="connsiteX1" fmla="*/ 4574680 w 4574680"/>
              <a:gd name="connsiteY1" fmla="*/ 1365633 h 3089347"/>
              <a:gd name="connsiteX2" fmla="*/ 3916054 w 4574680"/>
              <a:gd name="connsiteY2" fmla="*/ 2615611 h 3089347"/>
              <a:gd name="connsiteX3" fmla="*/ 3225585 w 4574680"/>
              <a:gd name="connsiteY3" fmla="*/ 2984244 h 3089347"/>
              <a:gd name="connsiteX4" fmla="*/ 2247563 w 4574680"/>
              <a:gd name="connsiteY4" fmla="*/ 3086503 h 3089347"/>
              <a:gd name="connsiteX5" fmla="*/ 1234115 w 4574680"/>
              <a:gd name="connsiteY5" fmla="*/ 3023051 h 3089347"/>
              <a:gd name="connsiteX6" fmla="*/ 155089 w 4574680"/>
              <a:gd name="connsiteY6" fmla="*/ 2034602 h 3089347"/>
              <a:gd name="connsiteX7" fmla="*/ 13820 w 4574680"/>
              <a:gd name="connsiteY7" fmla="*/ 1186120 h 3089347"/>
              <a:gd name="connsiteX8" fmla="*/ 1930 w 4574680"/>
              <a:gd name="connsiteY8" fmla="*/ 0 h 3089347"/>
              <a:gd name="connsiteX0" fmla="*/ 0 w 4560860"/>
              <a:gd name="connsiteY0" fmla="*/ 55958 h 1959185"/>
              <a:gd name="connsiteX1" fmla="*/ 4560860 w 4560860"/>
              <a:gd name="connsiteY1" fmla="*/ 235471 h 1959185"/>
              <a:gd name="connsiteX2" fmla="*/ 3902234 w 4560860"/>
              <a:gd name="connsiteY2" fmla="*/ 1485449 h 1959185"/>
              <a:gd name="connsiteX3" fmla="*/ 3211765 w 4560860"/>
              <a:gd name="connsiteY3" fmla="*/ 1854082 h 1959185"/>
              <a:gd name="connsiteX4" fmla="*/ 2233743 w 4560860"/>
              <a:gd name="connsiteY4" fmla="*/ 1956341 h 1959185"/>
              <a:gd name="connsiteX5" fmla="*/ 1220295 w 4560860"/>
              <a:gd name="connsiteY5" fmla="*/ 1892889 h 1959185"/>
              <a:gd name="connsiteX6" fmla="*/ 141269 w 4560860"/>
              <a:gd name="connsiteY6" fmla="*/ 904440 h 1959185"/>
              <a:gd name="connsiteX7" fmla="*/ 0 w 4560860"/>
              <a:gd name="connsiteY7" fmla="*/ 55958 h 1959185"/>
              <a:gd name="connsiteX0" fmla="*/ 0 w 4419591"/>
              <a:gd name="connsiteY0" fmla="*/ 681456 h 1736201"/>
              <a:gd name="connsiteX1" fmla="*/ 4419591 w 4419591"/>
              <a:gd name="connsiteY1" fmla="*/ 12487 h 1736201"/>
              <a:gd name="connsiteX2" fmla="*/ 3760965 w 4419591"/>
              <a:gd name="connsiteY2" fmla="*/ 1262465 h 1736201"/>
              <a:gd name="connsiteX3" fmla="*/ 3070496 w 4419591"/>
              <a:gd name="connsiteY3" fmla="*/ 1631098 h 1736201"/>
              <a:gd name="connsiteX4" fmla="*/ 2092474 w 4419591"/>
              <a:gd name="connsiteY4" fmla="*/ 1733357 h 1736201"/>
              <a:gd name="connsiteX5" fmla="*/ 1079026 w 4419591"/>
              <a:gd name="connsiteY5" fmla="*/ 1669905 h 1736201"/>
              <a:gd name="connsiteX6" fmla="*/ 0 w 4419591"/>
              <a:gd name="connsiteY6" fmla="*/ 681456 h 1736201"/>
              <a:gd name="connsiteX0" fmla="*/ 0 w 4444077"/>
              <a:gd name="connsiteY0" fmla="*/ 278206 h 1768127"/>
              <a:gd name="connsiteX1" fmla="*/ 4444077 w 4444077"/>
              <a:gd name="connsiteY1" fmla="*/ 44413 h 1768127"/>
              <a:gd name="connsiteX2" fmla="*/ 3785451 w 4444077"/>
              <a:gd name="connsiteY2" fmla="*/ 1294391 h 1768127"/>
              <a:gd name="connsiteX3" fmla="*/ 3094982 w 4444077"/>
              <a:gd name="connsiteY3" fmla="*/ 1663024 h 1768127"/>
              <a:gd name="connsiteX4" fmla="*/ 2116960 w 4444077"/>
              <a:gd name="connsiteY4" fmla="*/ 1765283 h 1768127"/>
              <a:gd name="connsiteX5" fmla="*/ 1103512 w 4444077"/>
              <a:gd name="connsiteY5" fmla="*/ 1701831 h 1768127"/>
              <a:gd name="connsiteX6" fmla="*/ 0 w 4444077"/>
              <a:gd name="connsiteY6" fmla="*/ 278206 h 1768127"/>
              <a:gd name="connsiteX0" fmla="*/ 0 w 4444077"/>
              <a:gd name="connsiteY0" fmla="*/ 257196 h 1747117"/>
              <a:gd name="connsiteX1" fmla="*/ 4444077 w 4444077"/>
              <a:gd name="connsiteY1" fmla="*/ 23403 h 1747117"/>
              <a:gd name="connsiteX2" fmla="*/ 3785451 w 4444077"/>
              <a:gd name="connsiteY2" fmla="*/ 1273381 h 1747117"/>
              <a:gd name="connsiteX3" fmla="*/ 3094982 w 4444077"/>
              <a:gd name="connsiteY3" fmla="*/ 1642014 h 1747117"/>
              <a:gd name="connsiteX4" fmla="*/ 2116960 w 4444077"/>
              <a:gd name="connsiteY4" fmla="*/ 1744273 h 1747117"/>
              <a:gd name="connsiteX5" fmla="*/ 1103512 w 4444077"/>
              <a:gd name="connsiteY5" fmla="*/ 1680821 h 1747117"/>
              <a:gd name="connsiteX6" fmla="*/ 0 w 4444077"/>
              <a:gd name="connsiteY6" fmla="*/ 257196 h 1747117"/>
              <a:gd name="connsiteX0" fmla="*/ 0 w 4444077"/>
              <a:gd name="connsiteY0" fmla="*/ 257196 h 1747117"/>
              <a:gd name="connsiteX1" fmla="*/ 4444077 w 4444077"/>
              <a:gd name="connsiteY1" fmla="*/ 23403 h 1747117"/>
              <a:gd name="connsiteX2" fmla="*/ 3785451 w 4444077"/>
              <a:gd name="connsiteY2" fmla="*/ 1273381 h 1747117"/>
              <a:gd name="connsiteX3" fmla="*/ 3094982 w 4444077"/>
              <a:gd name="connsiteY3" fmla="*/ 1642014 h 1747117"/>
              <a:gd name="connsiteX4" fmla="*/ 2116960 w 4444077"/>
              <a:gd name="connsiteY4" fmla="*/ 1744273 h 1747117"/>
              <a:gd name="connsiteX5" fmla="*/ 1103512 w 4444077"/>
              <a:gd name="connsiteY5" fmla="*/ 1680821 h 1747117"/>
              <a:gd name="connsiteX6" fmla="*/ 0 w 4444077"/>
              <a:gd name="connsiteY6" fmla="*/ 257196 h 1747117"/>
              <a:gd name="connsiteX0" fmla="*/ 0 w 4444077"/>
              <a:gd name="connsiteY0" fmla="*/ 253650 h 1743571"/>
              <a:gd name="connsiteX1" fmla="*/ 4444077 w 4444077"/>
              <a:gd name="connsiteY1" fmla="*/ 19857 h 1743571"/>
              <a:gd name="connsiteX2" fmla="*/ 3785451 w 4444077"/>
              <a:gd name="connsiteY2" fmla="*/ 1269835 h 1743571"/>
              <a:gd name="connsiteX3" fmla="*/ 3094982 w 4444077"/>
              <a:gd name="connsiteY3" fmla="*/ 1638468 h 1743571"/>
              <a:gd name="connsiteX4" fmla="*/ 2116960 w 4444077"/>
              <a:gd name="connsiteY4" fmla="*/ 1740727 h 1743571"/>
              <a:gd name="connsiteX5" fmla="*/ 1103512 w 4444077"/>
              <a:gd name="connsiteY5" fmla="*/ 1677275 h 1743571"/>
              <a:gd name="connsiteX6" fmla="*/ 0 w 4444077"/>
              <a:gd name="connsiteY6" fmla="*/ 253650 h 1743571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785451 w 4444077"/>
              <a:gd name="connsiteY2" fmla="*/ 1249978 h 1723714"/>
              <a:gd name="connsiteX3" fmla="*/ 3094982 w 4444077"/>
              <a:gd name="connsiteY3" fmla="*/ 1618611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785451 w 4444077"/>
              <a:gd name="connsiteY2" fmla="*/ 1249978 h 1723714"/>
              <a:gd name="connsiteX3" fmla="*/ 3094982 w 4444077"/>
              <a:gd name="connsiteY3" fmla="*/ 1618611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4077" h="1723714">
                <a:moveTo>
                  <a:pt x="0" y="233793"/>
                </a:moveTo>
                <a:cubicBezTo>
                  <a:pt x="1291362" y="189652"/>
                  <a:pt x="3168354" y="57895"/>
                  <a:pt x="4444077" y="0"/>
                </a:cubicBezTo>
                <a:cubicBezTo>
                  <a:pt x="4352550" y="749432"/>
                  <a:pt x="4165621" y="965526"/>
                  <a:pt x="3785451" y="1249978"/>
                </a:cubicBezTo>
                <a:cubicBezTo>
                  <a:pt x="3673777" y="1343004"/>
                  <a:pt x="3277609" y="1550393"/>
                  <a:pt x="3094982" y="1618611"/>
                </a:cubicBezTo>
                <a:cubicBezTo>
                  <a:pt x="2720022" y="1693312"/>
                  <a:pt x="2448872" y="1714402"/>
                  <a:pt x="2116960" y="1720870"/>
                </a:cubicBezTo>
                <a:cubicBezTo>
                  <a:pt x="1785048" y="1727338"/>
                  <a:pt x="1342148" y="1728723"/>
                  <a:pt x="1103512" y="1657418"/>
                </a:cubicBezTo>
                <a:cubicBezTo>
                  <a:pt x="754766" y="1482101"/>
                  <a:pt x="340352" y="1121045"/>
                  <a:pt x="0" y="23379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49B7ACE-2BBA-793C-AC64-373A31EC90AF}"/>
              </a:ext>
            </a:extLst>
          </p:cNvPr>
          <p:cNvSpPr/>
          <p:nvPr/>
        </p:nvSpPr>
        <p:spPr>
          <a:xfrm rot="17222743">
            <a:off x="8676787" y="5159997"/>
            <a:ext cx="1904644" cy="1134193"/>
          </a:xfrm>
          <a:custGeom>
            <a:avLst/>
            <a:gdLst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96094 w 3429855"/>
              <a:gd name="connsiteY2" fmla="*/ 1904172 h 1967436"/>
              <a:gd name="connsiteX3" fmla="*/ 30923 w 3429855"/>
              <a:gd name="connsiteY3" fmla="*/ 873691 h 1967436"/>
              <a:gd name="connsiteX4" fmla="*/ 12232 w 3429855"/>
              <a:gd name="connsiteY4" fmla="*/ 0 h 1967436"/>
              <a:gd name="connsiteX5" fmla="*/ 3416309 w 3429855"/>
              <a:gd name="connsiteY5" fmla="*/ 4176 h 1967436"/>
              <a:gd name="connsiteX6" fmla="*/ 3410360 w 3429855"/>
              <a:gd name="connsiteY6" fmla="*/ 1246580 h 1967436"/>
              <a:gd name="connsiteX7" fmla="*/ 3389093 w 3429855"/>
              <a:gd name="connsiteY7" fmla="*/ 1921570 h 1967436"/>
              <a:gd name="connsiteX0" fmla="*/ 3383099 w 3431404"/>
              <a:gd name="connsiteY0" fmla="*/ 1967436 h 1967436"/>
              <a:gd name="connsiteX1" fmla="*/ 103200 w 3431404"/>
              <a:gd name="connsiteY1" fmla="*/ 1967436 h 1967436"/>
              <a:gd name="connsiteX2" fmla="*/ 96094 w 3431404"/>
              <a:gd name="connsiteY2" fmla="*/ 1904172 h 1967436"/>
              <a:gd name="connsiteX3" fmla="*/ 30923 w 3431404"/>
              <a:gd name="connsiteY3" fmla="*/ 873691 h 1967436"/>
              <a:gd name="connsiteX4" fmla="*/ 12232 w 3431404"/>
              <a:gd name="connsiteY4" fmla="*/ 0 h 1967436"/>
              <a:gd name="connsiteX5" fmla="*/ 3416309 w 3431404"/>
              <a:gd name="connsiteY5" fmla="*/ 4176 h 1967436"/>
              <a:gd name="connsiteX6" fmla="*/ 3419269 w 3431404"/>
              <a:gd name="connsiteY6" fmla="*/ 1195523 h 1967436"/>
              <a:gd name="connsiteX7" fmla="*/ 3389093 w 3431404"/>
              <a:gd name="connsiteY7" fmla="*/ 1921570 h 1967436"/>
              <a:gd name="connsiteX8" fmla="*/ 3383099 w 3431404"/>
              <a:gd name="connsiteY8" fmla="*/ 1967436 h 1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31404" h="1967436">
                <a:moveTo>
                  <a:pt x="3383099" y="1967436"/>
                </a:moveTo>
                <a:lnTo>
                  <a:pt x="103200" y="1967436"/>
                </a:lnTo>
                <a:lnTo>
                  <a:pt x="96094" y="1904172"/>
                </a:lnTo>
                <a:cubicBezTo>
                  <a:pt x="59860" y="1517992"/>
                  <a:pt x="52689" y="1111230"/>
                  <a:pt x="30923" y="873691"/>
                </a:cubicBezTo>
                <a:cubicBezTo>
                  <a:pt x="8050" y="534740"/>
                  <a:pt x="-14733" y="250973"/>
                  <a:pt x="12232" y="0"/>
                </a:cubicBezTo>
                <a:lnTo>
                  <a:pt x="3416309" y="4176"/>
                </a:lnTo>
                <a:cubicBezTo>
                  <a:pt x="3456320" y="24310"/>
                  <a:pt x="3402173" y="846636"/>
                  <a:pt x="3419269" y="1195523"/>
                </a:cubicBezTo>
                <a:cubicBezTo>
                  <a:pt x="3424380" y="1414648"/>
                  <a:pt x="3409967" y="1696133"/>
                  <a:pt x="3389093" y="1921570"/>
                </a:cubicBezTo>
                <a:lnTo>
                  <a:pt x="3383099" y="19674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F03931B-28B2-589C-337B-0817B49369D1}"/>
              </a:ext>
            </a:extLst>
          </p:cNvPr>
          <p:cNvGrpSpPr/>
          <p:nvPr/>
        </p:nvGrpSpPr>
        <p:grpSpPr>
          <a:xfrm>
            <a:off x="10982019" y="5688860"/>
            <a:ext cx="558077" cy="403937"/>
            <a:chOff x="-987768" y="1008276"/>
            <a:chExt cx="718103" cy="51976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068B0E6B-34E0-FEE2-89BF-62531B7BBF0A}"/>
                </a:ext>
              </a:extLst>
            </p:cNvPr>
            <p:cNvSpPr/>
            <p:nvPr/>
          </p:nvSpPr>
          <p:spPr>
            <a:xfrm rot="20842655" flipH="1">
              <a:off x="-987768" y="1008276"/>
              <a:ext cx="148102" cy="152584"/>
            </a:xfrm>
            <a:prstGeom prst="ellipse">
              <a:avLst/>
            </a:pr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A730A9C-9D8C-A823-D695-5C542292E281}"/>
                </a:ext>
              </a:extLst>
            </p:cNvPr>
            <p:cNvSpPr/>
            <p:nvPr/>
          </p:nvSpPr>
          <p:spPr>
            <a:xfrm>
              <a:off x="-747692" y="1428841"/>
              <a:ext cx="257366" cy="99199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D9704DFA-5A09-EE3E-964A-391DC9A20BBB}"/>
                </a:ext>
              </a:extLst>
            </p:cNvPr>
            <p:cNvSpPr/>
            <p:nvPr/>
          </p:nvSpPr>
          <p:spPr>
            <a:xfrm rot="5636109">
              <a:off x="-455259" y="970525"/>
              <a:ext cx="141500" cy="22968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C9FDE2C-59A0-C905-C4C7-7221CD31B72F}"/>
              </a:ext>
            </a:extLst>
          </p:cNvPr>
          <p:cNvGrpSpPr/>
          <p:nvPr/>
        </p:nvGrpSpPr>
        <p:grpSpPr>
          <a:xfrm rot="20415238">
            <a:off x="7458153" y="5732841"/>
            <a:ext cx="654454" cy="291551"/>
            <a:chOff x="10096975" y="5939226"/>
            <a:chExt cx="929806" cy="41421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5D693631-801B-B096-47E5-C73C1EFBA463}"/>
                </a:ext>
              </a:extLst>
            </p:cNvPr>
            <p:cNvSpPr/>
            <p:nvPr/>
          </p:nvSpPr>
          <p:spPr>
            <a:xfrm>
              <a:off x="10655179" y="5944357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3BBE4E4-3A3D-5522-E285-FB5B619FB23F}"/>
                </a:ext>
              </a:extLst>
            </p:cNvPr>
            <p:cNvSpPr/>
            <p:nvPr/>
          </p:nvSpPr>
          <p:spPr>
            <a:xfrm>
              <a:off x="10273067" y="5939226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C889C6A6-70BF-169E-4DC6-F18CB74C2C7D}"/>
                </a:ext>
              </a:extLst>
            </p:cNvPr>
            <p:cNvSpPr/>
            <p:nvPr/>
          </p:nvSpPr>
          <p:spPr>
            <a:xfrm>
              <a:off x="10096975" y="6085720"/>
              <a:ext cx="929806" cy="26772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A14217E-5329-2CD0-7691-694DD7F99948}"/>
              </a:ext>
            </a:extLst>
          </p:cNvPr>
          <p:cNvGrpSpPr/>
          <p:nvPr/>
        </p:nvGrpSpPr>
        <p:grpSpPr>
          <a:xfrm flipH="1">
            <a:off x="9395005" y="5246710"/>
            <a:ext cx="606354" cy="325031"/>
            <a:chOff x="5447388" y="3100610"/>
            <a:chExt cx="1500891" cy="8045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2CF4568-AF56-C9DA-101A-8D2DE15F9DCD}"/>
                </a:ext>
              </a:extLst>
            </p:cNvPr>
            <p:cNvSpPr/>
            <p:nvPr/>
          </p:nvSpPr>
          <p:spPr>
            <a:xfrm>
              <a:off x="5447388" y="3266522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6DEB9F6D-028B-F675-170F-EB9B8ED801D1}"/>
                </a:ext>
              </a:extLst>
            </p:cNvPr>
            <p:cNvSpPr/>
            <p:nvPr/>
          </p:nvSpPr>
          <p:spPr>
            <a:xfrm>
              <a:off x="5648906" y="3266522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A0E20388-2B6F-882F-550C-EB1EEE5F1BCA}"/>
                </a:ext>
              </a:extLst>
            </p:cNvPr>
            <p:cNvSpPr/>
            <p:nvPr/>
          </p:nvSpPr>
          <p:spPr>
            <a:xfrm>
              <a:off x="6406985" y="3100610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2E71AE5-B7D7-F8C9-712C-5C9EE7F07EBE}"/>
                </a:ext>
              </a:extLst>
            </p:cNvPr>
            <p:cNvSpPr/>
            <p:nvPr/>
          </p:nvSpPr>
          <p:spPr>
            <a:xfrm>
              <a:off x="6611291" y="3100610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310E982-8C26-D492-0139-A3D88D5CEAF3}"/>
                </a:ext>
              </a:extLst>
            </p:cNvPr>
            <p:cNvSpPr/>
            <p:nvPr/>
          </p:nvSpPr>
          <p:spPr>
            <a:xfrm>
              <a:off x="6145254" y="3809875"/>
              <a:ext cx="202240" cy="9164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947057"/>
            <a:ext cx="3847847" cy="2171700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0975" y="922246"/>
            <a:ext cx="5618483" cy="30955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928991" y="6356350"/>
            <a:ext cx="2066535" cy="365125"/>
          </a:xfrm>
        </p:spPr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177382" y="6356350"/>
            <a:ext cx="491834" cy="365125"/>
          </a:xfrm>
        </p:spPr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787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7B1CF-2791-AE81-4CE4-265E61111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502920"/>
            <a:ext cx="10515600" cy="9784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D628F3-BE4E-C904-CB09-2ED57B3D4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60" y="1511748"/>
            <a:ext cx="10515600" cy="45994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EE4F20-0666-E738-7D6B-45FE53B2D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25C0C3-F29F-DD22-4617-DF238580D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8DB3A-BD63-171C-60F7-DEDCA8FFE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8848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1436" y="779913"/>
            <a:ext cx="6352118" cy="1593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1436" y="2389180"/>
            <a:ext cx="6352119" cy="345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321436" y="6356350"/>
            <a:ext cx="317268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8572B5B-0703-9DFD-97BF-BEC263CF9BDB}"/>
              </a:ext>
            </a:extLst>
          </p:cNvPr>
          <p:cNvSpPr/>
          <p:nvPr/>
        </p:nvSpPr>
        <p:spPr>
          <a:xfrm rot="20893692">
            <a:off x="401440" y="4206858"/>
            <a:ext cx="2245912" cy="1095843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98181"/>
              <a:gd name="connsiteY0" fmla="*/ 0 h 3022995"/>
              <a:gd name="connsiteX1" fmla="*/ 4692404 w 4798181"/>
              <a:gd name="connsiteY1" fmla="*/ 3339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10956"/>
              <a:gd name="connsiteY0" fmla="*/ 0 h 3022995"/>
              <a:gd name="connsiteX1" fmla="*/ 4692404 w 4710956"/>
              <a:gd name="connsiteY1" fmla="*/ 3339 h 3022995"/>
              <a:gd name="connsiteX2" fmla="*/ 4684257 w 4710956"/>
              <a:gd name="connsiteY2" fmla="*/ 996698 h 3022995"/>
              <a:gd name="connsiteX3" fmla="*/ 4499705 w 4710956"/>
              <a:gd name="connsiteY3" fmla="*/ 2052119 h 3022995"/>
              <a:gd name="connsiteX4" fmla="*/ 3835975 w 4710956"/>
              <a:gd name="connsiteY4" fmla="*/ 2740497 h 3022995"/>
              <a:gd name="connsiteX5" fmla="*/ 1162762 w 4710956"/>
              <a:gd name="connsiteY5" fmla="*/ 2876156 h 3022995"/>
              <a:gd name="connsiteX6" fmla="*/ 21225 w 4710956"/>
              <a:gd name="connsiteY6" fmla="*/ 626012 h 3022995"/>
              <a:gd name="connsiteX7" fmla="*/ 30413 w 4710956"/>
              <a:gd name="connsiteY7" fmla="*/ 0 h 3022995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1225 w 4710956"/>
              <a:gd name="connsiteY6" fmla="*/ 626012 h 3107876"/>
              <a:gd name="connsiteX7" fmla="*/ 30413 w 4710956"/>
              <a:gd name="connsiteY7" fmla="*/ 0 h 3107876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90487 w 4710956"/>
              <a:gd name="connsiteY6" fmla="*/ 2027706 h 3107876"/>
              <a:gd name="connsiteX7" fmla="*/ 21225 w 4710956"/>
              <a:gd name="connsiteY7" fmla="*/ 626012 h 3107876"/>
              <a:gd name="connsiteX8" fmla="*/ 30413 w 4710956"/>
              <a:gd name="connsiteY8" fmla="*/ 0 h 3107876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16752 w 4697295"/>
              <a:gd name="connsiteY0" fmla="*/ 0 h 3084308"/>
              <a:gd name="connsiteX1" fmla="*/ 4678743 w 4697295"/>
              <a:gd name="connsiteY1" fmla="*/ 3339 h 3084308"/>
              <a:gd name="connsiteX2" fmla="*/ 4670596 w 4697295"/>
              <a:gd name="connsiteY2" fmla="*/ 996698 h 3084308"/>
              <a:gd name="connsiteX3" fmla="*/ 4486044 w 4697295"/>
              <a:gd name="connsiteY3" fmla="*/ 2052119 h 3084308"/>
              <a:gd name="connsiteX4" fmla="*/ 3291825 w 4697295"/>
              <a:gd name="connsiteY4" fmla="*/ 2977913 h 3084308"/>
              <a:gd name="connsiteX5" fmla="*/ 1183888 w 4697295"/>
              <a:gd name="connsiteY5" fmla="*/ 2823397 h 3084308"/>
              <a:gd name="connsiteX6" fmla="*/ 276826 w 4697295"/>
              <a:gd name="connsiteY6" fmla="*/ 2027706 h 3084308"/>
              <a:gd name="connsiteX7" fmla="*/ 42350 w 4697295"/>
              <a:gd name="connsiteY7" fmla="*/ 698556 h 3084308"/>
              <a:gd name="connsiteX8" fmla="*/ 16752 w 4697295"/>
              <a:gd name="connsiteY8" fmla="*/ 0 h 3084308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42350 w 4697295"/>
              <a:gd name="connsiteY6" fmla="*/ 698556 h 3067327"/>
              <a:gd name="connsiteX7" fmla="*/ 16752 w 4697295"/>
              <a:gd name="connsiteY7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3291825 w 4697295"/>
              <a:gd name="connsiteY3" fmla="*/ 2977913 h 3067327"/>
              <a:gd name="connsiteX4" fmla="*/ 1183888 w 4697295"/>
              <a:gd name="connsiteY4" fmla="*/ 2823397 h 3067327"/>
              <a:gd name="connsiteX5" fmla="*/ 42350 w 4697295"/>
              <a:gd name="connsiteY5" fmla="*/ 698556 h 3067327"/>
              <a:gd name="connsiteX6" fmla="*/ 16752 w 4697295"/>
              <a:gd name="connsiteY6" fmla="*/ 0 h 3067327"/>
              <a:gd name="connsiteX0" fmla="*/ 5293 w 4685836"/>
              <a:gd name="connsiteY0" fmla="*/ 0 h 3067327"/>
              <a:gd name="connsiteX1" fmla="*/ 4667284 w 4685836"/>
              <a:gd name="connsiteY1" fmla="*/ 3339 h 3067327"/>
              <a:gd name="connsiteX2" fmla="*/ 4659137 w 4685836"/>
              <a:gd name="connsiteY2" fmla="*/ 996698 h 3067327"/>
              <a:gd name="connsiteX3" fmla="*/ 3280366 w 4685836"/>
              <a:gd name="connsiteY3" fmla="*/ 2977913 h 3067327"/>
              <a:gd name="connsiteX4" fmla="*/ 1172429 w 4685836"/>
              <a:gd name="connsiteY4" fmla="*/ 2823397 h 3067327"/>
              <a:gd name="connsiteX5" fmla="*/ 167010 w 4685836"/>
              <a:gd name="connsiteY5" fmla="*/ 939931 h 3067327"/>
              <a:gd name="connsiteX6" fmla="*/ 5293 w 4685836"/>
              <a:gd name="connsiteY6" fmla="*/ 0 h 3067327"/>
              <a:gd name="connsiteX0" fmla="*/ 5293 w 4675425"/>
              <a:gd name="connsiteY0" fmla="*/ 0 h 3067327"/>
              <a:gd name="connsiteX1" fmla="*/ 4667284 w 4675425"/>
              <a:gd name="connsiteY1" fmla="*/ 3339 h 3067327"/>
              <a:gd name="connsiteX2" fmla="*/ 4504867 w 4675425"/>
              <a:gd name="connsiteY2" fmla="*/ 1441337 h 3067327"/>
              <a:gd name="connsiteX3" fmla="*/ 3280366 w 4675425"/>
              <a:gd name="connsiteY3" fmla="*/ 2977913 h 3067327"/>
              <a:gd name="connsiteX4" fmla="*/ 1172429 w 4675425"/>
              <a:gd name="connsiteY4" fmla="*/ 2823397 h 3067327"/>
              <a:gd name="connsiteX5" fmla="*/ 167010 w 4675425"/>
              <a:gd name="connsiteY5" fmla="*/ 939931 h 3067327"/>
              <a:gd name="connsiteX6" fmla="*/ 5293 w 4675425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130670"/>
              <a:gd name="connsiteX1" fmla="*/ 4667284 w 4686087"/>
              <a:gd name="connsiteY1" fmla="*/ 3339 h 3130670"/>
              <a:gd name="connsiteX2" fmla="*/ 4504867 w 4686087"/>
              <a:gd name="connsiteY2" fmla="*/ 1441337 h 3130670"/>
              <a:gd name="connsiteX3" fmla="*/ 3153322 w 4686087"/>
              <a:gd name="connsiteY3" fmla="*/ 3066840 h 3130670"/>
              <a:gd name="connsiteX4" fmla="*/ 1172429 w 4686087"/>
              <a:gd name="connsiteY4" fmla="*/ 2823397 h 3130670"/>
              <a:gd name="connsiteX5" fmla="*/ 167010 w 4686087"/>
              <a:gd name="connsiteY5" fmla="*/ 939931 h 3130670"/>
              <a:gd name="connsiteX6" fmla="*/ 5293 w 4686087"/>
              <a:gd name="connsiteY6" fmla="*/ 0 h 3130670"/>
              <a:gd name="connsiteX0" fmla="*/ 5293 w 4686087"/>
              <a:gd name="connsiteY0" fmla="*/ 66646 h 3197316"/>
              <a:gd name="connsiteX1" fmla="*/ 4667284 w 4686087"/>
              <a:gd name="connsiteY1" fmla="*/ 69985 h 3197316"/>
              <a:gd name="connsiteX2" fmla="*/ 4504867 w 4686087"/>
              <a:gd name="connsiteY2" fmla="*/ 1507983 h 3197316"/>
              <a:gd name="connsiteX3" fmla="*/ 3153322 w 4686087"/>
              <a:gd name="connsiteY3" fmla="*/ 3133486 h 3197316"/>
              <a:gd name="connsiteX4" fmla="*/ 1172429 w 4686087"/>
              <a:gd name="connsiteY4" fmla="*/ 2890043 h 3197316"/>
              <a:gd name="connsiteX5" fmla="*/ 167010 w 4686087"/>
              <a:gd name="connsiteY5" fmla="*/ 1006577 h 3197316"/>
              <a:gd name="connsiteX6" fmla="*/ 5293 w 4686087"/>
              <a:gd name="connsiteY6" fmla="*/ 66646 h 3197316"/>
              <a:gd name="connsiteX0" fmla="*/ 0 w 4680794"/>
              <a:gd name="connsiteY0" fmla="*/ 66648 h 3197318"/>
              <a:gd name="connsiteX1" fmla="*/ 4661991 w 4680794"/>
              <a:gd name="connsiteY1" fmla="*/ 69987 h 3197318"/>
              <a:gd name="connsiteX2" fmla="*/ 4499574 w 4680794"/>
              <a:gd name="connsiteY2" fmla="*/ 1507985 h 3197318"/>
              <a:gd name="connsiteX3" fmla="*/ 3148029 w 4680794"/>
              <a:gd name="connsiteY3" fmla="*/ 3133488 h 3197318"/>
              <a:gd name="connsiteX4" fmla="*/ 1167136 w 4680794"/>
              <a:gd name="connsiteY4" fmla="*/ 2890045 h 3197318"/>
              <a:gd name="connsiteX5" fmla="*/ 161717 w 4680794"/>
              <a:gd name="connsiteY5" fmla="*/ 1006579 h 3197318"/>
              <a:gd name="connsiteX6" fmla="*/ 0 w 4680794"/>
              <a:gd name="connsiteY6" fmla="*/ 66648 h 319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0794" h="3197318">
                <a:moveTo>
                  <a:pt x="0" y="66648"/>
                </a:moveTo>
                <a:cubicBezTo>
                  <a:pt x="1535847" y="-84686"/>
                  <a:pt x="3107994" y="68874"/>
                  <a:pt x="4661991" y="69987"/>
                </a:cubicBezTo>
                <a:cubicBezTo>
                  <a:pt x="4716788" y="86085"/>
                  <a:pt x="4648578" y="1038473"/>
                  <a:pt x="4499574" y="1507985"/>
                </a:cubicBezTo>
                <a:cubicBezTo>
                  <a:pt x="4268421" y="2156197"/>
                  <a:pt x="3729147" y="2829038"/>
                  <a:pt x="3148029" y="3133488"/>
                </a:cubicBezTo>
                <a:cubicBezTo>
                  <a:pt x="2640710" y="3273286"/>
                  <a:pt x="1746572" y="3179628"/>
                  <a:pt x="1167136" y="2890045"/>
                </a:cubicBezTo>
                <a:cubicBezTo>
                  <a:pt x="625557" y="2510152"/>
                  <a:pt x="356240" y="1477145"/>
                  <a:pt x="161717" y="1006579"/>
                </a:cubicBezTo>
                <a:cubicBezTo>
                  <a:pt x="130392" y="735572"/>
                  <a:pt x="17519" y="584911"/>
                  <a:pt x="0" y="6664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7E86DA35-E3AA-AA8C-64E2-DA9C4F30F469}"/>
              </a:ext>
            </a:extLst>
          </p:cNvPr>
          <p:cNvSpPr/>
          <p:nvPr/>
        </p:nvSpPr>
        <p:spPr>
          <a:xfrm rot="10800000" flipH="1">
            <a:off x="998860" y="5240085"/>
            <a:ext cx="1874613" cy="1617915"/>
          </a:xfrm>
          <a:custGeom>
            <a:avLst/>
            <a:gdLst>
              <a:gd name="connsiteX0" fmla="*/ 1102233 w 1874613"/>
              <a:gd name="connsiteY0" fmla="*/ 1641019 h 1641095"/>
              <a:gd name="connsiteX1" fmla="*/ 1635393 w 1874613"/>
              <a:gd name="connsiteY1" fmla="*/ 1445032 h 1641095"/>
              <a:gd name="connsiteX2" fmla="*/ 1854003 w 1874613"/>
              <a:gd name="connsiteY2" fmla="*/ 75197 h 1641095"/>
              <a:gd name="connsiteX3" fmla="*/ 1852842 w 1874613"/>
              <a:gd name="connsiteY3" fmla="*/ 0 h 1641095"/>
              <a:gd name="connsiteX4" fmla="*/ 1342300 w 1874613"/>
              <a:gd name="connsiteY4" fmla="*/ 0 h 1641095"/>
              <a:gd name="connsiteX5" fmla="*/ 1349545 w 1874613"/>
              <a:gd name="connsiteY5" fmla="*/ 99152 h 1641095"/>
              <a:gd name="connsiteX6" fmla="*/ 1364138 w 1874613"/>
              <a:gd name="connsiteY6" fmla="*/ 380280 h 1641095"/>
              <a:gd name="connsiteX7" fmla="*/ 1322012 w 1874613"/>
              <a:gd name="connsiteY7" fmla="*/ 945783 h 1641095"/>
              <a:gd name="connsiteX8" fmla="*/ 781877 w 1874613"/>
              <a:gd name="connsiteY8" fmla="*/ 956852 h 1641095"/>
              <a:gd name="connsiteX9" fmla="*/ 584484 w 1874613"/>
              <a:gd name="connsiteY9" fmla="*/ 245211 h 1641095"/>
              <a:gd name="connsiteX10" fmla="*/ 556852 w 1874613"/>
              <a:gd name="connsiteY10" fmla="*/ 14067 h 1641095"/>
              <a:gd name="connsiteX11" fmla="*/ 554641 w 1874613"/>
              <a:gd name="connsiteY11" fmla="*/ 0 h 1641095"/>
              <a:gd name="connsiteX12" fmla="*/ 0 w 1874613"/>
              <a:gd name="connsiteY12" fmla="*/ 0 h 1641095"/>
              <a:gd name="connsiteX13" fmla="*/ 13618 w 1874613"/>
              <a:gd name="connsiteY13" fmla="*/ 97647 h 1641095"/>
              <a:gd name="connsiteX14" fmla="*/ 108500 w 1874613"/>
              <a:gd name="connsiteY14" fmla="*/ 634315 h 1641095"/>
              <a:gd name="connsiteX15" fmla="*/ 280702 w 1874613"/>
              <a:gd name="connsiteY15" fmla="*/ 1281679 h 1641095"/>
              <a:gd name="connsiteX16" fmla="*/ 567332 w 1874613"/>
              <a:gd name="connsiteY16" fmla="*/ 1542836 h 1641095"/>
              <a:gd name="connsiteX17" fmla="*/ 1102233 w 1874613"/>
              <a:gd name="connsiteY17" fmla="*/ 1641019 h 164109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49545 w 1874613"/>
              <a:gd name="connsiteY5" fmla="*/ 99152 h 1617915"/>
              <a:gd name="connsiteX6" fmla="*/ 1364138 w 1874613"/>
              <a:gd name="connsiteY6" fmla="*/ 380280 h 1617915"/>
              <a:gd name="connsiteX7" fmla="*/ 1322012 w 1874613"/>
              <a:gd name="connsiteY7" fmla="*/ 945783 h 1617915"/>
              <a:gd name="connsiteX8" fmla="*/ 781877 w 1874613"/>
              <a:gd name="connsiteY8" fmla="*/ 956852 h 1617915"/>
              <a:gd name="connsiteX9" fmla="*/ 584484 w 1874613"/>
              <a:gd name="connsiteY9" fmla="*/ 245211 h 1617915"/>
              <a:gd name="connsiteX10" fmla="*/ 556852 w 1874613"/>
              <a:gd name="connsiteY10" fmla="*/ 14067 h 1617915"/>
              <a:gd name="connsiteX11" fmla="*/ 554641 w 1874613"/>
              <a:gd name="connsiteY11" fmla="*/ 0 h 1617915"/>
              <a:gd name="connsiteX12" fmla="*/ 0 w 1874613"/>
              <a:gd name="connsiteY12" fmla="*/ 0 h 1617915"/>
              <a:gd name="connsiteX13" fmla="*/ 13618 w 1874613"/>
              <a:gd name="connsiteY13" fmla="*/ 97647 h 1617915"/>
              <a:gd name="connsiteX14" fmla="*/ 108500 w 1874613"/>
              <a:gd name="connsiteY14" fmla="*/ 634315 h 1617915"/>
              <a:gd name="connsiteX15" fmla="*/ 280702 w 1874613"/>
              <a:gd name="connsiteY15" fmla="*/ 1281679 h 1617915"/>
              <a:gd name="connsiteX16" fmla="*/ 567332 w 1874613"/>
              <a:gd name="connsiteY16" fmla="*/ 1542836 h 1617915"/>
              <a:gd name="connsiteX17" fmla="*/ 1086734 w 1874613"/>
              <a:gd name="connsiteY17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49545 w 1874613"/>
              <a:gd name="connsiteY5" fmla="*/ 99152 h 1617915"/>
              <a:gd name="connsiteX6" fmla="*/ 1364138 w 1874613"/>
              <a:gd name="connsiteY6" fmla="*/ 380280 h 1617915"/>
              <a:gd name="connsiteX7" fmla="*/ 1322012 w 1874613"/>
              <a:gd name="connsiteY7" fmla="*/ 945783 h 1617915"/>
              <a:gd name="connsiteX8" fmla="*/ 781877 w 1874613"/>
              <a:gd name="connsiteY8" fmla="*/ 956852 h 1617915"/>
              <a:gd name="connsiteX9" fmla="*/ 584484 w 1874613"/>
              <a:gd name="connsiteY9" fmla="*/ 245211 h 1617915"/>
              <a:gd name="connsiteX10" fmla="*/ 556852 w 1874613"/>
              <a:gd name="connsiteY10" fmla="*/ 14067 h 1617915"/>
              <a:gd name="connsiteX11" fmla="*/ 554641 w 1874613"/>
              <a:gd name="connsiteY11" fmla="*/ 0 h 1617915"/>
              <a:gd name="connsiteX12" fmla="*/ 0 w 1874613"/>
              <a:gd name="connsiteY12" fmla="*/ 0 h 1617915"/>
              <a:gd name="connsiteX13" fmla="*/ 108500 w 1874613"/>
              <a:gd name="connsiteY13" fmla="*/ 634315 h 1617915"/>
              <a:gd name="connsiteX14" fmla="*/ 280702 w 1874613"/>
              <a:gd name="connsiteY14" fmla="*/ 1281679 h 1617915"/>
              <a:gd name="connsiteX15" fmla="*/ 567332 w 1874613"/>
              <a:gd name="connsiteY15" fmla="*/ 1542836 h 1617915"/>
              <a:gd name="connsiteX16" fmla="*/ 1086734 w 1874613"/>
              <a:gd name="connsiteY16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49545 w 1874613"/>
              <a:gd name="connsiteY5" fmla="*/ 99152 h 1617915"/>
              <a:gd name="connsiteX6" fmla="*/ 1364138 w 1874613"/>
              <a:gd name="connsiteY6" fmla="*/ 380280 h 1617915"/>
              <a:gd name="connsiteX7" fmla="*/ 1322012 w 1874613"/>
              <a:gd name="connsiteY7" fmla="*/ 945783 h 1617915"/>
              <a:gd name="connsiteX8" fmla="*/ 781877 w 1874613"/>
              <a:gd name="connsiteY8" fmla="*/ 956852 h 1617915"/>
              <a:gd name="connsiteX9" fmla="*/ 584484 w 1874613"/>
              <a:gd name="connsiteY9" fmla="*/ 245211 h 1617915"/>
              <a:gd name="connsiteX10" fmla="*/ 556852 w 1874613"/>
              <a:gd name="connsiteY10" fmla="*/ 14067 h 1617915"/>
              <a:gd name="connsiteX11" fmla="*/ 554641 w 1874613"/>
              <a:gd name="connsiteY11" fmla="*/ 0 h 1617915"/>
              <a:gd name="connsiteX12" fmla="*/ 0 w 1874613"/>
              <a:gd name="connsiteY12" fmla="*/ 0 h 1617915"/>
              <a:gd name="connsiteX13" fmla="*/ 108500 w 1874613"/>
              <a:gd name="connsiteY13" fmla="*/ 634315 h 1617915"/>
              <a:gd name="connsiteX14" fmla="*/ 280702 w 1874613"/>
              <a:gd name="connsiteY14" fmla="*/ 1281679 h 1617915"/>
              <a:gd name="connsiteX15" fmla="*/ 567332 w 1874613"/>
              <a:gd name="connsiteY15" fmla="*/ 1542836 h 1617915"/>
              <a:gd name="connsiteX16" fmla="*/ 1086734 w 1874613"/>
              <a:gd name="connsiteY16" fmla="*/ 1617771 h 1617915"/>
              <a:gd name="connsiteX0" fmla="*/ 1092623 w 1880502"/>
              <a:gd name="connsiteY0" fmla="*/ 1617771 h 1617915"/>
              <a:gd name="connsiteX1" fmla="*/ 1641282 w 1880502"/>
              <a:gd name="connsiteY1" fmla="*/ 1445032 h 1617915"/>
              <a:gd name="connsiteX2" fmla="*/ 1859892 w 1880502"/>
              <a:gd name="connsiteY2" fmla="*/ 75197 h 1617915"/>
              <a:gd name="connsiteX3" fmla="*/ 1858731 w 1880502"/>
              <a:gd name="connsiteY3" fmla="*/ 0 h 1617915"/>
              <a:gd name="connsiteX4" fmla="*/ 1348189 w 1880502"/>
              <a:gd name="connsiteY4" fmla="*/ 0 h 1617915"/>
              <a:gd name="connsiteX5" fmla="*/ 1355434 w 1880502"/>
              <a:gd name="connsiteY5" fmla="*/ 99152 h 1617915"/>
              <a:gd name="connsiteX6" fmla="*/ 1370027 w 1880502"/>
              <a:gd name="connsiteY6" fmla="*/ 380280 h 1617915"/>
              <a:gd name="connsiteX7" fmla="*/ 1327901 w 1880502"/>
              <a:gd name="connsiteY7" fmla="*/ 945783 h 1617915"/>
              <a:gd name="connsiteX8" fmla="*/ 787766 w 1880502"/>
              <a:gd name="connsiteY8" fmla="*/ 956852 h 1617915"/>
              <a:gd name="connsiteX9" fmla="*/ 590373 w 1880502"/>
              <a:gd name="connsiteY9" fmla="*/ 245211 h 1617915"/>
              <a:gd name="connsiteX10" fmla="*/ 562741 w 1880502"/>
              <a:gd name="connsiteY10" fmla="*/ 14067 h 1617915"/>
              <a:gd name="connsiteX11" fmla="*/ 560530 w 1880502"/>
              <a:gd name="connsiteY11" fmla="*/ 0 h 1617915"/>
              <a:gd name="connsiteX12" fmla="*/ 5889 w 1880502"/>
              <a:gd name="connsiteY12" fmla="*/ 0 h 1617915"/>
              <a:gd name="connsiteX13" fmla="*/ 286591 w 1880502"/>
              <a:gd name="connsiteY13" fmla="*/ 1281679 h 1617915"/>
              <a:gd name="connsiteX14" fmla="*/ 573221 w 1880502"/>
              <a:gd name="connsiteY14" fmla="*/ 1542836 h 1617915"/>
              <a:gd name="connsiteX15" fmla="*/ 1092623 w 1880502"/>
              <a:gd name="connsiteY15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49545 w 1874613"/>
              <a:gd name="connsiteY5" fmla="*/ 99152 h 1617915"/>
              <a:gd name="connsiteX6" fmla="*/ 1364138 w 1874613"/>
              <a:gd name="connsiteY6" fmla="*/ 380280 h 1617915"/>
              <a:gd name="connsiteX7" fmla="*/ 1322012 w 1874613"/>
              <a:gd name="connsiteY7" fmla="*/ 945783 h 1617915"/>
              <a:gd name="connsiteX8" fmla="*/ 781877 w 1874613"/>
              <a:gd name="connsiteY8" fmla="*/ 956852 h 1617915"/>
              <a:gd name="connsiteX9" fmla="*/ 584484 w 1874613"/>
              <a:gd name="connsiteY9" fmla="*/ 245211 h 1617915"/>
              <a:gd name="connsiteX10" fmla="*/ 556852 w 1874613"/>
              <a:gd name="connsiteY10" fmla="*/ 14067 h 1617915"/>
              <a:gd name="connsiteX11" fmla="*/ 554641 w 1874613"/>
              <a:gd name="connsiteY11" fmla="*/ 0 h 1617915"/>
              <a:gd name="connsiteX12" fmla="*/ 0 w 1874613"/>
              <a:gd name="connsiteY12" fmla="*/ 0 h 1617915"/>
              <a:gd name="connsiteX13" fmla="*/ 280702 w 1874613"/>
              <a:gd name="connsiteY13" fmla="*/ 1281679 h 1617915"/>
              <a:gd name="connsiteX14" fmla="*/ 567332 w 1874613"/>
              <a:gd name="connsiteY14" fmla="*/ 1542836 h 1617915"/>
              <a:gd name="connsiteX15" fmla="*/ 1086734 w 1874613"/>
              <a:gd name="connsiteY15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84484 w 1874613"/>
              <a:gd name="connsiteY8" fmla="*/ 245211 h 1617915"/>
              <a:gd name="connsiteX9" fmla="*/ 556852 w 1874613"/>
              <a:gd name="connsiteY9" fmla="*/ 14067 h 1617915"/>
              <a:gd name="connsiteX10" fmla="*/ 554641 w 1874613"/>
              <a:gd name="connsiteY10" fmla="*/ 0 h 1617915"/>
              <a:gd name="connsiteX11" fmla="*/ 0 w 1874613"/>
              <a:gd name="connsiteY11" fmla="*/ 0 h 1617915"/>
              <a:gd name="connsiteX12" fmla="*/ 280702 w 1874613"/>
              <a:gd name="connsiteY12" fmla="*/ 1281679 h 1617915"/>
              <a:gd name="connsiteX13" fmla="*/ 567332 w 1874613"/>
              <a:gd name="connsiteY13" fmla="*/ 1542836 h 1617915"/>
              <a:gd name="connsiteX14" fmla="*/ 1086734 w 1874613"/>
              <a:gd name="connsiteY14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84484 w 1874613"/>
              <a:gd name="connsiteY8" fmla="*/ 245211 h 1617915"/>
              <a:gd name="connsiteX9" fmla="*/ 554641 w 1874613"/>
              <a:gd name="connsiteY9" fmla="*/ 0 h 1617915"/>
              <a:gd name="connsiteX10" fmla="*/ 0 w 1874613"/>
              <a:gd name="connsiteY10" fmla="*/ 0 h 1617915"/>
              <a:gd name="connsiteX11" fmla="*/ 280702 w 1874613"/>
              <a:gd name="connsiteY11" fmla="*/ 1281679 h 1617915"/>
              <a:gd name="connsiteX12" fmla="*/ 567332 w 1874613"/>
              <a:gd name="connsiteY12" fmla="*/ 1542836 h 1617915"/>
              <a:gd name="connsiteX13" fmla="*/ 1086734 w 1874613"/>
              <a:gd name="connsiteY13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84484 w 1874613"/>
              <a:gd name="connsiteY8" fmla="*/ 245211 h 1617915"/>
              <a:gd name="connsiteX9" fmla="*/ 554641 w 1874613"/>
              <a:gd name="connsiteY9" fmla="*/ 0 h 1617915"/>
              <a:gd name="connsiteX10" fmla="*/ 0 w 1874613"/>
              <a:gd name="connsiteY10" fmla="*/ 0 h 1617915"/>
              <a:gd name="connsiteX11" fmla="*/ 280702 w 1874613"/>
              <a:gd name="connsiteY11" fmla="*/ 1281679 h 1617915"/>
              <a:gd name="connsiteX12" fmla="*/ 567332 w 1874613"/>
              <a:gd name="connsiteY12" fmla="*/ 1542836 h 1617915"/>
              <a:gd name="connsiteX13" fmla="*/ 1086734 w 1874613"/>
              <a:gd name="connsiteY13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84484 w 1874613"/>
              <a:gd name="connsiteY8" fmla="*/ 245211 h 1617915"/>
              <a:gd name="connsiteX9" fmla="*/ 554641 w 1874613"/>
              <a:gd name="connsiteY9" fmla="*/ 0 h 1617915"/>
              <a:gd name="connsiteX10" fmla="*/ 0 w 1874613"/>
              <a:gd name="connsiteY10" fmla="*/ 0 h 1617915"/>
              <a:gd name="connsiteX11" fmla="*/ 280702 w 1874613"/>
              <a:gd name="connsiteY11" fmla="*/ 1281679 h 1617915"/>
              <a:gd name="connsiteX12" fmla="*/ 567332 w 1874613"/>
              <a:gd name="connsiteY12" fmla="*/ 1542836 h 1617915"/>
              <a:gd name="connsiteX13" fmla="*/ 1086734 w 1874613"/>
              <a:gd name="connsiteY13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54641 w 1874613"/>
              <a:gd name="connsiteY8" fmla="*/ 0 h 1617915"/>
              <a:gd name="connsiteX9" fmla="*/ 0 w 1874613"/>
              <a:gd name="connsiteY9" fmla="*/ 0 h 1617915"/>
              <a:gd name="connsiteX10" fmla="*/ 280702 w 1874613"/>
              <a:gd name="connsiteY10" fmla="*/ 1281679 h 1617915"/>
              <a:gd name="connsiteX11" fmla="*/ 567332 w 1874613"/>
              <a:gd name="connsiteY11" fmla="*/ 1542836 h 1617915"/>
              <a:gd name="connsiteX12" fmla="*/ 1086734 w 1874613"/>
              <a:gd name="connsiteY12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2012 w 1874613"/>
              <a:gd name="connsiteY6" fmla="*/ 945783 h 1617915"/>
              <a:gd name="connsiteX7" fmla="*/ 781877 w 1874613"/>
              <a:gd name="connsiteY7" fmla="*/ 956852 h 1617915"/>
              <a:gd name="connsiteX8" fmla="*/ 554641 w 1874613"/>
              <a:gd name="connsiteY8" fmla="*/ 0 h 1617915"/>
              <a:gd name="connsiteX9" fmla="*/ 0 w 1874613"/>
              <a:gd name="connsiteY9" fmla="*/ 0 h 1617915"/>
              <a:gd name="connsiteX10" fmla="*/ 280702 w 1874613"/>
              <a:gd name="connsiteY10" fmla="*/ 1281679 h 1617915"/>
              <a:gd name="connsiteX11" fmla="*/ 567332 w 1874613"/>
              <a:gd name="connsiteY11" fmla="*/ 1542836 h 1617915"/>
              <a:gd name="connsiteX12" fmla="*/ 1086734 w 1874613"/>
              <a:gd name="connsiteY12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64138 w 1874613"/>
              <a:gd name="connsiteY5" fmla="*/ 380280 h 1617915"/>
              <a:gd name="connsiteX6" fmla="*/ 1325887 w 1874613"/>
              <a:gd name="connsiteY6" fmla="*/ 972905 h 1617915"/>
              <a:gd name="connsiteX7" fmla="*/ 781877 w 1874613"/>
              <a:gd name="connsiteY7" fmla="*/ 956852 h 1617915"/>
              <a:gd name="connsiteX8" fmla="*/ 554641 w 1874613"/>
              <a:gd name="connsiteY8" fmla="*/ 0 h 1617915"/>
              <a:gd name="connsiteX9" fmla="*/ 0 w 1874613"/>
              <a:gd name="connsiteY9" fmla="*/ 0 h 1617915"/>
              <a:gd name="connsiteX10" fmla="*/ 280702 w 1874613"/>
              <a:gd name="connsiteY10" fmla="*/ 1281679 h 1617915"/>
              <a:gd name="connsiteX11" fmla="*/ 567332 w 1874613"/>
              <a:gd name="connsiteY11" fmla="*/ 1542836 h 1617915"/>
              <a:gd name="connsiteX12" fmla="*/ 1086734 w 1874613"/>
              <a:gd name="connsiteY12" fmla="*/ 1617771 h 1617915"/>
              <a:gd name="connsiteX0" fmla="*/ 1086734 w 1874613"/>
              <a:gd name="connsiteY0" fmla="*/ 1617771 h 1617915"/>
              <a:gd name="connsiteX1" fmla="*/ 1635393 w 1874613"/>
              <a:gd name="connsiteY1" fmla="*/ 1445032 h 1617915"/>
              <a:gd name="connsiteX2" fmla="*/ 1854003 w 1874613"/>
              <a:gd name="connsiteY2" fmla="*/ 75197 h 1617915"/>
              <a:gd name="connsiteX3" fmla="*/ 1852842 w 1874613"/>
              <a:gd name="connsiteY3" fmla="*/ 0 h 1617915"/>
              <a:gd name="connsiteX4" fmla="*/ 1342300 w 1874613"/>
              <a:gd name="connsiteY4" fmla="*/ 0 h 1617915"/>
              <a:gd name="connsiteX5" fmla="*/ 1375761 w 1874613"/>
              <a:gd name="connsiteY5" fmla="*/ 442274 h 1617915"/>
              <a:gd name="connsiteX6" fmla="*/ 1325887 w 1874613"/>
              <a:gd name="connsiteY6" fmla="*/ 972905 h 1617915"/>
              <a:gd name="connsiteX7" fmla="*/ 781877 w 1874613"/>
              <a:gd name="connsiteY7" fmla="*/ 956852 h 1617915"/>
              <a:gd name="connsiteX8" fmla="*/ 554641 w 1874613"/>
              <a:gd name="connsiteY8" fmla="*/ 0 h 1617915"/>
              <a:gd name="connsiteX9" fmla="*/ 0 w 1874613"/>
              <a:gd name="connsiteY9" fmla="*/ 0 h 1617915"/>
              <a:gd name="connsiteX10" fmla="*/ 280702 w 1874613"/>
              <a:gd name="connsiteY10" fmla="*/ 1281679 h 1617915"/>
              <a:gd name="connsiteX11" fmla="*/ 567332 w 1874613"/>
              <a:gd name="connsiteY11" fmla="*/ 1542836 h 1617915"/>
              <a:gd name="connsiteX12" fmla="*/ 1086734 w 1874613"/>
              <a:gd name="connsiteY12" fmla="*/ 1617771 h 16179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874613" h="1617915">
                <a:moveTo>
                  <a:pt x="1086734" y="1617771"/>
                </a:moveTo>
                <a:cubicBezTo>
                  <a:pt x="1268639" y="1615535"/>
                  <a:pt x="1465752" y="1587519"/>
                  <a:pt x="1635393" y="1445032"/>
                </a:cubicBezTo>
                <a:cubicBezTo>
                  <a:pt x="1955194" y="1161392"/>
                  <a:pt x="1866386" y="489669"/>
                  <a:pt x="1854003" y="75197"/>
                </a:cubicBezTo>
                <a:lnTo>
                  <a:pt x="1852842" y="0"/>
                </a:lnTo>
                <a:lnTo>
                  <a:pt x="1342300" y="0"/>
                </a:lnTo>
                <a:lnTo>
                  <a:pt x="1375761" y="442274"/>
                </a:lnTo>
                <a:cubicBezTo>
                  <a:pt x="1385607" y="630226"/>
                  <a:pt x="1401223" y="863873"/>
                  <a:pt x="1325887" y="972905"/>
                </a:cubicBezTo>
                <a:cubicBezTo>
                  <a:pt x="1190884" y="1059678"/>
                  <a:pt x="910418" y="1119003"/>
                  <a:pt x="781877" y="956852"/>
                </a:cubicBezTo>
                <a:cubicBezTo>
                  <a:pt x="653336" y="794701"/>
                  <a:pt x="591964" y="217593"/>
                  <a:pt x="554641" y="0"/>
                </a:cubicBezTo>
                <a:lnTo>
                  <a:pt x="0" y="0"/>
                </a:lnTo>
                <a:cubicBezTo>
                  <a:pt x="12462" y="329851"/>
                  <a:pt x="186147" y="1024540"/>
                  <a:pt x="280702" y="1281679"/>
                </a:cubicBezTo>
                <a:cubicBezTo>
                  <a:pt x="357174" y="1433099"/>
                  <a:pt x="391172" y="1492929"/>
                  <a:pt x="567332" y="1542836"/>
                </a:cubicBezTo>
                <a:cubicBezTo>
                  <a:pt x="738133" y="1596462"/>
                  <a:pt x="904829" y="1620006"/>
                  <a:pt x="1086734" y="161777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Star: 7 Points 2">
            <a:extLst>
              <a:ext uri="{FF2B5EF4-FFF2-40B4-BE49-F238E27FC236}">
                <a16:creationId xmlns:a16="http://schemas.microsoft.com/office/drawing/2014/main" id="{16B2034F-88FE-C74C-C03D-90288E4FEBF2}"/>
              </a:ext>
            </a:extLst>
          </p:cNvPr>
          <p:cNvSpPr/>
          <p:nvPr/>
        </p:nvSpPr>
        <p:spPr>
          <a:xfrm rot="20709720">
            <a:off x="977015" y="1929248"/>
            <a:ext cx="2400624" cy="2278033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614529 h 4485695"/>
              <a:gd name="connsiteX1" fmla="*/ 1247571 w 5095972"/>
              <a:gd name="connsiteY1" fmla="*/ 1969496 h 4485695"/>
              <a:gd name="connsiteX2" fmla="*/ 582112 w 5095972"/>
              <a:gd name="connsiteY2" fmla="*/ 1194259 h 4485695"/>
              <a:gd name="connsiteX3" fmla="*/ 457035 w 5095972"/>
              <a:gd name="connsiteY3" fmla="*/ 844684 h 4485695"/>
              <a:gd name="connsiteX4" fmla="*/ 867546 w 5095972"/>
              <a:gd name="connsiteY4" fmla="*/ 822942 h 4485695"/>
              <a:gd name="connsiteX5" fmla="*/ 1966018 w 5095972"/>
              <a:gd name="connsiteY5" fmla="*/ 1088448 h 4485695"/>
              <a:gd name="connsiteX6" fmla="*/ 2861175 w 5095972"/>
              <a:gd name="connsiteY6" fmla="*/ 0 h 4485695"/>
              <a:gd name="connsiteX7" fmla="*/ 3146302 w 5095972"/>
              <a:gd name="connsiteY7" fmla="*/ 1087312 h 4485695"/>
              <a:gd name="connsiteX8" fmla="*/ 4148777 w 5095972"/>
              <a:gd name="connsiteY8" fmla="*/ 464254 h 4485695"/>
              <a:gd name="connsiteX9" fmla="*/ 4680372 w 5095972"/>
              <a:gd name="connsiteY9" fmla="*/ 519822 h 4485695"/>
              <a:gd name="connsiteX10" fmla="*/ 4255280 w 5095972"/>
              <a:gd name="connsiteY10" fmla="*/ 1289589 h 4485695"/>
              <a:gd name="connsiteX11" fmla="*/ 3905187 w 5095972"/>
              <a:gd name="connsiteY11" fmla="*/ 1821583 h 4485695"/>
              <a:gd name="connsiteX12" fmla="*/ 4477698 w 5095972"/>
              <a:gd name="connsiteY12" fmla="*/ 1928245 h 4485695"/>
              <a:gd name="connsiteX13" fmla="*/ 5084889 w 5095972"/>
              <a:gd name="connsiteY13" fmla="*/ 2147987 h 4485695"/>
              <a:gd name="connsiteX14" fmla="*/ 4694264 w 5095972"/>
              <a:gd name="connsiteY14" fmla="*/ 2440895 h 4485695"/>
              <a:gd name="connsiteX15" fmla="*/ 3961178 w 5095972"/>
              <a:gd name="connsiteY15" fmla="*/ 2675005 h 4485695"/>
              <a:gd name="connsiteX16" fmla="*/ 4479678 w 5095972"/>
              <a:gd name="connsiteY16" fmla="*/ 3578772 h 4485695"/>
              <a:gd name="connsiteX17" fmla="*/ 4272550 w 5095972"/>
              <a:gd name="connsiteY17" fmla="*/ 3740433 h 4485695"/>
              <a:gd name="connsiteX18" fmla="*/ 3249533 w 5095972"/>
              <a:gd name="connsiteY18" fmla="*/ 3316071 h 4485695"/>
              <a:gd name="connsiteX19" fmla="*/ 3123234 w 5095972"/>
              <a:gd name="connsiteY19" fmla="*/ 4354243 h 4485695"/>
              <a:gd name="connsiteX20" fmla="*/ 2790770 w 5095972"/>
              <a:gd name="connsiteY20" fmla="*/ 4405911 h 4485695"/>
              <a:gd name="connsiteX21" fmla="*/ 2431760 w 5095972"/>
              <a:gd name="connsiteY21" fmla="*/ 3606889 h 4485695"/>
              <a:gd name="connsiteX22" fmla="*/ 1693537 w 5095972"/>
              <a:gd name="connsiteY22" fmla="*/ 4159744 h 4485695"/>
              <a:gd name="connsiteX23" fmla="*/ 1176032 w 5095972"/>
              <a:gd name="connsiteY23" fmla="*/ 4110373 h 4485695"/>
              <a:gd name="connsiteX24" fmla="*/ 1559781 w 5095972"/>
              <a:gd name="connsiteY24" fmla="*/ 2790393 h 4485695"/>
              <a:gd name="connsiteX25" fmla="*/ 388250 w 5095972"/>
              <a:gd name="connsiteY25" fmla="*/ 2886283 h 4485695"/>
              <a:gd name="connsiteX26" fmla="*/ 40328 w 5095972"/>
              <a:gd name="connsiteY26" fmla="*/ 2614529 h 4485695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4477698 w 5095972"/>
              <a:gd name="connsiteY11" fmla="*/ 2119647 h 4677097"/>
              <a:gd name="connsiteX12" fmla="*/ 5084889 w 5095972"/>
              <a:gd name="connsiteY12" fmla="*/ 2339389 h 4677097"/>
              <a:gd name="connsiteX13" fmla="*/ 4694264 w 5095972"/>
              <a:gd name="connsiteY13" fmla="*/ 2632297 h 4677097"/>
              <a:gd name="connsiteX14" fmla="*/ 3961178 w 5095972"/>
              <a:gd name="connsiteY14" fmla="*/ 2866407 h 4677097"/>
              <a:gd name="connsiteX15" fmla="*/ 4479678 w 5095972"/>
              <a:gd name="connsiteY15" fmla="*/ 3770174 h 4677097"/>
              <a:gd name="connsiteX16" fmla="*/ 4272550 w 5095972"/>
              <a:gd name="connsiteY16" fmla="*/ 3931835 h 4677097"/>
              <a:gd name="connsiteX17" fmla="*/ 3249533 w 5095972"/>
              <a:gd name="connsiteY17" fmla="*/ 3507473 h 4677097"/>
              <a:gd name="connsiteX18" fmla="*/ 3123234 w 5095972"/>
              <a:gd name="connsiteY18" fmla="*/ 4545645 h 4677097"/>
              <a:gd name="connsiteX19" fmla="*/ 2790770 w 5095972"/>
              <a:gd name="connsiteY19" fmla="*/ 4597313 h 4677097"/>
              <a:gd name="connsiteX20" fmla="*/ 2431760 w 5095972"/>
              <a:gd name="connsiteY20" fmla="*/ 3798291 h 4677097"/>
              <a:gd name="connsiteX21" fmla="*/ 1693537 w 5095972"/>
              <a:gd name="connsiteY21" fmla="*/ 4351146 h 4677097"/>
              <a:gd name="connsiteX22" fmla="*/ 1176032 w 5095972"/>
              <a:gd name="connsiteY22" fmla="*/ 4301775 h 4677097"/>
              <a:gd name="connsiteX23" fmla="*/ 1559781 w 5095972"/>
              <a:gd name="connsiteY23" fmla="*/ 2981795 h 4677097"/>
              <a:gd name="connsiteX24" fmla="*/ 388250 w 5095972"/>
              <a:gd name="connsiteY24" fmla="*/ 3077685 h 4677097"/>
              <a:gd name="connsiteX25" fmla="*/ 40328 w 5095972"/>
              <a:gd name="connsiteY25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4272550 w 5095972"/>
              <a:gd name="connsiteY15" fmla="*/ 3931835 h 4677097"/>
              <a:gd name="connsiteX16" fmla="*/ 3249533 w 5095972"/>
              <a:gd name="connsiteY16" fmla="*/ 3507473 h 4677097"/>
              <a:gd name="connsiteX17" fmla="*/ 3123234 w 5095972"/>
              <a:gd name="connsiteY17" fmla="*/ 4545645 h 4677097"/>
              <a:gd name="connsiteX18" fmla="*/ 2790770 w 5095972"/>
              <a:gd name="connsiteY18" fmla="*/ 4597313 h 4677097"/>
              <a:gd name="connsiteX19" fmla="*/ 2431760 w 5095972"/>
              <a:gd name="connsiteY19" fmla="*/ 3798291 h 4677097"/>
              <a:gd name="connsiteX20" fmla="*/ 1693537 w 5095972"/>
              <a:gd name="connsiteY20" fmla="*/ 4351146 h 4677097"/>
              <a:gd name="connsiteX21" fmla="*/ 1176032 w 5095972"/>
              <a:gd name="connsiteY21" fmla="*/ 4301775 h 4677097"/>
              <a:gd name="connsiteX22" fmla="*/ 1559781 w 5095972"/>
              <a:gd name="connsiteY22" fmla="*/ 2981795 h 4677097"/>
              <a:gd name="connsiteX23" fmla="*/ 388250 w 5095972"/>
              <a:gd name="connsiteY23" fmla="*/ 3077685 h 4677097"/>
              <a:gd name="connsiteX24" fmla="*/ 40328 w 5095972"/>
              <a:gd name="connsiteY24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3249533 w 5095972"/>
              <a:gd name="connsiteY15" fmla="*/ 3507473 h 4677097"/>
              <a:gd name="connsiteX16" fmla="*/ 3123234 w 5095972"/>
              <a:gd name="connsiteY16" fmla="*/ 4545645 h 4677097"/>
              <a:gd name="connsiteX17" fmla="*/ 2790770 w 5095972"/>
              <a:gd name="connsiteY17" fmla="*/ 4597313 h 4677097"/>
              <a:gd name="connsiteX18" fmla="*/ 2431760 w 5095972"/>
              <a:gd name="connsiteY18" fmla="*/ 3798291 h 4677097"/>
              <a:gd name="connsiteX19" fmla="*/ 1693537 w 5095972"/>
              <a:gd name="connsiteY19" fmla="*/ 4351146 h 4677097"/>
              <a:gd name="connsiteX20" fmla="*/ 1176032 w 5095972"/>
              <a:gd name="connsiteY20" fmla="*/ 4301775 h 4677097"/>
              <a:gd name="connsiteX21" fmla="*/ 1559781 w 5095972"/>
              <a:gd name="connsiteY21" fmla="*/ 2981795 h 4677097"/>
              <a:gd name="connsiteX22" fmla="*/ 388250 w 5095972"/>
              <a:gd name="connsiteY22" fmla="*/ 3077685 h 4677097"/>
              <a:gd name="connsiteX23" fmla="*/ 40328 w 5095972"/>
              <a:gd name="connsiteY23" fmla="*/ 2805931 h 4677097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693537 w 5095972"/>
              <a:gd name="connsiteY18" fmla="*/ 4351146 h 4547858"/>
              <a:gd name="connsiteX19" fmla="*/ 1176032 w 5095972"/>
              <a:gd name="connsiteY19" fmla="*/ 4301775 h 4547858"/>
              <a:gd name="connsiteX20" fmla="*/ 1559781 w 5095972"/>
              <a:gd name="connsiteY20" fmla="*/ 2981795 h 4547858"/>
              <a:gd name="connsiteX21" fmla="*/ 388250 w 5095972"/>
              <a:gd name="connsiteY21" fmla="*/ 3077685 h 4547858"/>
              <a:gd name="connsiteX22" fmla="*/ 40328 w 5095972"/>
              <a:gd name="connsiteY22" fmla="*/ 2805931 h 4547858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176032 w 5095972"/>
              <a:gd name="connsiteY18" fmla="*/ 4301775 h 4547858"/>
              <a:gd name="connsiteX19" fmla="*/ 1559781 w 5095972"/>
              <a:gd name="connsiteY19" fmla="*/ 2981795 h 4547858"/>
              <a:gd name="connsiteX20" fmla="*/ 388250 w 5095972"/>
              <a:gd name="connsiteY20" fmla="*/ 3077685 h 4547858"/>
              <a:gd name="connsiteX21" fmla="*/ 40328 w 5095972"/>
              <a:gd name="connsiteY21" fmla="*/ 2805931 h 4547858"/>
              <a:gd name="connsiteX0" fmla="*/ 40328 w 5095972"/>
              <a:gd name="connsiteY0" fmla="*/ 2805931 h 4842127"/>
              <a:gd name="connsiteX1" fmla="*/ 1247571 w 5095972"/>
              <a:gd name="connsiteY1" fmla="*/ 2160898 h 4842127"/>
              <a:gd name="connsiteX2" fmla="*/ 582112 w 5095972"/>
              <a:gd name="connsiteY2" fmla="*/ 1385661 h 4842127"/>
              <a:gd name="connsiteX3" fmla="*/ 457035 w 5095972"/>
              <a:gd name="connsiteY3" fmla="*/ 1036086 h 4842127"/>
              <a:gd name="connsiteX4" fmla="*/ 867546 w 5095972"/>
              <a:gd name="connsiteY4" fmla="*/ 1014344 h 4842127"/>
              <a:gd name="connsiteX5" fmla="*/ 1966018 w 5095972"/>
              <a:gd name="connsiteY5" fmla="*/ 1279850 h 4842127"/>
              <a:gd name="connsiteX6" fmla="*/ 2749948 w 5095972"/>
              <a:gd name="connsiteY6" fmla="*/ 0 h 4842127"/>
              <a:gd name="connsiteX7" fmla="*/ 3146302 w 5095972"/>
              <a:gd name="connsiteY7" fmla="*/ 1278714 h 4842127"/>
              <a:gd name="connsiteX8" fmla="*/ 4680372 w 5095972"/>
              <a:gd name="connsiteY8" fmla="*/ 711224 h 4842127"/>
              <a:gd name="connsiteX9" fmla="*/ 4255280 w 5095972"/>
              <a:gd name="connsiteY9" fmla="*/ 1480991 h 4842127"/>
              <a:gd name="connsiteX10" fmla="*/ 3905187 w 5095972"/>
              <a:gd name="connsiteY10" fmla="*/ 2012985 h 4842127"/>
              <a:gd name="connsiteX11" fmla="*/ 5084889 w 5095972"/>
              <a:gd name="connsiteY11" fmla="*/ 2339389 h 4842127"/>
              <a:gd name="connsiteX12" fmla="*/ 4694264 w 5095972"/>
              <a:gd name="connsiteY12" fmla="*/ 2632297 h 4842127"/>
              <a:gd name="connsiteX13" fmla="*/ 3961178 w 5095972"/>
              <a:gd name="connsiteY13" fmla="*/ 2866407 h 4842127"/>
              <a:gd name="connsiteX14" fmla="*/ 4479678 w 5095972"/>
              <a:gd name="connsiteY14" fmla="*/ 3770174 h 4842127"/>
              <a:gd name="connsiteX15" fmla="*/ 3249533 w 5095972"/>
              <a:gd name="connsiteY15" fmla="*/ 3507473 h 4842127"/>
              <a:gd name="connsiteX16" fmla="*/ 3166568 w 5095972"/>
              <a:gd name="connsiteY16" fmla="*/ 4840512 h 4842127"/>
              <a:gd name="connsiteX17" fmla="*/ 2431760 w 5095972"/>
              <a:gd name="connsiteY17" fmla="*/ 3798291 h 4842127"/>
              <a:gd name="connsiteX18" fmla="*/ 1176032 w 5095972"/>
              <a:gd name="connsiteY18" fmla="*/ 4301775 h 4842127"/>
              <a:gd name="connsiteX19" fmla="*/ 1559781 w 5095972"/>
              <a:gd name="connsiteY19" fmla="*/ 2981795 h 4842127"/>
              <a:gd name="connsiteX20" fmla="*/ 388250 w 5095972"/>
              <a:gd name="connsiteY20" fmla="*/ 3077685 h 4842127"/>
              <a:gd name="connsiteX21" fmla="*/ 40328 w 5095972"/>
              <a:gd name="connsiteY21" fmla="*/ 2805931 h 4842127"/>
              <a:gd name="connsiteX0" fmla="*/ 40328 w 5095972"/>
              <a:gd name="connsiteY0" fmla="*/ 2805931 h 4842017"/>
              <a:gd name="connsiteX1" fmla="*/ 1247571 w 5095972"/>
              <a:gd name="connsiteY1" fmla="*/ 2160898 h 4842017"/>
              <a:gd name="connsiteX2" fmla="*/ 582112 w 5095972"/>
              <a:gd name="connsiteY2" fmla="*/ 1385661 h 4842017"/>
              <a:gd name="connsiteX3" fmla="*/ 457035 w 5095972"/>
              <a:gd name="connsiteY3" fmla="*/ 1036086 h 4842017"/>
              <a:gd name="connsiteX4" fmla="*/ 867546 w 5095972"/>
              <a:gd name="connsiteY4" fmla="*/ 1014344 h 4842017"/>
              <a:gd name="connsiteX5" fmla="*/ 1966018 w 5095972"/>
              <a:gd name="connsiteY5" fmla="*/ 1279850 h 4842017"/>
              <a:gd name="connsiteX6" fmla="*/ 2749948 w 5095972"/>
              <a:gd name="connsiteY6" fmla="*/ 0 h 4842017"/>
              <a:gd name="connsiteX7" fmla="*/ 3146302 w 5095972"/>
              <a:gd name="connsiteY7" fmla="*/ 1278714 h 4842017"/>
              <a:gd name="connsiteX8" fmla="*/ 4680372 w 5095972"/>
              <a:gd name="connsiteY8" fmla="*/ 711224 h 4842017"/>
              <a:gd name="connsiteX9" fmla="*/ 4255280 w 5095972"/>
              <a:gd name="connsiteY9" fmla="*/ 1480991 h 4842017"/>
              <a:gd name="connsiteX10" fmla="*/ 3905187 w 5095972"/>
              <a:gd name="connsiteY10" fmla="*/ 2012985 h 4842017"/>
              <a:gd name="connsiteX11" fmla="*/ 5084889 w 5095972"/>
              <a:gd name="connsiteY11" fmla="*/ 2339389 h 4842017"/>
              <a:gd name="connsiteX12" fmla="*/ 4694264 w 5095972"/>
              <a:gd name="connsiteY12" fmla="*/ 2632297 h 4842017"/>
              <a:gd name="connsiteX13" fmla="*/ 3961178 w 5095972"/>
              <a:gd name="connsiteY13" fmla="*/ 2866407 h 4842017"/>
              <a:gd name="connsiteX14" fmla="*/ 4479678 w 5095972"/>
              <a:gd name="connsiteY14" fmla="*/ 3770174 h 4842017"/>
              <a:gd name="connsiteX15" fmla="*/ 3249533 w 5095972"/>
              <a:gd name="connsiteY15" fmla="*/ 3507473 h 4842017"/>
              <a:gd name="connsiteX16" fmla="*/ 3166568 w 5095972"/>
              <a:gd name="connsiteY16" fmla="*/ 4840512 h 4842017"/>
              <a:gd name="connsiteX17" fmla="*/ 2404406 w 5095972"/>
              <a:gd name="connsiteY17" fmla="*/ 3718173 h 4842017"/>
              <a:gd name="connsiteX18" fmla="*/ 1176032 w 5095972"/>
              <a:gd name="connsiteY18" fmla="*/ 4301775 h 4842017"/>
              <a:gd name="connsiteX19" fmla="*/ 1559781 w 5095972"/>
              <a:gd name="connsiteY19" fmla="*/ 2981795 h 4842017"/>
              <a:gd name="connsiteX20" fmla="*/ 388250 w 5095972"/>
              <a:gd name="connsiteY20" fmla="*/ 3077685 h 4842017"/>
              <a:gd name="connsiteX21" fmla="*/ 40328 w 5095972"/>
              <a:gd name="connsiteY21" fmla="*/ 2805931 h 4842017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075419 w 5095972"/>
              <a:gd name="connsiteY18" fmla="*/ 4437056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0 w 5055644"/>
              <a:gd name="connsiteY0" fmla="*/ 2805931 h 4841960"/>
              <a:gd name="connsiteX1" fmla="*/ 1207243 w 5055644"/>
              <a:gd name="connsiteY1" fmla="*/ 2160898 h 4841960"/>
              <a:gd name="connsiteX2" fmla="*/ 541784 w 5055644"/>
              <a:gd name="connsiteY2" fmla="*/ 1385661 h 4841960"/>
              <a:gd name="connsiteX3" fmla="*/ 416707 w 5055644"/>
              <a:gd name="connsiteY3" fmla="*/ 1036086 h 4841960"/>
              <a:gd name="connsiteX4" fmla="*/ 827218 w 5055644"/>
              <a:gd name="connsiteY4" fmla="*/ 1014344 h 4841960"/>
              <a:gd name="connsiteX5" fmla="*/ 1925690 w 5055644"/>
              <a:gd name="connsiteY5" fmla="*/ 1279850 h 4841960"/>
              <a:gd name="connsiteX6" fmla="*/ 2709620 w 5055644"/>
              <a:gd name="connsiteY6" fmla="*/ 0 h 4841960"/>
              <a:gd name="connsiteX7" fmla="*/ 3105974 w 5055644"/>
              <a:gd name="connsiteY7" fmla="*/ 1278714 h 4841960"/>
              <a:gd name="connsiteX8" fmla="*/ 4640044 w 5055644"/>
              <a:gd name="connsiteY8" fmla="*/ 711224 h 4841960"/>
              <a:gd name="connsiteX9" fmla="*/ 4214952 w 5055644"/>
              <a:gd name="connsiteY9" fmla="*/ 1480991 h 4841960"/>
              <a:gd name="connsiteX10" fmla="*/ 3864859 w 5055644"/>
              <a:gd name="connsiteY10" fmla="*/ 2012985 h 4841960"/>
              <a:gd name="connsiteX11" fmla="*/ 5044561 w 5055644"/>
              <a:gd name="connsiteY11" fmla="*/ 2339389 h 4841960"/>
              <a:gd name="connsiteX12" fmla="*/ 4653936 w 5055644"/>
              <a:gd name="connsiteY12" fmla="*/ 2632297 h 4841960"/>
              <a:gd name="connsiteX13" fmla="*/ 3920850 w 5055644"/>
              <a:gd name="connsiteY13" fmla="*/ 2866407 h 4841960"/>
              <a:gd name="connsiteX14" fmla="*/ 4439350 w 5055644"/>
              <a:gd name="connsiteY14" fmla="*/ 3770174 h 4841960"/>
              <a:gd name="connsiteX15" fmla="*/ 3209205 w 5055644"/>
              <a:gd name="connsiteY15" fmla="*/ 3507473 h 4841960"/>
              <a:gd name="connsiteX16" fmla="*/ 3126240 w 5055644"/>
              <a:gd name="connsiteY16" fmla="*/ 4840512 h 4841960"/>
              <a:gd name="connsiteX17" fmla="*/ 2364078 w 5055644"/>
              <a:gd name="connsiteY17" fmla="*/ 3718173 h 4841960"/>
              <a:gd name="connsiteX18" fmla="*/ 1035091 w 5055644"/>
              <a:gd name="connsiteY18" fmla="*/ 4437056 h 4841960"/>
              <a:gd name="connsiteX19" fmla="*/ 1519453 w 5055644"/>
              <a:gd name="connsiteY19" fmla="*/ 2981795 h 4841960"/>
              <a:gd name="connsiteX20" fmla="*/ 0 w 5055644"/>
              <a:gd name="connsiteY20" fmla="*/ 2805931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599657 w 5113517"/>
              <a:gd name="connsiteY2" fmla="*/ 1385661 h 4841960"/>
              <a:gd name="connsiteX3" fmla="*/ 474580 w 5113517"/>
              <a:gd name="connsiteY3" fmla="*/ 1036086 h 4841960"/>
              <a:gd name="connsiteX4" fmla="*/ 885091 w 5113517"/>
              <a:gd name="connsiteY4" fmla="*/ 1014344 h 4841960"/>
              <a:gd name="connsiteX5" fmla="*/ 1983563 w 5113517"/>
              <a:gd name="connsiteY5" fmla="*/ 1279850 h 4841960"/>
              <a:gd name="connsiteX6" fmla="*/ 2767493 w 5113517"/>
              <a:gd name="connsiteY6" fmla="*/ 0 h 4841960"/>
              <a:gd name="connsiteX7" fmla="*/ 3163847 w 5113517"/>
              <a:gd name="connsiteY7" fmla="*/ 1278714 h 4841960"/>
              <a:gd name="connsiteX8" fmla="*/ 4697917 w 5113517"/>
              <a:gd name="connsiteY8" fmla="*/ 711224 h 4841960"/>
              <a:gd name="connsiteX9" fmla="*/ 4272825 w 5113517"/>
              <a:gd name="connsiteY9" fmla="*/ 1480991 h 4841960"/>
              <a:gd name="connsiteX10" fmla="*/ 3922732 w 5113517"/>
              <a:gd name="connsiteY10" fmla="*/ 2012985 h 4841960"/>
              <a:gd name="connsiteX11" fmla="*/ 5102434 w 5113517"/>
              <a:gd name="connsiteY11" fmla="*/ 2339389 h 4841960"/>
              <a:gd name="connsiteX12" fmla="*/ 4711809 w 5113517"/>
              <a:gd name="connsiteY12" fmla="*/ 2632297 h 4841960"/>
              <a:gd name="connsiteX13" fmla="*/ 3978723 w 5113517"/>
              <a:gd name="connsiteY13" fmla="*/ 2866407 h 4841960"/>
              <a:gd name="connsiteX14" fmla="*/ 4497223 w 5113517"/>
              <a:gd name="connsiteY14" fmla="*/ 3770174 h 4841960"/>
              <a:gd name="connsiteX15" fmla="*/ 3267078 w 5113517"/>
              <a:gd name="connsiteY15" fmla="*/ 3507473 h 4841960"/>
              <a:gd name="connsiteX16" fmla="*/ 3184113 w 5113517"/>
              <a:gd name="connsiteY16" fmla="*/ 4840512 h 4841960"/>
              <a:gd name="connsiteX17" fmla="*/ 2421951 w 5113517"/>
              <a:gd name="connsiteY17" fmla="*/ 3718173 h 4841960"/>
              <a:gd name="connsiteX18" fmla="*/ 1092964 w 5113517"/>
              <a:gd name="connsiteY18" fmla="*/ 4437056 h 4841960"/>
              <a:gd name="connsiteX19" fmla="*/ 1577326 w 5113517"/>
              <a:gd name="connsiteY19" fmla="*/ 2981795 h 4841960"/>
              <a:gd name="connsiteX20" fmla="*/ -1 w 5113517"/>
              <a:gd name="connsiteY20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599659 w 5113519"/>
              <a:gd name="connsiteY2" fmla="*/ 1385661 h 4841960"/>
              <a:gd name="connsiteX3" fmla="*/ 474582 w 5113519"/>
              <a:gd name="connsiteY3" fmla="*/ 1036086 h 4841960"/>
              <a:gd name="connsiteX4" fmla="*/ 885093 w 5113519"/>
              <a:gd name="connsiteY4" fmla="*/ 1014344 h 4841960"/>
              <a:gd name="connsiteX5" fmla="*/ 1983565 w 5113519"/>
              <a:gd name="connsiteY5" fmla="*/ 1279850 h 4841960"/>
              <a:gd name="connsiteX6" fmla="*/ 2767495 w 5113519"/>
              <a:gd name="connsiteY6" fmla="*/ 0 h 4841960"/>
              <a:gd name="connsiteX7" fmla="*/ 3163849 w 5113519"/>
              <a:gd name="connsiteY7" fmla="*/ 1278714 h 4841960"/>
              <a:gd name="connsiteX8" fmla="*/ 4697919 w 5113519"/>
              <a:gd name="connsiteY8" fmla="*/ 711224 h 4841960"/>
              <a:gd name="connsiteX9" fmla="*/ 4272827 w 5113519"/>
              <a:gd name="connsiteY9" fmla="*/ 1480991 h 4841960"/>
              <a:gd name="connsiteX10" fmla="*/ 3922734 w 5113519"/>
              <a:gd name="connsiteY10" fmla="*/ 2012985 h 4841960"/>
              <a:gd name="connsiteX11" fmla="*/ 5102436 w 5113519"/>
              <a:gd name="connsiteY11" fmla="*/ 2339389 h 4841960"/>
              <a:gd name="connsiteX12" fmla="*/ 4711811 w 5113519"/>
              <a:gd name="connsiteY12" fmla="*/ 2632297 h 4841960"/>
              <a:gd name="connsiteX13" fmla="*/ 3978725 w 5113519"/>
              <a:gd name="connsiteY13" fmla="*/ 2866407 h 4841960"/>
              <a:gd name="connsiteX14" fmla="*/ 4497225 w 5113519"/>
              <a:gd name="connsiteY14" fmla="*/ 3770174 h 4841960"/>
              <a:gd name="connsiteX15" fmla="*/ 3267080 w 5113519"/>
              <a:gd name="connsiteY15" fmla="*/ 3507473 h 4841960"/>
              <a:gd name="connsiteX16" fmla="*/ 3184115 w 5113519"/>
              <a:gd name="connsiteY16" fmla="*/ 4840512 h 4841960"/>
              <a:gd name="connsiteX17" fmla="*/ 2421953 w 5113519"/>
              <a:gd name="connsiteY17" fmla="*/ 3718173 h 4841960"/>
              <a:gd name="connsiteX18" fmla="*/ 1092966 w 5113519"/>
              <a:gd name="connsiteY18" fmla="*/ 4437056 h 4841960"/>
              <a:gd name="connsiteX19" fmla="*/ 1577328 w 5113519"/>
              <a:gd name="connsiteY19" fmla="*/ 2981795 h 4841960"/>
              <a:gd name="connsiteX20" fmla="*/ 1 w 5113519"/>
              <a:gd name="connsiteY20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74580 w 5113517"/>
              <a:gd name="connsiteY2" fmla="*/ 1036086 h 4841960"/>
              <a:gd name="connsiteX3" fmla="*/ 885091 w 5113517"/>
              <a:gd name="connsiteY3" fmla="*/ 1014344 h 4841960"/>
              <a:gd name="connsiteX4" fmla="*/ 1983563 w 5113517"/>
              <a:gd name="connsiteY4" fmla="*/ 1279850 h 4841960"/>
              <a:gd name="connsiteX5" fmla="*/ 2767493 w 5113517"/>
              <a:gd name="connsiteY5" fmla="*/ 0 h 4841960"/>
              <a:gd name="connsiteX6" fmla="*/ 3163847 w 5113517"/>
              <a:gd name="connsiteY6" fmla="*/ 1278714 h 4841960"/>
              <a:gd name="connsiteX7" fmla="*/ 4697917 w 5113517"/>
              <a:gd name="connsiteY7" fmla="*/ 711224 h 4841960"/>
              <a:gd name="connsiteX8" fmla="*/ 4272825 w 5113517"/>
              <a:gd name="connsiteY8" fmla="*/ 1480991 h 4841960"/>
              <a:gd name="connsiteX9" fmla="*/ 3922732 w 5113517"/>
              <a:gd name="connsiteY9" fmla="*/ 2012985 h 4841960"/>
              <a:gd name="connsiteX10" fmla="*/ 5102434 w 5113517"/>
              <a:gd name="connsiteY10" fmla="*/ 2339389 h 4841960"/>
              <a:gd name="connsiteX11" fmla="*/ 4711809 w 5113517"/>
              <a:gd name="connsiteY11" fmla="*/ 2632297 h 4841960"/>
              <a:gd name="connsiteX12" fmla="*/ 3978723 w 5113517"/>
              <a:gd name="connsiteY12" fmla="*/ 2866407 h 4841960"/>
              <a:gd name="connsiteX13" fmla="*/ 4497223 w 5113517"/>
              <a:gd name="connsiteY13" fmla="*/ 3770174 h 4841960"/>
              <a:gd name="connsiteX14" fmla="*/ 3267078 w 5113517"/>
              <a:gd name="connsiteY14" fmla="*/ 3507473 h 4841960"/>
              <a:gd name="connsiteX15" fmla="*/ 3184113 w 5113517"/>
              <a:gd name="connsiteY15" fmla="*/ 4840512 h 4841960"/>
              <a:gd name="connsiteX16" fmla="*/ 2421951 w 5113517"/>
              <a:gd name="connsiteY16" fmla="*/ 3718173 h 4841960"/>
              <a:gd name="connsiteX17" fmla="*/ 1092964 w 5113517"/>
              <a:gd name="connsiteY17" fmla="*/ 4437056 h 4841960"/>
              <a:gd name="connsiteX18" fmla="*/ 1577326 w 5113517"/>
              <a:gd name="connsiteY18" fmla="*/ 2981795 h 4841960"/>
              <a:gd name="connsiteX19" fmla="*/ -1 w 5113517"/>
              <a:gd name="connsiteY19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74582 w 5113519"/>
              <a:gd name="connsiteY2" fmla="*/ 103608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02498"/>
              <a:gd name="connsiteY0" fmla="*/ 2871567 h 4841960"/>
              <a:gd name="connsiteX1" fmla="*/ 1265118 w 5102498"/>
              <a:gd name="connsiteY1" fmla="*/ 2160898 h 4841960"/>
              <a:gd name="connsiteX2" fmla="*/ 485508 w 5102498"/>
              <a:gd name="connsiteY2" fmla="*/ 933726 h 4841960"/>
              <a:gd name="connsiteX3" fmla="*/ 1983565 w 5102498"/>
              <a:gd name="connsiteY3" fmla="*/ 1279850 h 4841960"/>
              <a:gd name="connsiteX4" fmla="*/ 2767495 w 5102498"/>
              <a:gd name="connsiteY4" fmla="*/ 0 h 4841960"/>
              <a:gd name="connsiteX5" fmla="*/ 3163849 w 5102498"/>
              <a:gd name="connsiteY5" fmla="*/ 1278714 h 4841960"/>
              <a:gd name="connsiteX6" fmla="*/ 4697919 w 5102498"/>
              <a:gd name="connsiteY6" fmla="*/ 711224 h 4841960"/>
              <a:gd name="connsiteX7" fmla="*/ 4272827 w 5102498"/>
              <a:gd name="connsiteY7" fmla="*/ 1480991 h 4841960"/>
              <a:gd name="connsiteX8" fmla="*/ 3922734 w 5102498"/>
              <a:gd name="connsiteY8" fmla="*/ 2012985 h 4841960"/>
              <a:gd name="connsiteX9" fmla="*/ 5102436 w 5102498"/>
              <a:gd name="connsiteY9" fmla="*/ 2339389 h 4841960"/>
              <a:gd name="connsiteX10" fmla="*/ 3978725 w 5102498"/>
              <a:gd name="connsiteY10" fmla="*/ 2866407 h 4841960"/>
              <a:gd name="connsiteX11" fmla="*/ 4497225 w 5102498"/>
              <a:gd name="connsiteY11" fmla="*/ 3770174 h 4841960"/>
              <a:gd name="connsiteX12" fmla="*/ 3267080 w 5102498"/>
              <a:gd name="connsiteY12" fmla="*/ 3507473 h 4841960"/>
              <a:gd name="connsiteX13" fmla="*/ 3184115 w 5102498"/>
              <a:gd name="connsiteY13" fmla="*/ 4840512 h 4841960"/>
              <a:gd name="connsiteX14" fmla="*/ 2421953 w 5102498"/>
              <a:gd name="connsiteY14" fmla="*/ 3718173 h 4841960"/>
              <a:gd name="connsiteX15" fmla="*/ 1092966 w 5102498"/>
              <a:gd name="connsiteY15" fmla="*/ 4437056 h 4841960"/>
              <a:gd name="connsiteX16" fmla="*/ 1577328 w 5102498"/>
              <a:gd name="connsiteY16" fmla="*/ 2981795 h 4841960"/>
              <a:gd name="connsiteX17" fmla="*/ 1 w 5102498"/>
              <a:gd name="connsiteY17" fmla="*/ 2871567 h 4841960"/>
              <a:gd name="connsiteX0" fmla="*/ -1 w 5102490"/>
              <a:gd name="connsiteY0" fmla="*/ 2871567 h 4841960"/>
              <a:gd name="connsiteX1" fmla="*/ 1265116 w 5102490"/>
              <a:gd name="connsiteY1" fmla="*/ 2160898 h 4841960"/>
              <a:gd name="connsiteX2" fmla="*/ 485506 w 5102490"/>
              <a:gd name="connsiteY2" fmla="*/ 933726 h 4841960"/>
              <a:gd name="connsiteX3" fmla="*/ 1983563 w 5102490"/>
              <a:gd name="connsiteY3" fmla="*/ 1279850 h 4841960"/>
              <a:gd name="connsiteX4" fmla="*/ 2767493 w 5102490"/>
              <a:gd name="connsiteY4" fmla="*/ 0 h 4841960"/>
              <a:gd name="connsiteX5" fmla="*/ 3163847 w 5102490"/>
              <a:gd name="connsiteY5" fmla="*/ 1278714 h 4841960"/>
              <a:gd name="connsiteX6" fmla="*/ 4697917 w 5102490"/>
              <a:gd name="connsiteY6" fmla="*/ 711224 h 4841960"/>
              <a:gd name="connsiteX7" fmla="*/ 4272825 w 5102490"/>
              <a:gd name="connsiteY7" fmla="*/ 1480991 h 4841960"/>
              <a:gd name="connsiteX8" fmla="*/ 3922732 w 5102490"/>
              <a:gd name="connsiteY8" fmla="*/ 2012985 h 4841960"/>
              <a:gd name="connsiteX9" fmla="*/ 5102434 w 5102490"/>
              <a:gd name="connsiteY9" fmla="*/ 2339389 h 4841960"/>
              <a:gd name="connsiteX10" fmla="*/ 3863684 w 5102490"/>
              <a:gd name="connsiteY10" fmla="*/ 2811641 h 4841960"/>
              <a:gd name="connsiteX11" fmla="*/ 4497223 w 5102490"/>
              <a:gd name="connsiteY11" fmla="*/ 3770174 h 4841960"/>
              <a:gd name="connsiteX12" fmla="*/ 3267078 w 5102490"/>
              <a:gd name="connsiteY12" fmla="*/ 3507473 h 4841960"/>
              <a:gd name="connsiteX13" fmla="*/ 3184113 w 5102490"/>
              <a:gd name="connsiteY13" fmla="*/ 4840512 h 4841960"/>
              <a:gd name="connsiteX14" fmla="*/ 2421951 w 5102490"/>
              <a:gd name="connsiteY14" fmla="*/ 3718173 h 4841960"/>
              <a:gd name="connsiteX15" fmla="*/ 1092964 w 5102490"/>
              <a:gd name="connsiteY15" fmla="*/ 4437056 h 4841960"/>
              <a:gd name="connsiteX16" fmla="*/ 1577326 w 5102490"/>
              <a:gd name="connsiteY16" fmla="*/ 2981795 h 4841960"/>
              <a:gd name="connsiteX17" fmla="*/ -1 w 5102490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265116 w 5102525"/>
              <a:gd name="connsiteY1" fmla="*/ 2160898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332556 w 5102525"/>
              <a:gd name="connsiteY1" fmla="*/ 2089701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17930 w 5102527"/>
              <a:gd name="connsiteY12" fmla="*/ 3356807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320372 w 5102525"/>
              <a:gd name="connsiteY3" fmla="*/ 1553982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253600 w 5102525"/>
              <a:gd name="connsiteY3" fmla="*/ 1457047 h 4841960"/>
              <a:gd name="connsiteX4" fmla="*/ 2767493 w 5102525"/>
              <a:gd name="connsiteY4" fmla="*/ 0 h 4841960"/>
              <a:gd name="connsiteX5" fmla="*/ 3180840 w 5102525"/>
              <a:gd name="connsiteY5" fmla="*/ 1613401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2527" h="4841960">
                <a:moveTo>
                  <a:pt x="1" y="2871567"/>
                </a:moveTo>
                <a:cubicBezTo>
                  <a:pt x="421402" y="2584945"/>
                  <a:pt x="1175071" y="2342174"/>
                  <a:pt x="1612943" y="2131595"/>
                </a:cubicBezTo>
                <a:cubicBezTo>
                  <a:pt x="1380551" y="1836617"/>
                  <a:pt x="548845" y="1124818"/>
                  <a:pt x="485508" y="933726"/>
                </a:cubicBezTo>
                <a:cubicBezTo>
                  <a:pt x="1004428" y="1022184"/>
                  <a:pt x="2157000" y="1438183"/>
                  <a:pt x="2253602" y="1457047"/>
                </a:cubicBezTo>
                <a:cubicBezTo>
                  <a:pt x="2359708" y="1262403"/>
                  <a:pt x="2561804" y="370262"/>
                  <a:pt x="2767495" y="0"/>
                </a:cubicBezTo>
                <a:cubicBezTo>
                  <a:pt x="2961050" y="579670"/>
                  <a:pt x="3085800" y="1250964"/>
                  <a:pt x="3180842" y="1613401"/>
                </a:cubicBezTo>
                <a:cubicBezTo>
                  <a:pt x="3830458" y="1277637"/>
                  <a:pt x="4513089" y="677511"/>
                  <a:pt x="4697919" y="711224"/>
                </a:cubicBezTo>
                <a:cubicBezTo>
                  <a:pt x="4671089" y="917044"/>
                  <a:pt x="4368692" y="1342376"/>
                  <a:pt x="4272827" y="1480991"/>
                </a:cubicBezTo>
                <a:lnTo>
                  <a:pt x="3922734" y="2012985"/>
                </a:lnTo>
                <a:cubicBezTo>
                  <a:pt x="4030353" y="2086631"/>
                  <a:pt x="4970923" y="2236170"/>
                  <a:pt x="5102436" y="2339389"/>
                </a:cubicBezTo>
                <a:cubicBezTo>
                  <a:pt x="5111768" y="2481626"/>
                  <a:pt x="4403169" y="2567925"/>
                  <a:pt x="3863686" y="2811641"/>
                </a:cubicBezTo>
                <a:cubicBezTo>
                  <a:pt x="4058045" y="3055818"/>
                  <a:pt x="4635886" y="3630336"/>
                  <a:pt x="4828315" y="3987432"/>
                </a:cubicBezTo>
                <a:cubicBezTo>
                  <a:pt x="4763407" y="4009375"/>
                  <a:pt x="3711441" y="3580290"/>
                  <a:pt x="3349202" y="3472552"/>
                </a:cubicBezTo>
                <a:cubicBezTo>
                  <a:pt x="3302826" y="3787859"/>
                  <a:pt x="3264946" y="4551710"/>
                  <a:pt x="3184115" y="4840512"/>
                </a:cubicBezTo>
                <a:cubicBezTo>
                  <a:pt x="3047820" y="4888982"/>
                  <a:pt x="2486222" y="3704492"/>
                  <a:pt x="2421953" y="3718173"/>
                </a:cubicBezTo>
                <a:cubicBezTo>
                  <a:pt x="2290571" y="3712506"/>
                  <a:pt x="1238296" y="4573139"/>
                  <a:pt x="1092966" y="4437056"/>
                </a:cubicBezTo>
                <a:cubicBezTo>
                  <a:pt x="1167837" y="3959174"/>
                  <a:pt x="1449412" y="3421788"/>
                  <a:pt x="1577328" y="2981795"/>
                </a:cubicBezTo>
                <a:cubicBezTo>
                  <a:pt x="1489335" y="2910464"/>
                  <a:pt x="52036" y="3008383"/>
                  <a:pt x="1" y="2871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EB41A757-EA8B-1AFC-818F-6021608FE0AE}"/>
              </a:ext>
            </a:extLst>
          </p:cNvPr>
          <p:cNvSpPr/>
          <p:nvPr/>
        </p:nvSpPr>
        <p:spPr>
          <a:xfrm>
            <a:off x="1254715" y="4842942"/>
            <a:ext cx="299251" cy="103654"/>
          </a:xfrm>
          <a:custGeom>
            <a:avLst/>
            <a:gdLst>
              <a:gd name="connsiteX0" fmla="*/ 7177 w 337329"/>
              <a:gd name="connsiteY0" fmla="*/ 89885 h 247879"/>
              <a:gd name="connsiteX1" fmla="*/ 31377 w 337329"/>
              <a:gd name="connsiteY1" fmla="*/ 247182 h 247879"/>
              <a:gd name="connsiteX2" fmla="*/ 256088 w 337329"/>
              <a:gd name="connsiteY2" fmla="*/ 146927 h 247879"/>
              <a:gd name="connsiteX3" fmla="*/ 283744 w 337329"/>
              <a:gd name="connsiteY3" fmla="*/ 131370 h 247879"/>
              <a:gd name="connsiteX4" fmla="*/ 337329 w 337329"/>
              <a:gd name="connsiteY4" fmla="*/ 0 h 247879"/>
              <a:gd name="connsiteX0" fmla="*/ 7177 w 283744"/>
              <a:gd name="connsiteY0" fmla="*/ 0 h 157994"/>
              <a:gd name="connsiteX1" fmla="*/ 31377 w 283744"/>
              <a:gd name="connsiteY1" fmla="*/ 157297 h 157994"/>
              <a:gd name="connsiteX2" fmla="*/ 256088 w 283744"/>
              <a:gd name="connsiteY2" fmla="*/ 57042 h 157994"/>
              <a:gd name="connsiteX3" fmla="*/ 283744 w 283744"/>
              <a:gd name="connsiteY3" fmla="*/ 41485 h 157994"/>
              <a:gd name="connsiteX0" fmla="*/ 8640 w 285207"/>
              <a:gd name="connsiteY0" fmla="*/ 0 h 157643"/>
              <a:gd name="connsiteX1" fmla="*/ 32840 w 285207"/>
              <a:gd name="connsiteY1" fmla="*/ 157297 h 157643"/>
              <a:gd name="connsiteX2" fmla="*/ 285207 w 285207"/>
              <a:gd name="connsiteY2" fmla="*/ 41485 h 157643"/>
              <a:gd name="connsiteX0" fmla="*/ 8640 w 285207"/>
              <a:gd name="connsiteY0" fmla="*/ 0 h 158393"/>
              <a:gd name="connsiteX1" fmla="*/ 32840 w 285207"/>
              <a:gd name="connsiteY1" fmla="*/ 157297 h 158393"/>
              <a:gd name="connsiteX2" fmla="*/ 285207 w 285207"/>
              <a:gd name="connsiteY2" fmla="*/ 41485 h 158393"/>
              <a:gd name="connsiteX0" fmla="*/ 1000 w 277567"/>
              <a:gd name="connsiteY0" fmla="*/ 0 h 165132"/>
              <a:gd name="connsiteX1" fmla="*/ 87428 w 277567"/>
              <a:gd name="connsiteY1" fmla="*/ 164212 h 165132"/>
              <a:gd name="connsiteX2" fmla="*/ 277567 w 277567"/>
              <a:gd name="connsiteY2" fmla="*/ 41485 h 165132"/>
              <a:gd name="connsiteX0" fmla="*/ 1000 w 277604"/>
              <a:gd name="connsiteY0" fmla="*/ 0 h 165033"/>
              <a:gd name="connsiteX1" fmla="*/ 87428 w 277604"/>
              <a:gd name="connsiteY1" fmla="*/ 164212 h 165033"/>
              <a:gd name="connsiteX2" fmla="*/ 277567 w 277604"/>
              <a:gd name="connsiteY2" fmla="*/ 41485 h 165033"/>
              <a:gd name="connsiteX0" fmla="*/ 515 w 277141"/>
              <a:gd name="connsiteY0" fmla="*/ 0 h 158261"/>
              <a:gd name="connsiteX1" fmla="*/ 140528 w 277141"/>
              <a:gd name="connsiteY1" fmla="*/ 157298 h 158261"/>
              <a:gd name="connsiteX2" fmla="*/ 277082 w 277141"/>
              <a:gd name="connsiteY2" fmla="*/ 41485 h 158261"/>
              <a:gd name="connsiteX0" fmla="*/ 916 w 277522"/>
              <a:gd name="connsiteY0" fmla="*/ 0 h 117784"/>
              <a:gd name="connsiteX1" fmla="*/ 92530 w 277522"/>
              <a:gd name="connsiteY1" fmla="*/ 112355 h 117784"/>
              <a:gd name="connsiteX2" fmla="*/ 277483 w 277522"/>
              <a:gd name="connsiteY2" fmla="*/ 41485 h 117784"/>
              <a:gd name="connsiteX0" fmla="*/ 817 w 230766"/>
              <a:gd name="connsiteY0" fmla="*/ 0 h 112925"/>
              <a:gd name="connsiteX1" fmla="*/ 92431 w 230766"/>
              <a:gd name="connsiteY1" fmla="*/ 112355 h 112925"/>
              <a:gd name="connsiteX2" fmla="*/ 230713 w 230766"/>
              <a:gd name="connsiteY2" fmla="*/ 17286 h 112925"/>
              <a:gd name="connsiteX0" fmla="*/ 750 w 192694"/>
              <a:gd name="connsiteY0" fmla="*/ 0 h 112462"/>
              <a:gd name="connsiteX1" fmla="*/ 92364 w 192694"/>
              <a:gd name="connsiteY1" fmla="*/ 112355 h 112462"/>
              <a:gd name="connsiteX2" fmla="*/ 192618 w 192694"/>
              <a:gd name="connsiteY2" fmla="*/ 8643 h 112462"/>
              <a:gd name="connsiteX0" fmla="*/ 717 w 192665"/>
              <a:gd name="connsiteY0" fmla="*/ 0 h 97264"/>
              <a:gd name="connsiteX1" fmla="*/ 95788 w 192665"/>
              <a:gd name="connsiteY1" fmla="*/ 96799 h 97264"/>
              <a:gd name="connsiteX2" fmla="*/ 192585 w 192665"/>
              <a:gd name="connsiteY2" fmla="*/ 8643 h 97264"/>
              <a:gd name="connsiteX0" fmla="*/ 717 w 192665"/>
              <a:gd name="connsiteY0" fmla="*/ 0 h 112462"/>
              <a:gd name="connsiteX1" fmla="*/ 95788 w 192665"/>
              <a:gd name="connsiteY1" fmla="*/ 112355 h 112462"/>
              <a:gd name="connsiteX2" fmla="*/ 192585 w 192665"/>
              <a:gd name="connsiteY2" fmla="*/ 8643 h 112462"/>
              <a:gd name="connsiteX0" fmla="*/ 0 w 191948"/>
              <a:gd name="connsiteY0" fmla="*/ 0 h 112462"/>
              <a:gd name="connsiteX1" fmla="*/ 95071 w 191948"/>
              <a:gd name="connsiteY1" fmla="*/ 112355 h 112462"/>
              <a:gd name="connsiteX2" fmla="*/ 191868 w 191948"/>
              <a:gd name="connsiteY2" fmla="*/ 8643 h 112462"/>
              <a:gd name="connsiteX0" fmla="*/ 0 w 202321"/>
              <a:gd name="connsiteY0" fmla="*/ 6914 h 103741"/>
              <a:gd name="connsiteX1" fmla="*/ 105442 w 202321"/>
              <a:gd name="connsiteY1" fmla="*/ 103712 h 103741"/>
              <a:gd name="connsiteX2" fmla="*/ 202239 w 202321"/>
              <a:gd name="connsiteY2" fmla="*/ 0 h 103741"/>
              <a:gd name="connsiteX0" fmla="*/ 0 w 202321"/>
              <a:gd name="connsiteY0" fmla="*/ 6914 h 103732"/>
              <a:gd name="connsiteX1" fmla="*/ 105442 w 202321"/>
              <a:gd name="connsiteY1" fmla="*/ 103712 h 103732"/>
              <a:gd name="connsiteX2" fmla="*/ 202239 w 202321"/>
              <a:gd name="connsiteY2" fmla="*/ 0 h 103732"/>
              <a:gd name="connsiteX0" fmla="*/ 0 w 202321"/>
              <a:gd name="connsiteY0" fmla="*/ 6914 h 103734"/>
              <a:gd name="connsiteX1" fmla="*/ 105442 w 202321"/>
              <a:gd name="connsiteY1" fmla="*/ 103712 h 103734"/>
              <a:gd name="connsiteX2" fmla="*/ 202239 w 202321"/>
              <a:gd name="connsiteY2" fmla="*/ 0 h 103734"/>
              <a:gd name="connsiteX0" fmla="*/ 0 w 202239"/>
              <a:gd name="connsiteY0" fmla="*/ 6914 h 103734"/>
              <a:gd name="connsiteX1" fmla="*/ 105442 w 202239"/>
              <a:gd name="connsiteY1" fmla="*/ 103712 h 103734"/>
              <a:gd name="connsiteX2" fmla="*/ 202239 w 202239"/>
              <a:gd name="connsiteY2" fmla="*/ 0 h 103734"/>
              <a:gd name="connsiteX0" fmla="*/ 0 w 202239"/>
              <a:gd name="connsiteY0" fmla="*/ 6914 h 91643"/>
              <a:gd name="connsiteX1" fmla="*/ 107170 w 202239"/>
              <a:gd name="connsiteY1" fmla="*/ 91612 h 91643"/>
              <a:gd name="connsiteX2" fmla="*/ 202239 w 202239"/>
              <a:gd name="connsiteY2" fmla="*/ 0 h 91643"/>
              <a:gd name="connsiteX0" fmla="*/ 0 w 202239"/>
              <a:gd name="connsiteY0" fmla="*/ 6914 h 91665"/>
              <a:gd name="connsiteX1" fmla="*/ 107170 w 202239"/>
              <a:gd name="connsiteY1" fmla="*/ 91612 h 91665"/>
              <a:gd name="connsiteX2" fmla="*/ 202239 w 202239"/>
              <a:gd name="connsiteY2" fmla="*/ 0 h 91665"/>
              <a:gd name="connsiteX0" fmla="*/ 0 w 202403"/>
              <a:gd name="connsiteY0" fmla="*/ 6914 h 91665"/>
              <a:gd name="connsiteX1" fmla="*/ 107170 w 202403"/>
              <a:gd name="connsiteY1" fmla="*/ 91612 h 91665"/>
              <a:gd name="connsiteX2" fmla="*/ 202239 w 202403"/>
              <a:gd name="connsiteY2" fmla="*/ 0 h 91665"/>
              <a:gd name="connsiteX0" fmla="*/ 0 w 107170"/>
              <a:gd name="connsiteY0" fmla="*/ 0 h 84751"/>
              <a:gd name="connsiteX1" fmla="*/ 107170 w 107170"/>
              <a:gd name="connsiteY1" fmla="*/ 84698 h 84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7170" h="84751">
                <a:moveTo>
                  <a:pt x="0" y="0"/>
                </a:moveTo>
                <a:cubicBezTo>
                  <a:pt x="4431" y="68657"/>
                  <a:pt x="73464" y="85850"/>
                  <a:pt x="107170" y="84698"/>
                </a:cubicBezTo>
              </a:path>
            </a:pathLst>
          </a:custGeom>
          <a:noFill/>
          <a:ln w="53975" cap="rnd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CDA9534-E89F-A835-5C79-3BD16A1561A9}"/>
              </a:ext>
            </a:extLst>
          </p:cNvPr>
          <p:cNvGrpSpPr/>
          <p:nvPr/>
        </p:nvGrpSpPr>
        <p:grpSpPr>
          <a:xfrm>
            <a:off x="1085874" y="4438630"/>
            <a:ext cx="619238" cy="312906"/>
            <a:chOff x="1162566" y="1754387"/>
            <a:chExt cx="619238" cy="312906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019F08B-7EB8-0B97-4599-C0753F2DCE41}"/>
                </a:ext>
              </a:extLst>
            </p:cNvPr>
            <p:cNvSpPr/>
            <p:nvPr/>
          </p:nvSpPr>
          <p:spPr>
            <a:xfrm rot="21262796" flipV="1">
              <a:off x="1162566" y="1771850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3A959B5-FAA7-27D2-D412-3346E5E02249}"/>
                </a:ext>
              </a:extLst>
            </p:cNvPr>
            <p:cNvSpPr/>
            <p:nvPr/>
          </p:nvSpPr>
          <p:spPr>
            <a:xfrm rot="18622065" flipV="1">
              <a:off x="1298352" y="1861050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E01310D8-27E1-A1E0-9086-8FC687DD04D6}"/>
                </a:ext>
              </a:extLst>
            </p:cNvPr>
            <p:cNvSpPr/>
            <p:nvPr/>
          </p:nvSpPr>
          <p:spPr>
            <a:xfrm rot="21262796" flipV="1">
              <a:off x="1505310" y="1754387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6B66788-387D-6738-5861-C385EEA8EB0C}"/>
                </a:ext>
              </a:extLst>
            </p:cNvPr>
            <p:cNvSpPr/>
            <p:nvPr/>
          </p:nvSpPr>
          <p:spPr>
            <a:xfrm rot="18622065" flipV="1">
              <a:off x="1641096" y="1843587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B724F911-02BF-A2FC-1461-29D792D59218}"/>
              </a:ext>
            </a:extLst>
          </p:cNvPr>
          <p:cNvGrpSpPr/>
          <p:nvPr/>
        </p:nvGrpSpPr>
        <p:grpSpPr>
          <a:xfrm>
            <a:off x="1968724" y="3018276"/>
            <a:ext cx="601369" cy="298727"/>
            <a:chOff x="2028358" y="2903756"/>
            <a:chExt cx="601369" cy="298727"/>
          </a:xfrm>
        </p:grpSpPr>
        <p:sp>
          <p:nvSpPr>
            <p:cNvPr id="28" name="Freeform: Shape 25">
              <a:extLst>
                <a:ext uri="{FF2B5EF4-FFF2-40B4-BE49-F238E27FC236}">
                  <a16:creationId xmlns:a16="http://schemas.microsoft.com/office/drawing/2014/main" id="{EC648F97-1CB5-031B-23A8-38F11573BF6D}"/>
                </a:ext>
              </a:extLst>
            </p:cNvPr>
            <p:cNvSpPr/>
            <p:nvPr/>
          </p:nvSpPr>
          <p:spPr>
            <a:xfrm rot="5636109">
              <a:off x="2484868" y="2869982"/>
              <a:ext cx="110443" cy="179275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Freeform: Shape 26">
              <a:extLst>
                <a:ext uri="{FF2B5EF4-FFF2-40B4-BE49-F238E27FC236}">
                  <a16:creationId xmlns:a16="http://schemas.microsoft.com/office/drawing/2014/main" id="{182A2BE2-4910-28CF-642D-F7574877B0A5}"/>
                </a:ext>
              </a:extLst>
            </p:cNvPr>
            <p:cNvSpPr/>
            <p:nvPr/>
          </p:nvSpPr>
          <p:spPr>
            <a:xfrm rot="17418376">
              <a:off x="2062774" y="2869340"/>
              <a:ext cx="110443" cy="179275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Freeform: Shape 27">
              <a:extLst>
                <a:ext uri="{FF2B5EF4-FFF2-40B4-BE49-F238E27FC236}">
                  <a16:creationId xmlns:a16="http://schemas.microsoft.com/office/drawing/2014/main" id="{684217DE-70E9-F4B3-9D01-F8379D8FC11C}"/>
                </a:ext>
              </a:extLst>
            </p:cNvPr>
            <p:cNvSpPr/>
            <p:nvPr/>
          </p:nvSpPr>
          <p:spPr>
            <a:xfrm flipH="1">
              <a:off x="2282315" y="3160087"/>
              <a:ext cx="93561" cy="42396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31964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9">
            <a:extLst>
              <a:ext uri="{FF2B5EF4-FFF2-40B4-BE49-F238E27FC236}">
                <a16:creationId xmlns:a16="http://schemas.microsoft.com/office/drawing/2014/main" id="{BA5C9D05-D700-BC27-ED77-5CC7D1303974}"/>
              </a:ext>
            </a:extLst>
          </p:cNvPr>
          <p:cNvSpPr/>
          <p:nvPr/>
        </p:nvSpPr>
        <p:spPr>
          <a:xfrm rot="11640837" flipH="1">
            <a:off x="9184729" y="5609407"/>
            <a:ext cx="2315009" cy="1266376"/>
          </a:xfrm>
          <a:custGeom>
            <a:avLst/>
            <a:gdLst>
              <a:gd name="connsiteX0" fmla="*/ 735845 w 2315009"/>
              <a:gd name="connsiteY0" fmla="*/ 1198094 h 1266376"/>
              <a:gd name="connsiteX1" fmla="*/ 1706063 w 2315009"/>
              <a:gd name="connsiteY1" fmla="*/ 1198581 h 1266376"/>
              <a:gd name="connsiteX2" fmla="*/ 2290513 w 2315009"/>
              <a:gd name="connsiteY2" fmla="*/ 429320 h 1266376"/>
              <a:gd name="connsiteX3" fmla="*/ 2315009 w 2315009"/>
              <a:gd name="connsiteY3" fmla="*/ 266726 h 1266376"/>
              <a:gd name="connsiteX4" fmla="*/ 1828072 w 2315009"/>
              <a:gd name="connsiteY4" fmla="*/ 145194 h 1266376"/>
              <a:gd name="connsiteX5" fmla="*/ 1824945 w 2315009"/>
              <a:gd name="connsiteY5" fmla="*/ 166186 h 1266376"/>
              <a:gd name="connsiteX6" fmla="*/ 1574870 w 2315009"/>
              <a:gd name="connsiteY6" fmla="*/ 686358 h 1266376"/>
              <a:gd name="connsiteX7" fmla="*/ 780663 w 2315009"/>
              <a:gd name="connsiteY7" fmla="*/ 642497 h 1266376"/>
              <a:gd name="connsiteX8" fmla="*/ 485404 w 2315009"/>
              <a:gd name="connsiteY8" fmla="*/ 0 h 1266376"/>
              <a:gd name="connsiteX9" fmla="*/ 0 w 2315009"/>
              <a:gd name="connsiteY9" fmla="*/ 76647 h 1266376"/>
              <a:gd name="connsiteX10" fmla="*/ 87283 w 2315009"/>
              <a:gd name="connsiteY10" fmla="*/ 504176 h 1266376"/>
              <a:gd name="connsiteX11" fmla="*/ 511250 w 2315009"/>
              <a:gd name="connsiteY11" fmla="*/ 1122860 h 1266376"/>
              <a:gd name="connsiteX12" fmla="*/ 735845 w 2315009"/>
              <a:gd name="connsiteY12" fmla="*/ 1198094 h 12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5009" h="1266376">
                <a:moveTo>
                  <a:pt x="735845" y="1198094"/>
                </a:moveTo>
                <a:cubicBezTo>
                  <a:pt x="1010251" y="1267877"/>
                  <a:pt x="1408984" y="1307991"/>
                  <a:pt x="1706063" y="1198581"/>
                </a:cubicBezTo>
                <a:cubicBezTo>
                  <a:pt x="2088905" y="1025678"/>
                  <a:pt x="2230788" y="730915"/>
                  <a:pt x="2290513" y="429320"/>
                </a:cubicBezTo>
                <a:lnTo>
                  <a:pt x="2315009" y="266726"/>
                </a:lnTo>
                <a:lnTo>
                  <a:pt x="1828072" y="145194"/>
                </a:lnTo>
                <a:lnTo>
                  <a:pt x="1824945" y="166186"/>
                </a:lnTo>
                <a:cubicBezTo>
                  <a:pt x="1787301" y="421216"/>
                  <a:pt x="1755260" y="595210"/>
                  <a:pt x="1574870" y="686358"/>
                </a:cubicBezTo>
                <a:cubicBezTo>
                  <a:pt x="1373457" y="817883"/>
                  <a:pt x="962240" y="756891"/>
                  <a:pt x="780663" y="642497"/>
                </a:cubicBezTo>
                <a:cubicBezTo>
                  <a:pt x="599085" y="528104"/>
                  <a:pt x="524005" y="279592"/>
                  <a:pt x="485404" y="0"/>
                </a:cubicBezTo>
                <a:lnTo>
                  <a:pt x="0" y="76647"/>
                </a:lnTo>
                <a:cubicBezTo>
                  <a:pt x="9850" y="208657"/>
                  <a:pt x="37847" y="312521"/>
                  <a:pt x="87283" y="504176"/>
                </a:cubicBezTo>
                <a:cubicBezTo>
                  <a:pt x="136719" y="695831"/>
                  <a:pt x="253906" y="936898"/>
                  <a:pt x="511250" y="1122860"/>
                </a:cubicBezTo>
                <a:cubicBezTo>
                  <a:pt x="566721" y="1148275"/>
                  <a:pt x="644376" y="1174833"/>
                  <a:pt x="735845" y="11980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770769"/>
            <a:ext cx="6234847" cy="159365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90" y="2380036"/>
            <a:ext cx="6234847" cy="34579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869102" y="6356350"/>
            <a:ext cx="2066535" cy="365125"/>
          </a:xfrm>
        </p:spPr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reeform: Shape 8">
            <a:extLst>
              <a:ext uri="{FF2B5EF4-FFF2-40B4-BE49-F238E27FC236}">
                <a16:creationId xmlns:a16="http://schemas.microsoft.com/office/drawing/2014/main" id="{2E60EA59-3A97-F71C-39D8-314E3369BE17}"/>
              </a:ext>
            </a:extLst>
          </p:cNvPr>
          <p:cNvSpPr/>
          <p:nvPr/>
        </p:nvSpPr>
        <p:spPr>
          <a:xfrm rot="9437962" flipH="1" flipV="1">
            <a:off x="9433983" y="2144563"/>
            <a:ext cx="1928293" cy="1704985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97126 w 4783774"/>
              <a:gd name="connsiteY0" fmla="*/ 0 h 2992237"/>
              <a:gd name="connsiteX1" fmla="*/ 4695390 w 4783774"/>
              <a:gd name="connsiteY1" fmla="*/ 45125 h 2992237"/>
              <a:gd name="connsiteX2" fmla="*/ 4782904 w 4783774"/>
              <a:gd name="connsiteY2" fmla="*/ 728525 h 2992237"/>
              <a:gd name="connsiteX3" fmla="*/ 4485298 w 4783774"/>
              <a:gd name="connsiteY3" fmla="*/ 2021361 h 2992237"/>
              <a:gd name="connsiteX4" fmla="*/ 3821568 w 4783774"/>
              <a:gd name="connsiteY4" fmla="*/ 2709739 h 2992237"/>
              <a:gd name="connsiteX5" fmla="*/ 1148355 w 4783774"/>
              <a:gd name="connsiteY5" fmla="*/ 2845398 h 2992237"/>
              <a:gd name="connsiteX6" fmla="*/ 6818 w 4783774"/>
              <a:gd name="connsiteY6" fmla="*/ 595254 h 2992237"/>
              <a:gd name="connsiteX7" fmla="*/ 97126 w 4783774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35538 w 4706023"/>
              <a:gd name="connsiteY6" fmla="*/ 1148904 h 2992237"/>
              <a:gd name="connsiteX7" fmla="*/ 19375 w 4706023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236643 w 4706023"/>
              <a:gd name="connsiteY6" fmla="*/ 2036279 h 2992237"/>
              <a:gd name="connsiteX7" fmla="*/ 35538 w 4706023"/>
              <a:gd name="connsiteY7" fmla="*/ 1148904 h 2992237"/>
              <a:gd name="connsiteX8" fmla="*/ 19375 w 4706023"/>
              <a:gd name="connsiteY8" fmla="*/ 0 h 2992237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3002860"/>
              <a:gd name="connsiteX1" fmla="*/ 4617639 w 4706023"/>
              <a:gd name="connsiteY1" fmla="*/ 45125 h 3002860"/>
              <a:gd name="connsiteX2" fmla="*/ 4705153 w 4706023"/>
              <a:gd name="connsiteY2" fmla="*/ 728525 h 3002860"/>
              <a:gd name="connsiteX3" fmla="*/ 4407547 w 4706023"/>
              <a:gd name="connsiteY3" fmla="*/ 2021361 h 3002860"/>
              <a:gd name="connsiteX4" fmla="*/ 3475106 w 4706023"/>
              <a:gd name="connsiteY4" fmla="*/ 2859686 h 3002860"/>
              <a:gd name="connsiteX5" fmla="*/ 1095954 w 4706023"/>
              <a:gd name="connsiteY5" fmla="*/ 2783881 h 3002860"/>
              <a:gd name="connsiteX6" fmla="*/ 236643 w 4706023"/>
              <a:gd name="connsiteY6" fmla="*/ 2036279 h 3002860"/>
              <a:gd name="connsiteX7" fmla="*/ 35538 w 4706023"/>
              <a:gd name="connsiteY7" fmla="*/ 1148904 h 3002860"/>
              <a:gd name="connsiteX8" fmla="*/ 19375 w 4706023"/>
              <a:gd name="connsiteY8" fmla="*/ 0 h 3002860"/>
              <a:gd name="connsiteX0" fmla="*/ 19375 w 4706630"/>
              <a:gd name="connsiteY0" fmla="*/ 0 h 3002860"/>
              <a:gd name="connsiteX1" fmla="*/ 4617639 w 4706630"/>
              <a:gd name="connsiteY1" fmla="*/ 45125 h 3002860"/>
              <a:gd name="connsiteX2" fmla="*/ 4705153 w 4706630"/>
              <a:gd name="connsiteY2" fmla="*/ 728525 h 3002860"/>
              <a:gd name="connsiteX3" fmla="*/ 4478529 w 4706630"/>
              <a:gd name="connsiteY3" fmla="*/ 2009827 h 3002860"/>
              <a:gd name="connsiteX4" fmla="*/ 3475106 w 4706630"/>
              <a:gd name="connsiteY4" fmla="*/ 2859686 h 3002860"/>
              <a:gd name="connsiteX5" fmla="*/ 1095954 w 4706630"/>
              <a:gd name="connsiteY5" fmla="*/ 2783881 h 3002860"/>
              <a:gd name="connsiteX6" fmla="*/ 236643 w 4706630"/>
              <a:gd name="connsiteY6" fmla="*/ 2036279 h 3002860"/>
              <a:gd name="connsiteX7" fmla="*/ 35538 w 4706630"/>
              <a:gd name="connsiteY7" fmla="*/ 1148904 h 3002860"/>
              <a:gd name="connsiteX8" fmla="*/ 19375 w 4706630"/>
              <a:gd name="connsiteY8" fmla="*/ 0 h 3002860"/>
              <a:gd name="connsiteX0" fmla="*/ 19375 w 4641080"/>
              <a:gd name="connsiteY0" fmla="*/ 0 h 3002860"/>
              <a:gd name="connsiteX1" fmla="*/ 4617639 w 4641080"/>
              <a:gd name="connsiteY1" fmla="*/ 45125 h 3002860"/>
              <a:gd name="connsiteX2" fmla="*/ 4634174 w 4641080"/>
              <a:gd name="connsiteY2" fmla="*/ 851558 h 3002860"/>
              <a:gd name="connsiteX3" fmla="*/ 4478529 w 4641080"/>
              <a:gd name="connsiteY3" fmla="*/ 2009827 h 3002860"/>
              <a:gd name="connsiteX4" fmla="*/ 3475106 w 4641080"/>
              <a:gd name="connsiteY4" fmla="*/ 2859686 h 3002860"/>
              <a:gd name="connsiteX5" fmla="*/ 1095954 w 4641080"/>
              <a:gd name="connsiteY5" fmla="*/ 2783881 h 3002860"/>
              <a:gd name="connsiteX6" fmla="*/ 236643 w 4641080"/>
              <a:gd name="connsiteY6" fmla="*/ 2036279 h 3002860"/>
              <a:gd name="connsiteX7" fmla="*/ 35538 w 4641080"/>
              <a:gd name="connsiteY7" fmla="*/ 1148904 h 3002860"/>
              <a:gd name="connsiteX8" fmla="*/ 19375 w 4641080"/>
              <a:gd name="connsiteY8" fmla="*/ 0 h 3002860"/>
              <a:gd name="connsiteX0" fmla="*/ 19375 w 4648919"/>
              <a:gd name="connsiteY0" fmla="*/ 0 h 3002860"/>
              <a:gd name="connsiteX1" fmla="*/ 4627780 w 4648919"/>
              <a:gd name="connsiteY1" fmla="*/ 37435 h 3002860"/>
              <a:gd name="connsiteX2" fmla="*/ 4634174 w 4648919"/>
              <a:gd name="connsiteY2" fmla="*/ 851558 h 3002860"/>
              <a:gd name="connsiteX3" fmla="*/ 4478529 w 4648919"/>
              <a:gd name="connsiteY3" fmla="*/ 2009827 h 3002860"/>
              <a:gd name="connsiteX4" fmla="*/ 3475106 w 4648919"/>
              <a:gd name="connsiteY4" fmla="*/ 2859686 h 3002860"/>
              <a:gd name="connsiteX5" fmla="*/ 1095954 w 4648919"/>
              <a:gd name="connsiteY5" fmla="*/ 2783881 h 3002860"/>
              <a:gd name="connsiteX6" fmla="*/ 236643 w 4648919"/>
              <a:gd name="connsiteY6" fmla="*/ 2036279 h 3002860"/>
              <a:gd name="connsiteX7" fmla="*/ 35538 w 4648919"/>
              <a:gd name="connsiteY7" fmla="*/ 1148904 h 3002860"/>
              <a:gd name="connsiteX8" fmla="*/ 19375 w 4648919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475106 w 4650008"/>
              <a:gd name="connsiteY4" fmla="*/ 2859686 h 3002860"/>
              <a:gd name="connsiteX5" fmla="*/ 1095954 w 4650008"/>
              <a:gd name="connsiteY5" fmla="*/ 2783881 h 3002860"/>
              <a:gd name="connsiteX6" fmla="*/ 236643 w 4650008"/>
              <a:gd name="connsiteY6" fmla="*/ 2036279 h 3002860"/>
              <a:gd name="connsiteX7" fmla="*/ 35538 w 4650008"/>
              <a:gd name="connsiteY7" fmla="*/ 1148904 h 3002860"/>
              <a:gd name="connsiteX8" fmla="*/ 19375 w 4650008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937772 w 4650008"/>
              <a:gd name="connsiteY4" fmla="*/ 2578395 h 3002860"/>
              <a:gd name="connsiteX5" fmla="*/ 3475106 w 4650008"/>
              <a:gd name="connsiteY5" fmla="*/ 2859686 h 3002860"/>
              <a:gd name="connsiteX6" fmla="*/ 1095954 w 4650008"/>
              <a:gd name="connsiteY6" fmla="*/ 2783881 h 3002860"/>
              <a:gd name="connsiteX7" fmla="*/ 236643 w 4650008"/>
              <a:gd name="connsiteY7" fmla="*/ 2036279 h 3002860"/>
              <a:gd name="connsiteX8" fmla="*/ 35538 w 4650008"/>
              <a:gd name="connsiteY8" fmla="*/ 1148904 h 3002860"/>
              <a:gd name="connsiteX9" fmla="*/ 19375 w 4650008"/>
              <a:gd name="connsiteY9" fmla="*/ 0 h 3002860"/>
              <a:gd name="connsiteX0" fmla="*/ 19375 w 4650008"/>
              <a:gd name="connsiteY0" fmla="*/ 0 h 3014134"/>
              <a:gd name="connsiteX1" fmla="*/ 4627780 w 4650008"/>
              <a:gd name="connsiteY1" fmla="*/ 37435 h 3014134"/>
              <a:gd name="connsiteX2" fmla="*/ 4639245 w 4650008"/>
              <a:gd name="connsiteY2" fmla="*/ 843868 h 3014134"/>
              <a:gd name="connsiteX3" fmla="*/ 4478529 w 4650008"/>
              <a:gd name="connsiteY3" fmla="*/ 2009827 h 3014134"/>
              <a:gd name="connsiteX4" fmla="*/ 3937772 w 4650008"/>
              <a:gd name="connsiteY4" fmla="*/ 2578395 h 3014134"/>
              <a:gd name="connsiteX5" fmla="*/ 3008663 w 4650008"/>
              <a:gd name="connsiteY5" fmla="*/ 2882754 h 3014134"/>
              <a:gd name="connsiteX6" fmla="*/ 1095954 w 4650008"/>
              <a:gd name="connsiteY6" fmla="*/ 2783881 h 3014134"/>
              <a:gd name="connsiteX7" fmla="*/ 236643 w 4650008"/>
              <a:gd name="connsiteY7" fmla="*/ 2036279 h 3014134"/>
              <a:gd name="connsiteX8" fmla="*/ 35538 w 4650008"/>
              <a:gd name="connsiteY8" fmla="*/ 1148904 h 3014134"/>
              <a:gd name="connsiteX9" fmla="*/ 19375 w 4650008"/>
              <a:gd name="connsiteY9" fmla="*/ 0 h 3014134"/>
              <a:gd name="connsiteX0" fmla="*/ 19375 w 4650008"/>
              <a:gd name="connsiteY0" fmla="*/ 0 h 2995745"/>
              <a:gd name="connsiteX1" fmla="*/ 4627780 w 4650008"/>
              <a:gd name="connsiteY1" fmla="*/ 37435 h 2995745"/>
              <a:gd name="connsiteX2" fmla="*/ 4639245 w 4650008"/>
              <a:gd name="connsiteY2" fmla="*/ 843868 h 2995745"/>
              <a:gd name="connsiteX3" fmla="*/ 4478529 w 4650008"/>
              <a:gd name="connsiteY3" fmla="*/ 2009827 h 2995745"/>
              <a:gd name="connsiteX4" fmla="*/ 3937772 w 4650008"/>
              <a:gd name="connsiteY4" fmla="*/ 2578395 h 2995745"/>
              <a:gd name="connsiteX5" fmla="*/ 3008663 w 4650008"/>
              <a:gd name="connsiteY5" fmla="*/ 2882754 h 2995745"/>
              <a:gd name="connsiteX6" fmla="*/ 1095954 w 4650008"/>
              <a:gd name="connsiteY6" fmla="*/ 2783881 h 2995745"/>
              <a:gd name="connsiteX7" fmla="*/ 236643 w 4650008"/>
              <a:gd name="connsiteY7" fmla="*/ 2036279 h 2995745"/>
              <a:gd name="connsiteX8" fmla="*/ 35538 w 4650008"/>
              <a:gd name="connsiteY8" fmla="*/ 1148904 h 2995745"/>
              <a:gd name="connsiteX9" fmla="*/ 19375 w 4650008"/>
              <a:gd name="connsiteY9" fmla="*/ 0 h 2995745"/>
              <a:gd name="connsiteX0" fmla="*/ 19375 w 4650008"/>
              <a:gd name="connsiteY0" fmla="*/ 0 h 2952526"/>
              <a:gd name="connsiteX1" fmla="*/ 4627780 w 4650008"/>
              <a:gd name="connsiteY1" fmla="*/ 37435 h 2952526"/>
              <a:gd name="connsiteX2" fmla="*/ 4639245 w 4650008"/>
              <a:gd name="connsiteY2" fmla="*/ 843868 h 2952526"/>
              <a:gd name="connsiteX3" fmla="*/ 4478529 w 4650008"/>
              <a:gd name="connsiteY3" fmla="*/ 2009827 h 2952526"/>
              <a:gd name="connsiteX4" fmla="*/ 3937772 w 4650008"/>
              <a:gd name="connsiteY4" fmla="*/ 2578395 h 2952526"/>
              <a:gd name="connsiteX5" fmla="*/ 3008663 w 4650008"/>
              <a:gd name="connsiteY5" fmla="*/ 2882754 h 2952526"/>
              <a:gd name="connsiteX6" fmla="*/ 1095954 w 4650008"/>
              <a:gd name="connsiteY6" fmla="*/ 2783881 h 2952526"/>
              <a:gd name="connsiteX7" fmla="*/ 236643 w 4650008"/>
              <a:gd name="connsiteY7" fmla="*/ 2036279 h 2952526"/>
              <a:gd name="connsiteX8" fmla="*/ 35538 w 4650008"/>
              <a:gd name="connsiteY8" fmla="*/ 1148904 h 2952526"/>
              <a:gd name="connsiteX9" fmla="*/ 19375 w 4650008"/>
              <a:gd name="connsiteY9" fmla="*/ 0 h 2952526"/>
              <a:gd name="connsiteX0" fmla="*/ 19375 w 4650008"/>
              <a:gd name="connsiteY0" fmla="*/ 0 h 2974598"/>
              <a:gd name="connsiteX1" fmla="*/ 4627780 w 4650008"/>
              <a:gd name="connsiteY1" fmla="*/ 37435 h 2974598"/>
              <a:gd name="connsiteX2" fmla="*/ 4639245 w 4650008"/>
              <a:gd name="connsiteY2" fmla="*/ 843868 h 2974598"/>
              <a:gd name="connsiteX3" fmla="*/ 4478529 w 4650008"/>
              <a:gd name="connsiteY3" fmla="*/ 2009827 h 2974598"/>
              <a:gd name="connsiteX4" fmla="*/ 3937772 w 4650008"/>
              <a:gd name="connsiteY4" fmla="*/ 2578395 h 2974598"/>
              <a:gd name="connsiteX5" fmla="*/ 3044153 w 4650008"/>
              <a:gd name="connsiteY5" fmla="*/ 2917357 h 2974598"/>
              <a:gd name="connsiteX6" fmla="*/ 1095954 w 4650008"/>
              <a:gd name="connsiteY6" fmla="*/ 2783881 h 2974598"/>
              <a:gd name="connsiteX7" fmla="*/ 236643 w 4650008"/>
              <a:gd name="connsiteY7" fmla="*/ 2036279 h 2974598"/>
              <a:gd name="connsiteX8" fmla="*/ 35538 w 4650008"/>
              <a:gd name="connsiteY8" fmla="*/ 1148904 h 2974598"/>
              <a:gd name="connsiteX9" fmla="*/ 19375 w 4650008"/>
              <a:gd name="connsiteY9" fmla="*/ 0 h 2974598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236643 w 4650008"/>
              <a:gd name="connsiteY8" fmla="*/ 2036279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176807 w 4650008"/>
              <a:gd name="connsiteY8" fmla="*/ 1997386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3039921"/>
              <a:gd name="connsiteX1" fmla="*/ 4627780 w 4650008"/>
              <a:gd name="connsiteY1" fmla="*/ 37435 h 3039921"/>
              <a:gd name="connsiteX2" fmla="*/ 4639245 w 4650008"/>
              <a:gd name="connsiteY2" fmla="*/ 843868 h 3039921"/>
              <a:gd name="connsiteX3" fmla="*/ 4478529 w 4650008"/>
              <a:gd name="connsiteY3" fmla="*/ 2009827 h 3039921"/>
              <a:gd name="connsiteX4" fmla="*/ 3937772 w 4650008"/>
              <a:gd name="connsiteY4" fmla="*/ 2578395 h 3039921"/>
              <a:gd name="connsiteX5" fmla="*/ 3044153 w 4650008"/>
              <a:gd name="connsiteY5" fmla="*/ 2917357 h 3039921"/>
              <a:gd name="connsiteX6" fmla="*/ 1467798 w 4650008"/>
              <a:gd name="connsiteY6" fmla="*/ 2936216 h 3039921"/>
              <a:gd name="connsiteX7" fmla="*/ 666509 w 4650008"/>
              <a:gd name="connsiteY7" fmla="*/ 2501530 h 3039921"/>
              <a:gd name="connsiteX8" fmla="*/ 176807 w 4650008"/>
              <a:gd name="connsiteY8" fmla="*/ 1997386 h 3039921"/>
              <a:gd name="connsiteX9" fmla="*/ 35538 w 4650008"/>
              <a:gd name="connsiteY9" fmla="*/ 1148904 h 3039921"/>
              <a:gd name="connsiteX10" fmla="*/ 19375 w 4650008"/>
              <a:gd name="connsiteY10" fmla="*/ 0 h 3039921"/>
              <a:gd name="connsiteX0" fmla="*/ 19375 w 4650008"/>
              <a:gd name="connsiteY0" fmla="*/ 0 h 3044824"/>
              <a:gd name="connsiteX1" fmla="*/ 4627780 w 4650008"/>
              <a:gd name="connsiteY1" fmla="*/ 37435 h 3044824"/>
              <a:gd name="connsiteX2" fmla="*/ 4639245 w 4650008"/>
              <a:gd name="connsiteY2" fmla="*/ 843868 h 3044824"/>
              <a:gd name="connsiteX3" fmla="*/ 4478529 w 4650008"/>
              <a:gd name="connsiteY3" fmla="*/ 2009827 h 3044824"/>
              <a:gd name="connsiteX4" fmla="*/ 3937772 w 4650008"/>
              <a:gd name="connsiteY4" fmla="*/ 2578395 h 3044824"/>
              <a:gd name="connsiteX5" fmla="*/ 3044153 w 4650008"/>
              <a:gd name="connsiteY5" fmla="*/ 2917357 h 3044824"/>
              <a:gd name="connsiteX6" fmla="*/ 1467798 w 4650008"/>
              <a:gd name="connsiteY6" fmla="*/ 2936216 h 3044824"/>
              <a:gd name="connsiteX7" fmla="*/ 666509 w 4650008"/>
              <a:gd name="connsiteY7" fmla="*/ 2501530 h 3044824"/>
              <a:gd name="connsiteX8" fmla="*/ 176807 w 4650008"/>
              <a:gd name="connsiteY8" fmla="*/ 1997386 h 3044824"/>
              <a:gd name="connsiteX9" fmla="*/ 35538 w 4650008"/>
              <a:gd name="connsiteY9" fmla="*/ 1148904 h 3044824"/>
              <a:gd name="connsiteX10" fmla="*/ 19375 w 4650008"/>
              <a:gd name="connsiteY10" fmla="*/ 0 h 3044824"/>
              <a:gd name="connsiteX0" fmla="*/ 19375 w 4650008"/>
              <a:gd name="connsiteY0" fmla="*/ 0 h 3049540"/>
              <a:gd name="connsiteX1" fmla="*/ 4627780 w 4650008"/>
              <a:gd name="connsiteY1" fmla="*/ 37435 h 3049540"/>
              <a:gd name="connsiteX2" fmla="*/ 4639245 w 4650008"/>
              <a:gd name="connsiteY2" fmla="*/ 843868 h 3049540"/>
              <a:gd name="connsiteX3" fmla="*/ 4478529 w 4650008"/>
              <a:gd name="connsiteY3" fmla="*/ 2009827 h 3049540"/>
              <a:gd name="connsiteX4" fmla="*/ 3937772 w 4650008"/>
              <a:gd name="connsiteY4" fmla="*/ 2578395 h 3049540"/>
              <a:gd name="connsiteX5" fmla="*/ 3044153 w 4650008"/>
              <a:gd name="connsiteY5" fmla="*/ 2917357 h 3049540"/>
              <a:gd name="connsiteX6" fmla="*/ 2269281 w 4650008"/>
              <a:gd name="connsiteY6" fmla="*/ 3049287 h 3049540"/>
              <a:gd name="connsiteX7" fmla="*/ 1467798 w 4650008"/>
              <a:gd name="connsiteY7" fmla="*/ 2936216 h 3049540"/>
              <a:gd name="connsiteX8" fmla="*/ 666509 w 4650008"/>
              <a:gd name="connsiteY8" fmla="*/ 2501530 h 3049540"/>
              <a:gd name="connsiteX9" fmla="*/ 176807 w 4650008"/>
              <a:gd name="connsiteY9" fmla="*/ 1997386 h 3049540"/>
              <a:gd name="connsiteX10" fmla="*/ 35538 w 4650008"/>
              <a:gd name="connsiteY10" fmla="*/ 1148904 h 3049540"/>
              <a:gd name="connsiteX11" fmla="*/ 19375 w 4650008"/>
              <a:gd name="connsiteY11" fmla="*/ 0 h 3049540"/>
              <a:gd name="connsiteX0" fmla="*/ 19375 w 4650008"/>
              <a:gd name="connsiteY0" fmla="*/ 0 h 3049516"/>
              <a:gd name="connsiteX1" fmla="*/ 4627780 w 4650008"/>
              <a:gd name="connsiteY1" fmla="*/ 37435 h 3049516"/>
              <a:gd name="connsiteX2" fmla="*/ 4639245 w 4650008"/>
              <a:gd name="connsiteY2" fmla="*/ 843868 h 3049516"/>
              <a:gd name="connsiteX3" fmla="*/ 4478529 w 4650008"/>
              <a:gd name="connsiteY3" fmla="*/ 2009827 h 3049516"/>
              <a:gd name="connsiteX4" fmla="*/ 3937772 w 4650008"/>
              <a:gd name="connsiteY4" fmla="*/ 2578395 h 3049516"/>
              <a:gd name="connsiteX5" fmla="*/ 3044153 w 4650008"/>
              <a:gd name="connsiteY5" fmla="*/ 2917357 h 3049516"/>
              <a:gd name="connsiteX6" fmla="*/ 2269281 w 4650008"/>
              <a:gd name="connsiteY6" fmla="*/ 3049287 h 3049516"/>
              <a:gd name="connsiteX7" fmla="*/ 1416509 w 4650008"/>
              <a:gd name="connsiteY7" fmla="*/ 2932975 h 3049516"/>
              <a:gd name="connsiteX8" fmla="*/ 666509 w 4650008"/>
              <a:gd name="connsiteY8" fmla="*/ 2501530 h 3049516"/>
              <a:gd name="connsiteX9" fmla="*/ 176807 w 4650008"/>
              <a:gd name="connsiteY9" fmla="*/ 1997386 h 3049516"/>
              <a:gd name="connsiteX10" fmla="*/ 35538 w 4650008"/>
              <a:gd name="connsiteY10" fmla="*/ 1148904 h 3049516"/>
              <a:gd name="connsiteX11" fmla="*/ 19375 w 4650008"/>
              <a:gd name="connsiteY11" fmla="*/ 0 h 3049516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6783"/>
              <a:gd name="connsiteY0" fmla="*/ 7942 h 3057374"/>
              <a:gd name="connsiteX1" fmla="*/ 4636329 w 4656783"/>
              <a:gd name="connsiteY1" fmla="*/ 0 h 3057374"/>
              <a:gd name="connsiteX2" fmla="*/ 4639245 w 4656783"/>
              <a:gd name="connsiteY2" fmla="*/ 851810 h 3057374"/>
              <a:gd name="connsiteX3" fmla="*/ 4478529 w 4656783"/>
              <a:gd name="connsiteY3" fmla="*/ 2017769 h 3057374"/>
              <a:gd name="connsiteX4" fmla="*/ 3937772 w 4656783"/>
              <a:gd name="connsiteY4" fmla="*/ 2586337 h 3057374"/>
              <a:gd name="connsiteX5" fmla="*/ 3193745 w 4656783"/>
              <a:gd name="connsiteY5" fmla="*/ 2928540 h 3057374"/>
              <a:gd name="connsiteX6" fmla="*/ 2269281 w 4656783"/>
              <a:gd name="connsiteY6" fmla="*/ 3057229 h 3057374"/>
              <a:gd name="connsiteX7" fmla="*/ 1416509 w 4656783"/>
              <a:gd name="connsiteY7" fmla="*/ 2940917 h 3057374"/>
              <a:gd name="connsiteX8" fmla="*/ 666509 w 4656783"/>
              <a:gd name="connsiteY8" fmla="*/ 2509472 h 3057374"/>
              <a:gd name="connsiteX9" fmla="*/ 176807 w 4656783"/>
              <a:gd name="connsiteY9" fmla="*/ 2005328 h 3057374"/>
              <a:gd name="connsiteX10" fmla="*/ 35538 w 4656783"/>
              <a:gd name="connsiteY10" fmla="*/ 1156846 h 3057374"/>
              <a:gd name="connsiteX11" fmla="*/ 19375 w 4656783"/>
              <a:gd name="connsiteY11" fmla="*/ 7942 h 3057374"/>
              <a:gd name="connsiteX0" fmla="*/ 20790 w 4653925"/>
              <a:gd name="connsiteY0" fmla="*/ 0 h 3062398"/>
              <a:gd name="connsiteX1" fmla="*/ 4633471 w 4653925"/>
              <a:gd name="connsiteY1" fmla="*/ 5024 h 3062398"/>
              <a:gd name="connsiteX2" fmla="*/ 4636387 w 4653925"/>
              <a:gd name="connsiteY2" fmla="*/ 856834 h 3062398"/>
              <a:gd name="connsiteX3" fmla="*/ 4475671 w 4653925"/>
              <a:gd name="connsiteY3" fmla="*/ 2022793 h 3062398"/>
              <a:gd name="connsiteX4" fmla="*/ 3934914 w 4653925"/>
              <a:gd name="connsiteY4" fmla="*/ 2591361 h 3062398"/>
              <a:gd name="connsiteX5" fmla="*/ 3190887 w 4653925"/>
              <a:gd name="connsiteY5" fmla="*/ 2933564 h 3062398"/>
              <a:gd name="connsiteX6" fmla="*/ 2266423 w 4653925"/>
              <a:gd name="connsiteY6" fmla="*/ 3062253 h 3062398"/>
              <a:gd name="connsiteX7" fmla="*/ 1413651 w 4653925"/>
              <a:gd name="connsiteY7" fmla="*/ 2945941 h 3062398"/>
              <a:gd name="connsiteX8" fmla="*/ 663651 w 4653925"/>
              <a:gd name="connsiteY8" fmla="*/ 2514496 h 3062398"/>
              <a:gd name="connsiteX9" fmla="*/ 173949 w 4653925"/>
              <a:gd name="connsiteY9" fmla="*/ 2010352 h 3062398"/>
              <a:gd name="connsiteX10" fmla="*/ 32680 w 4653925"/>
              <a:gd name="connsiteY10" fmla="*/ 1161870 h 3062398"/>
              <a:gd name="connsiteX11" fmla="*/ 20790 w 4653925"/>
              <a:gd name="connsiteY11" fmla="*/ 0 h 3062398"/>
              <a:gd name="connsiteX0" fmla="*/ 1932 w 4635067"/>
              <a:gd name="connsiteY0" fmla="*/ 0 h 3062398"/>
              <a:gd name="connsiteX1" fmla="*/ 4614613 w 4635067"/>
              <a:gd name="connsiteY1" fmla="*/ 5024 h 3062398"/>
              <a:gd name="connsiteX2" fmla="*/ 4617529 w 4635067"/>
              <a:gd name="connsiteY2" fmla="*/ 856834 h 3062398"/>
              <a:gd name="connsiteX3" fmla="*/ 4456813 w 4635067"/>
              <a:gd name="connsiteY3" fmla="*/ 2022793 h 3062398"/>
              <a:gd name="connsiteX4" fmla="*/ 3916056 w 4635067"/>
              <a:gd name="connsiteY4" fmla="*/ 2591361 h 3062398"/>
              <a:gd name="connsiteX5" fmla="*/ 3172029 w 4635067"/>
              <a:gd name="connsiteY5" fmla="*/ 2933564 h 3062398"/>
              <a:gd name="connsiteX6" fmla="*/ 2247565 w 4635067"/>
              <a:gd name="connsiteY6" fmla="*/ 3062253 h 3062398"/>
              <a:gd name="connsiteX7" fmla="*/ 1394793 w 4635067"/>
              <a:gd name="connsiteY7" fmla="*/ 2945941 h 3062398"/>
              <a:gd name="connsiteX8" fmla="*/ 644793 w 4635067"/>
              <a:gd name="connsiteY8" fmla="*/ 2514496 h 3062398"/>
              <a:gd name="connsiteX9" fmla="*/ 155091 w 4635067"/>
              <a:gd name="connsiteY9" fmla="*/ 2010352 h 3062398"/>
              <a:gd name="connsiteX10" fmla="*/ 13822 w 4635067"/>
              <a:gd name="connsiteY10" fmla="*/ 1161870 h 3062398"/>
              <a:gd name="connsiteX11" fmla="*/ 1932 w 4635067"/>
              <a:gd name="connsiteY11" fmla="*/ 0 h 3062398"/>
              <a:gd name="connsiteX0" fmla="*/ 1931 w 4635066"/>
              <a:gd name="connsiteY0" fmla="*/ 0 h 3062398"/>
              <a:gd name="connsiteX1" fmla="*/ 4614612 w 4635066"/>
              <a:gd name="connsiteY1" fmla="*/ 5024 h 3062398"/>
              <a:gd name="connsiteX2" fmla="*/ 4617528 w 4635066"/>
              <a:gd name="connsiteY2" fmla="*/ 856834 h 3062398"/>
              <a:gd name="connsiteX3" fmla="*/ 4456812 w 4635066"/>
              <a:gd name="connsiteY3" fmla="*/ 2022793 h 3062398"/>
              <a:gd name="connsiteX4" fmla="*/ 3916055 w 4635066"/>
              <a:gd name="connsiteY4" fmla="*/ 2591361 h 3062398"/>
              <a:gd name="connsiteX5" fmla="*/ 3172028 w 4635066"/>
              <a:gd name="connsiteY5" fmla="*/ 2933564 h 3062398"/>
              <a:gd name="connsiteX6" fmla="*/ 2247564 w 4635066"/>
              <a:gd name="connsiteY6" fmla="*/ 3062253 h 3062398"/>
              <a:gd name="connsiteX7" fmla="*/ 1394792 w 4635066"/>
              <a:gd name="connsiteY7" fmla="*/ 2945941 h 3062398"/>
              <a:gd name="connsiteX8" fmla="*/ 644792 w 4635066"/>
              <a:gd name="connsiteY8" fmla="*/ 2514496 h 3062398"/>
              <a:gd name="connsiteX9" fmla="*/ 155090 w 4635066"/>
              <a:gd name="connsiteY9" fmla="*/ 2010352 h 3062398"/>
              <a:gd name="connsiteX10" fmla="*/ 13821 w 4635066"/>
              <a:gd name="connsiteY10" fmla="*/ 1161870 h 3062398"/>
              <a:gd name="connsiteX11" fmla="*/ 1931 w 4635066"/>
              <a:gd name="connsiteY11" fmla="*/ 0 h 3062398"/>
              <a:gd name="connsiteX0" fmla="*/ 1931 w 4806179"/>
              <a:gd name="connsiteY0" fmla="*/ 0 h 3062398"/>
              <a:gd name="connsiteX1" fmla="*/ 4798553 w 4806179"/>
              <a:gd name="connsiteY1" fmla="*/ 119992 h 3062398"/>
              <a:gd name="connsiteX2" fmla="*/ 4617528 w 4806179"/>
              <a:gd name="connsiteY2" fmla="*/ 856834 h 3062398"/>
              <a:gd name="connsiteX3" fmla="*/ 4456812 w 4806179"/>
              <a:gd name="connsiteY3" fmla="*/ 2022793 h 3062398"/>
              <a:gd name="connsiteX4" fmla="*/ 3916055 w 4806179"/>
              <a:gd name="connsiteY4" fmla="*/ 2591361 h 3062398"/>
              <a:gd name="connsiteX5" fmla="*/ 3172028 w 4806179"/>
              <a:gd name="connsiteY5" fmla="*/ 2933564 h 3062398"/>
              <a:gd name="connsiteX6" fmla="*/ 2247564 w 4806179"/>
              <a:gd name="connsiteY6" fmla="*/ 3062253 h 3062398"/>
              <a:gd name="connsiteX7" fmla="*/ 1394792 w 4806179"/>
              <a:gd name="connsiteY7" fmla="*/ 2945941 h 3062398"/>
              <a:gd name="connsiteX8" fmla="*/ 644792 w 4806179"/>
              <a:gd name="connsiteY8" fmla="*/ 2514496 h 3062398"/>
              <a:gd name="connsiteX9" fmla="*/ 155090 w 4806179"/>
              <a:gd name="connsiteY9" fmla="*/ 2010352 h 3062398"/>
              <a:gd name="connsiteX10" fmla="*/ 13821 w 4806179"/>
              <a:gd name="connsiteY10" fmla="*/ 1161870 h 3062398"/>
              <a:gd name="connsiteX11" fmla="*/ 1931 w 4806179"/>
              <a:gd name="connsiteY11" fmla="*/ 0 h 3062398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1394792 w 4806180"/>
              <a:gd name="connsiteY7" fmla="*/ 2945941 h 3353180"/>
              <a:gd name="connsiteX8" fmla="*/ 644792 w 4806180"/>
              <a:gd name="connsiteY8" fmla="*/ 2514496 h 3353180"/>
              <a:gd name="connsiteX9" fmla="*/ 155090 w 4806180"/>
              <a:gd name="connsiteY9" fmla="*/ 2010352 h 3353180"/>
              <a:gd name="connsiteX10" fmla="*/ 13821 w 4806180"/>
              <a:gd name="connsiteY10" fmla="*/ 1161870 h 3353180"/>
              <a:gd name="connsiteX11" fmla="*/ 1931 w 4806180"/>
              <a:gd name="connsiteY11" fmla="*/ 0 h 3353180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1394792 w 4806180"/>
              <a:gd name="connsiteY7" fmla="*/ 2945941 h 3353180"/>
              <a:gd name="connsiteX8" fmla="*/ 155090 w 4806180"/>
              <a:gd name="connsiteY8" fmla="*/ 2010352 h 3353180"/>
              <a:gd name="connsiteX9" fmla="*/ 13821 w 4806180"/>
              <a:gd name="connsiteY9" fmla="*/ 1161870 h 3353180"/>
              <a:gd name="connsiteX10" fmla="*/ 1931 w 4806180"/>
              <a:gd name="connsiteY10" fmla="*/ 0 h 3353180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694383 w 4806180"/>
              <a:gd name="connsiteY7" fmla="*/ 3026148 h 3353180"/>
              <a:gd name="connsiteX8" fmla="*/ 155090 w 4806180"/>
              <a:gd name="connsiteY8" fmla="*/ 2010352 h 3353180"/>
              <a:gd name="connsiteX9" fmla="*/ 13821 w 4806180"/>
              <a:gd name="connsiteY9" fmla="*/ 1161870 h 3353180"/>
              <a:gd name="connsiteX10" fmla="*/ 1931 w 4806180"/>
              <a:gd name="connsiteY10" fmla="*/ 0 h 3353180"/>
              <a:gd name="connsiteX0" fmla="*/ 1931 w 4806180"/>
              <a:gd name="connsiteY0" fmla="*/ 0 h 3371637"/>
              <a:gd name="connsiteX1" fmla="*/ 4798553 w 4806180"/>
              <a:gd name="connsiteY1" fmla="*/ 119992 h 3371637"/>
              <a:gd name="connsiteX2" fmla="*/ 4617528 w 4806180"/>
              <a:gd name="connsiteY2" fmla="*/ 856834 h 3371637"/>
              <a:gd name="connsiteX3" fmla="*/ 4456812 w 4806180"/>
              <a:gd name="connsiteY3" fmla="*/ 2022793 h 3371637"/>
              <a:gd name="connsiteX4" fmla="*/ 3916055 w 4806180"/>
              <a:gd name="connsiteY4" fmla="*/ 2591361 h 3371637"/>
              <a:gd name="connsiteX5" fmla="*/ 3052098 w 4806180"/>
              <a:gd name="connsiteY5" fmla="*/ 3342938 h 3371637"/>
              <a:gd name="connsiteX6" fmla="*/ 2083888 w 4806180"/>
              <a:gd name="connsiteY6" fmla="*/ 3325681 h 3371637"/>
              <a:gd name="connsiteX7" fmla="*/ 694383 w 4806180"/>
              <a:gd name="connsiteY7" fmla="*/ 3026148 h 3371637"/>
              <a:gd name="connsiteX8" fmla="*/ 155090 w 4806180"/>
              <a:gd name="connsiteY8" fmla="*/ 2010352 h 3371637"/>
              <a:gd name="connsiteX9" fmla="*/ 13821 w 4806180"/>
              <a:gd name="connsiteY9" fmla="*/ 1161870 h 3371637"/>
              <a:gd name="connsiteX10" fmla="*/ 1931 w 4806180"/>
              <a:gd name="connsiteY10" fmla="*/ 0 h 3371637"/>
              <a:gd name="connsiteX0" fmla="*/ 1931 w 4806180"/>
              <a:gd name="connsiteY0" fmla="*/ 0 h 3371636"/>
              <a:gd name="connsiteX1" fmla="*/ 4798553 w 4806180"/>
              <a:gd name="connsiteY1" fmla="*/ 119992 h 3371636"/>
              <a:gd name="connsiteX2" fmla="*/ 4617528 w 4806180"/>
              <a:gd name="connsiteY2" fmla="*/ 856834 h 3371636"/>
              <a:gd name="connsiteX3" fmla="*/ 4456812 w 4806180"/>
              <a:gd name="connsiteY3" fmla="*/ 2022793 h 3371636"/>
              <a:gd name="connsiteX4" fmla="*/ 3626717 w 4806180"/>
              <a:gd name="connsiteY4" fmla="*/ 3122120 h 3371636"/>
              <a:gd name="connsiteX5" fmla="*/ 3052098 w 4806180"/>
              <a:gd name="connsiteY5" fmla="*/ 3342938 h 3371636"/>
              <a:gd name="connsiteX6" fmla="*/ 2083888 w 4806180"/>
              <a:gd name="connsiteY6" fmla="*/ 3325681 h 3371636"/>
              <a:gd name="connsiteX7" fmla="*/ 694383 w 4806180"/>
              <a:gd name="connsiteY7" fmla="*/ 3026148 h 3371636"/>
              <a:gd name="connsiteX8" fmla="*/ 155090 w 4806180"/>
              <a:gd name="connsiteY8" fmla="*/ 2010352 h 3371636"/>
              <a:gd name="connsiteX9" fmla="*/ 13821 w 4806180"/>
              <a:gd name="connsiteY9" fmla="*/ 1161870 h 3371636"/>
              <a:gd name="connsiteX10" fmla="*/ 1931 w 4806180"/>
              <a:gd name="connsiteY10" fmla="*/ 0 h 3371636"/>
              <a:gd name="connsiteX0" fmla="*/ 1931 w 4806180"/>
              <a:gd name="connsiteY0" fmla="*/ 0 h 3371636"/>
              <a:gd name="connsiteX1" fmla="*/ 4798553 w 4806180"/>
              <a:gd name="connsiteY1" fmla="*/ 119992 h 3371636"/>
              <a:gd name="connsiteX2" fmla="*/ 4617528 w 4806180"/>
              <a:gd name="connsiteY2" fmla="*/ 856834 h 3371636"/>
              <a:gd name="connsiteX3" fmla="*/ 4272451 w 4806180"/>
              <a:gd name="connsiteY3" fmla="*/ 2145315 h 3371636"/>
              <a:gd name="connsiteX4" fmla="*/ 3626717 w 4806180"/>
              <a:gd name="connsiteY4" fmla="*/ 3122120 h 3371636"/>
              <a:gd name="connsiteX5" fmla="*/ 3052098 w 4806180"/>
              <a:gd name="connsiteY5" fmla="*/ 3342938 h 3371636"/>
              <a:gd name="connsiteX6" fmla="*/ 2083888 w 4806180"/>
              <a:gd name="connsiteY6" fmla="*/ 3325681 h 3371636"/>
              <a:gd name="connsiteX7" fmla="*/ 694383 w 4806180"/>
              <a:gd name="connsiteY7" fmla="*/ 3026148 h 3371636"/>
              <a:gd name="connsiteX8" fmla="*/ 155090 w 4806180"/>
              <a:gd name="connsiteY8" fmla="*/ 2010352 h 3371636"/>
              <a:gd name="connsiteX9" fmla="*/ 13821 w 4806180"/>
              <a:gd name="connsiteY9" fmla="*/ 1161870 h 3371636"/>
              <a:gd name="connsiteX10" fmla="*/ 1931 w 4806180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458876 w 4799215"/>
              <a:gd name="connsiteY0" fmla="*/ 0 h 3264725"/>
              <a:gd name="connsiteX1" fmla="*/ 4786137 w 4799215"/>
              <a:gd name="connsiteY1" fmla="*/ 13081 h 3264725"/>
              <a:gd name="connsiteX2" fmla="*/ 4605112 w 4799215"/>
              <a:gd name="connsiteY2" fmla="*/ 749923 h 3264725"/>
              <a:gd name="connsiteX3" fmla="*/ 4260035 w 4799215"/>
              <a:gd name="connsiteY3" fmla="*/ 2038404 h 3264725"/>
              <a:gd name="connsiteX4" fmla="*/ 3614301 w 4799215"/>
              <a:gd name="connsiteY4" fmla="*/ 3015209 h 3264725"/>
              <a:gd name="connsiteX5" fmla="*/ 3039682 w 4799215"/>
              <a:gd name="connsiteY5" fmla="*/ 3236027 h 3264725"/>
              <a:gd name="connsiteX6" fmla="*/ 2071472 w 4799215"/>
              <a:gd name="connsiteY6" fmla="*/ 3218770 h 3264725"/>
              <a:gd name="connsiteX7" fmla="*/ 681967 w 4799215"/>
              <a:gd name="connsiteY7" fmla="*/ 2919237 h 3264725"/>
              <a:gd name="connsiteX8" fmla="*/ 142674 w 4799215"/>
              <a:gd name="connsiteY8" fmla="*/ 1903441 h 3264725"/>
              <a:gd name="connsiteX9" fmla="*/ 1405 w 4799215"/>
              <a:gd name="connsiteY9" fmla="*/ 1054959 h 3264725"/>
              <a:gd name="connsiteX10" fmla="*/ 458876 w 4799215"/>
              <a:gd name="connsiteY10" fmla="*/ 0 h 3264725"/>
              <a:gd name="connsiteX0" fmla="*/ 321708 w 4662047"/>
              <a:gd name="connsiteY0" fmla="*/ 0 h 3264725"/>
              <a:gd name="connsiteX1" fmla="*/ 4648969 w 4662047"/>
              <a:gd name="connsiteY1" fmla="*/ 13081 h 3264725"/>
              <a:gd name="connsiteX2" fmla="*/ 4467944 w 4662047"/>
              <a:gd name="connsiteY2" fmla="*/ 749923 h 3264725"/>
              <a:gd name="connsiteX3" fmla="*/ 4122867 w 4662047"/>
              <a:gd name="connsiteY3" fmla="*/ 2038404 h 3264725"/>
              <a:gd name="connsiteX4" fmla="*/ 3477133 w 4662047"/>
              <a:gd name="connsiteY4" fmla="*/ 3015209 h 3264725"/>
              <a:gd name="connsiteX5" fmla="*/ 2902514 w 4662047"/>
              <a:gd name="connsiteY5" fmla="*/ 3236027 h 3264725"/>
              <a:gd name="connsiteX6" fmla="*/ 1934304 w 4662047"/>
              <a:gd name="connsiteY6" fmla="*/ 3218770 h 3264725"/>
              <a:gd name="connsiteX7" fmla="*/ 544799 w 4662047"/>
              <a:gd name="connsiteY7" fmla="*/ 2919237 h 3264725"/>
              <a:gd name="connsiteX8" fmla="*/ 5506 w 4662047"/>
              <a:gd name="connsiteY8" fmla="*/ 1903441 h 3264725"/>
              <a:gd name="connsiteX9" fmla="*/ 69984 w 4662047"/>
              <a:gd name="connsiteY9" fmla="*/ 1161492 h 3264725"/>
              <a:gd name="connsiteX10" fmla="*/ 321708 w 4662047"/>
              <a:gd name="connsiteY10" fmla="*/ 0 h 3264725"/>
              <a:gd name="connsiteX0" fmla="*/ 321708 w 4662047"/>
              <a:gd name="connsiteY0" fmla="*/ 0 h 3264725"/>
              <a:gd name="connsiteX1" fmla="*/ 4648969 w 4662047"/>
              <a:gd name="connsiteY1" fmla="*/ 13081 h 3264725"/>
              <a:gd name="connsiteX2" fmla="*/ 4467944 w 4662047"/>
              <a:gd name="connsiteY2" fmla="*/ 749923 h 3264725"/>
              <a:gd name="connsiteX3" fmla="*/ 4122867 w 4662047"/>
              <a:gd name="connsiteY3" fmla="*/ 2038404 h 3264725"/>
              <a:gd name="connsiteX4" fmla="*/ 3477133 w 4662047"/>
              <a:gd name="connsiteY4" fmla="*/ 3015209 h 3264725"/>
              <a:gd name="connsiteX5" fmla="*/ 2902514 w 4662047"/>
              <a:gd name="connsiteY5" fmla="*/ 3236027 h 3264725"/>
              <a:gd name="connsiteX6" fmla="*/ 1934304 w 4662047"/>
              <a:gd name="connsiteY6" fmla="*/ 3218770 h 3264725"/>
              <a:gd name="connsiteX7" fmla="*/ 544799 w 4662047"/>
              <a:gd name="connsiteY7" fmla="*/ 2919237 h 3264725"/>
              <a:gd name="connsiteX8" fmla="*/ 5506 w 4662047"/>
              <a:gd name="connsiteY8" fmla="*/ 1903441 h 3264725"/>
              <a:gd name="connsiteX9" fmla="*/ 69984 w 4662047"/>
              <a:gd name="connsiteY9" fmla="*/ 1161492 h 3264725"/>
              <a:gd name="connsiteX10" fmla="*/ 321708 w 4662047"/>
              <a:gd name="connsiteY10" fmla="*/ 0 h 3264725"/>
              <a:gd name="connsiteX0" fmla="*/ 258034 w 4598373"/>
              <a:gd name="connsiteY0" fmla="*/ 0 h 3264725"/>
              <a:gd name="connsiteX1" fmla="*/ 4585295 w 4598373"/>
              <a:gd name="connsiteY1" fmla="*/ 13081 h 3264725"/>
              <a:gd name="connsiteX2" fmla="*/ 4404270 w 4598373"/>
              <a:gd name="connsiteY2" fmla="*/ 749923 h 3264725"/>
              <a:gd name="connsiteX3" fmla="*/ 4059193 w 4598373"/>
              <a:gd name="connsiteY3" fmla="*/ 2038404 h 3264725"/>
              <a:gd name="connsiteX4" fmla="*/ 3413459 w 4598373"/>
              <a:gd name="connsiteY4" fmla="*/ 3015209 h 3264725"/>
              <a:gd name="connsiteX5" fmla="*/ 2838840 w 4598373"/>
              <a:gd name="connsiteY5" fmla="*/ 3236027 h 3264725"/>
              <a:gd name="connsiteX6" fmla="*/ 1870630 w 4598373"/>
              <a:gd name="connsiteY6" fmla="*/ 3218770 h 3264725"/>
              <a:gd name="connsiteX7" fmla="*/ 481125 w 4598373"/>
              <a:gd name="connsiteY7" fmla="*/ 2919237 h 3264725"/>
              <a:gd name="connsiteX8" fmla="*/ 6310 w 4598373"/>
              <a:gd name="connsiteY8" fmla="*/ 1161492 h 3264725"/>
              <a:gd name="connsiteX9" fmla="*/ 258034 w 4598373"/>
              <a:gd name="connsiteY9" fmla="*/ 0 h 3264725"/>
              <a:gd name="connsiteX0" fmla="*/ 258034 w 4798051"/>
              <a:gd name="connsiteY0" fmla="*/ 0 h 3264725"/>
              <a:gd name="connsiteX1" fmla="*/ 4585295 w 4798051"/>
              <a:gd name="connsiteY1" fmla="*/ 13081 h 3264725"/>
              <a:gd name="connsiteX2" fmla="*/ 4059193 w 4798051"/>
              <a:gd name="connsiteY2" fmla="*/ 2038404 h 3264725"/>
              <a:gd name="connsiteX3" fmla="*/ 3413459 w 4798051"/>
              <a:gd name="connsiteY3" fmla="*/ 3015209 h 3264725"/>
              <a:gd name="connsiteX4" fmla="*/ 2838840 w 4798051"/>
              <a:gd name="connsiteY4" fmla="*/ 3236027 h 3264725"/>
              <a:gd name="connsiteX5" fmla="*/ 1870630 w 4798051"/>
              <a:gd name="connsiteY5" fmla="*/ 3218770 h 3264725"/>
              <a:gd name="connsiteX6" fmla="*/ 481125 w 4798051"/>
              <a:gd name="connsiteY6" fmla="*/ 2919237 h 3264725"/>
              <a:gd name="connsiteX7" fmla="*/ 6310 w 4798051"/>
              <a:gd name="connsiteY7" fmla="*/ 1161492 h 3264725"/>
              <a:gd name="connsiteX8" fmla="*/ 258034 w 4798051"/>
              <a:gd name="connsiteY8" fmla="*/ 0 h 3264725"/>
              <a:gd name="connsiteX0" fmla="*/ 258034 w 4585296"/>
              <a:gd name="connsiteY0" fmla="*/ 0 h 3264725"/>
              <a:gd name="connsiteX1" fmla="*/ 4585295 w 4585296"/>
              <a:gd name="connsiteY1" fmla="*/ 13081 h 3264725"/>
              <a:gd name="connsiteX2" fmla="*/ 4059193 w 4585296"/>
              <a:gd name="connsiteY2" fmla="*/ 2038404 h 3264725"/>
              <a:gd name="connsiteX3" fmla="*/ 3413459 w 4585296"/>
              <a:gd name="connsiteY3" fmla="*/ 3015209 h 3264725"/>
              <a:gd name="connsiteX4" fmla="*/ 2838840 w 4585296"/>
              <a:gd name="connsiteY4" fmla="*/ 3236027 h 3264725"/>
              <a:gd name="connsiteX5" fmla="*/ 1870630 w 4585296"/>
              <a:gd name="connsiteY5" fmla="*/ 3218770 h 3264725"/>
              <a:gd name="connsiteX6" fmla="*/ 481125 w 4585296"/>
              <a:gd name="connsiteY6" fmla="*/ 2919237 h 3264725"/>
              <a:gd name="connsiteX7" fmla="*/ 6310 w 4585296"/>
              <a:gd name="connsiteY7" fmla="*/ 1161492 h 3264725"/>
              <a:gd name="connsiteX8" fmla="*/ 258034 w 4585296"/>
              <a:gd name="connsiteY8" fmla="*/ 0 h 3264725"/>
              <a:gd name="connsiteX0" fmla="*/ 258034 w 4585295"/>
              <a:gd name="connsiteY0" fmla="*/ 0 h 3292087"/>
              <a:gd name="connsiteX1" fmla="*/ 4585295 w 4585295"/>
              <a:gd name="connsiteY1" fmla="*/ 13081 h 3292087"/>
              <a:gd name="connsiteX2" fmla="*/ 4059193 w 4585295"/>
              <a:gd name="connsiteY2" fmla="*/ 2038404 h 3292087"/>
              <a:gd name="connsiteX3" fmla="*/ 3413459 w 4585295"/>
              <a:gd name="connsiteY3" fmla="*/ 3015209 h 3292087"/>
              <a:gd name="connsiteX4" fmla="*/ 2838840 w 4585295"/>
              <a:gd name="connsiteY4" fmla="*/ 3236027 h 3292087"/>
              <a:gd name="connsiteX5" fmla="*/ 1899983 w 4585295"/>
              <a:gd name="connsiteY5" fmla="*/ 3291175 h 3292087"/>
              <a:gd name="connsiteX6" fmla="*/ 481125 w 4585295"/>
              <a:gd name="connsiteY6" fmla="*/ 2919237 h 3292087"/>
              <a:gd name="connsiteX7" fmla="*/ 6310 w 4585295"/>
              <a:gd name="connsiteY7" fmla="*/ 1161492 h 3292087"/>
              <a:gd name="connsiteX8" fmla="*/ 258034 w 4585295"/>
              <a:gd name="connsiteY8" fmla="*/ 0 h 3292087"/>
              <a:gd name="connsiteX0" fmla="*/ 258034 w 4585295"/>
              <a:gd name="connsiteY0" fmla="*/ 0 h 3292087"/>
              <a:gd name="connsiteX1" fmla="*/ 4585295 w 4585295"/>
              <a:gd name="connsiteY1" fmla="*/ 13081 h 3292087"/>
              <a:gd name="connsiteX2" fmla="*/ 4059193 w 4585295"/>
              <a:gd name="connsiteY2" fmla="*/ 2038404 h 3292087"/>
              <a:gd name="connsiteX3" fmla="*/ 3413459 w 4585295"/>
              <a:gd name="connsiteY3" fmla="*/ 3015209 h 3292087"/>
              <a:gd name="connsiteX4" fmla="*/ 2838840 w 4585295"/>
              <a:gd name="connsiteY4" fmla="*/ 3236027 h 3292087"/>
              <a:gd name="connsiteX5" fmla="*/ 1899983 w 4585295"/>
              <a:gd name="connsiteY5" fmla="*/ 3291175 h 3292087"/>
              <a:gd name="connsiteX6" fmla="*/ 481125 w 4585295"/>
              <a:gd name="connsiteY6" fmla="*/ 2919237 h 3292087"/>
              <a:gd name="connsiteX7" fmla="*/ 6310 w 4585295"/>
              <a:gd name="connsiteY7" fmla="*/ 1161492 h 3292087"/>
              <a:gd name="connsiteX8" fmla="*/ 258034 w 4585295"/>
              <a:gd name="connsiteY8" fmla="*/ 0 h 3292087"/>
              <a:gd name="connsiteX0" fmla="*/ 181940 w 4594182"/>
              <a:gd name="connsiteY0" fmla="*/ 0 h 3557030"/>
              <a:gd name="connsiteX1" fmla="*/ 4594182 w 4594182"/>
              <a:gd name="connsiteY1" fmla="*/ 278024 h 3557030"/>
              <a:gd name="connsiteX2" fmla="*/ 4068080 w 4594182"/>
              <a:gd name="connsiteY2" fmla="*/ 2303347 h 3557030"/>
              <a:gd name="connsiteX3" fmla="*/ 3422346 w 4594182"/>
              <a:gd name="connsiteY3" fmla="*/ 3280152 h 3557030"/>
              <a:gd name="connsiteX4" fmla="*/ 2847727 w 4594182"/>
              <a:gd name="connsiteY4" fmla="*/ 3500970 h 3557030"/>
              <a:gd name="connsiteX5" fmla="*/ 1908870 w 4594182"/>
              <a:gd name="connsiteY5" fmla="*/ 3556118 h 3557030"/>
              <a:gd name="connsiteX6" fmla="*/ 490012 w 4594182"/>
              <a:gd name="connsiteY6" fmla="*/ 3184180 h 3557030"/>
              <a:gd name="connsiteX7" fmla="*/ 15197 w 4594182"/>
              <a:gd name="connsiteY7" fmla="*/ 1426435 h 3557030"/>
              <a:gd name="connsiteX8" fmla="*/ 181940 w 4594182"/>
              <a:gd name="connsiteY8" fmla="*/ 0 h 35570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94182" h="3557030">
                <a:moveTo>
                  <a:pt x="181940" y="0"/>
                </a:moveTo>
                <a:lnTo>
                  <a:pt x="4594182" y="278024"/>
                </a:lnTo>
                <a:cubicBezTo>
                  <a:pt x="4458665" y="1334125"/>
                  <a:pt x="4263386" y="1802992"/>
                  <a:pt x="4068080" y="2303347"/>
                </a:cubicBezTo>
                <a:cubicBezTo>
                  <a:pt x="4043469" y="2399936"/>
                  <a:pt x="3563939" y="3154715"/>
                  <a:pt x="3422346" y="3280152"/>
                </a:cubicBezTo>
                <a:cubicBezTo>
                  <a:pt x="3310672" y="3373178"/>
                  <a:pt x="3030354" y="3432752"/>
                  <a:pt x="2847727" y="3500970"/>
                </a:cubicBezTo>
                <a:cubicBezTo>
                  <a:pt x="2472767" y="3575671"/>
                  <a:pt x="2171596" y="3552975"/>
                  <a:pt x="1908870" y="3556118"/>
                </a:cubicBezTo>
                <a:cubicBezTo>
                  <a:pt x="1646144" y="3559261"/>
                  <a:pt x="728648" y="3255485"/>
                  <a:pt x="490012" y="3184180"/>
                </a:cubicBezTo>
                <a:cubicBezTo>
                  <a:pt x="11986" y="2501181"/>
                  <a:pt x="52379" y="1912974"/>
                  <a:pt x="15197" y="1426435"/>
                </a:cubicBezTo>
                <a:cubicBezTo>
                  <a:pt x="-16128" y="1155428"/>
                  <a:pt x="-15596" y="539629"/>
                  <a:pt x="181940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10">
            <a:extLst>
              <a:ext uri="{FF2B5EF4-FFF2-40B4-BE49-F238E27FC236}">
                <a16:creationId xmlns:a16="http://schemas.microsoft.com/office/drawing/2014/main" id="{2CFCC7E1-4F9A-E12F-6550-F6EFEB268732}"/>
              </a:ext>
            </a:extLst>
          </p:cNvPr>
          <p:cNvSpPr/>
          <p:nvPr/>
        </p:nvSpPr>
        <p:spPr>
          <a:xfrm rot="11287850">
            <a:off x="10602412" y="3810256"/>
            <a:ext cx="975445" cy="1919468"/>
          </a:xfrm>
          <a:custGeom>
            <a:avLst/>
            <a:gdLst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96094 w 3429855"/>
              <a:gd name="connsiteY2" fmla="*/ 1904172 h 1967436"/>
              <a:gd name="connsiteX3" fmla="*/ 30923 w 3429855"/>
              <a:gd name="connsiteY3" fmla="*/ 873691 h 1967436"/>
              <a:gd name="connsiteX4" fmla="*/ 12232 w 3429855"/>
              <a:gd name="connsiteY4" fmla="*/ 0 h 1967436"/>
              <a:gd name="connsiteX5" fmla="*/ 3416309 w 3429855"/>
              <a:gd name="connsiteY5" fmla="*/ 4176 h 1967436"/>
              <a:gd name="connsiteX6" fmla="*/ 3410360 w 3429855"/>
              <a:gd name="connsiteY6" fmla="*/ 1246580 h 1967436"/>
              <a:gd name="connsiteX7" fmla="*/ 3389093 w 3429855"/>
              <a:gd name="connsiteY7" fmla="*/ 1921570 h 1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855" h="1967436">
                <a:moveTo>
                  <a:pt x="3383099" y="1967436"/>
                </a:moveTo>
                <a:lnTo>
                  <a:pt x="103200" y="1967436"/>
                </a:lnTo>
                <a:lnTo>
                  <a:pt x="96094" y="1904172"/>
                </a:lnTo>
                <a:cubicBezTo>
                  <a:pt x="59860" y="1517992"/>
                  <a:pt x="52689" y="1111230"/>
                  <a:pt x="30923" y="873691"/>
                </a:cubicBezTo>
                <a:cubicBezTo>
                  <a:pt x="8050" y="534740"/>
                  <a:pt x="-14733" y="250973"/>
                  <a:pt x="12232" y="0"/>
                </a:cubicBezTo>
                <a:lnTo>
                  <a:pt x="3416309" y="4176"/>
                </a:lnTo>
                <a:cubicBezTo>
                  <a:pt x="3456320" y="24310"/>
                  <a:pt x="3393264" y="897693"/>
                  <a:pt x="3410360" y="1246580"/>
                </a:cubicBezTo>
                <a:cubicBezTo>
                  <a:pt x="3415471" y="1465705"/>
                  <a:pt x="3409967" y="1696133"/>
                  <a:pt x="3389093" y="192157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F66EA67-F3BB-FD36-54D8-50869A529826}"/>
              </a:ext>
            </a:extLst>
          </p:cNvPr>
          <p:cNvGrpSpPr/>
          <p:nvPr/>
        </p:nvGrpSpPr>
        <p:grpSpPr>
          <a:xfrm rot="20688335">
            <a:off x="10090858" y="2865059"/>
            <a:ext cx="614543" cy="394516"/>
            <a:chOff x="8663598" y="4719110"/>
            <a:chExt cx="614543" cy="394516"/>
          </a:xfrm>
        </p:grpSpPr>
        <p:sp>
          <p:nvSpPr>
            <p:cNvPr id="35" name="Freeform: Shape 25">
              <a:extLst>
                <a:ext uri="{FF2B5EF4-FFF2-40B4-BE49-F238E27FC236}">
                  <a16:creationId xmlns:a16="http://schemas.microsoft.com/office/drawing/2014/main" id="{BBE2414B-FF3E-1C2F-2E89-A22BC9573D19}"/>
                </a:ext>
              </a:extLst>
            </p:cNvPr>
            <p:cNvSpPr/>
            <p:nvPr/>
          </p:nvSpPr>
          <p:spPr>
            <a:xfrm rot="5636109">
              <a:off x="9095021" y="4685732"/>
              <a:ext cx="139614" cy="226627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26">
              <a:extLst>
                <a:ext uri="{FF2B5EF4-FFF2-40B4-BE49-F238E27FC236}">
                  <a16:creationId xmlns:a16="http://schemas.microsoft.com/office/drawing/2014/main" id="{E7370B67-CF9B-63CB-4DB3-8CA7ED5A02C7}"/>
                </a:ext>
              </a:extLst>
            </p:cNvPr>
            <p:cNvSpPr/>
            <p:nvPr/>
          </p:nvSpPr>
          <p:spPr>
            <a:xfrm rot="17418376">
              <a:off x="8707105" y="4675603"/>
              <a:ext cx="139614" cy="226627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27">
              <a:extLst>
                <a:ext uri="{FF2B5EF4-FFF2-40B4-BE49-F238E27FC236}">
                  <a16:creationId xmlns:a16="http://schemas.microsoft.com/office/drawing/2014/main" id="{6B415B78-0ADC-7019-2DD6-52B75ECB22D6}"/>
                </a:ext>
              </a:extLst>
            </p:cNvPr>
            <p:cNvSpPr/>
            <p:nvPr/>
          </p:nvSpPr>
          <p:spPr>
            <a:xfrm flipH="1">
              <a:off x="8900601" y="5071230"/>
              <a:ext cx="93561" cy="42396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449192BE-FBFE-A8F3-1FDD-D95A74A83BAF}"/>
              </a:ext>
            </a:extLst>
          </p:cNvPr>
          <p:cNvGrpSpPr/>
          <p:nvPr/>
        </p:nvGrpSpPr>
        <p:grpSpPr>
          <a:xfrm flipH="1">
            <a:off x="10790055" y="4268562"/>
            <a:ext cx="689925" cy="312906"/>
            <a:chOff x="1162566" y="1754387"/>
            <a:chExt cx="689925" cy="312906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C8DD030C-AA6D-E475-B761-8CB9EC5373DE}"/>
                </a:ext>
              </a:extLst>
            </p:cNvPr>
            <p:cNvSpPr/>
            <p:nvPr/>
          </p:nvSpPr>
          <p:spPr>
            <a:xfrm rot="21262796" flipV="1">
              <a:off x="1162566" y="1771850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reeform: Shape 11">
              <a:extLst>
                <a:ext uri="{FF2B5EF4-FFF2-40B4-BE49-F238E27FC236}">
                  <a16:creationId xmlns:a16="http://schemas.microsoft.com/office/drawing/2014/main" id="{2A039456-EE9F-6097-1461-DBEAEFD8EE6A}"/>
                </a:ext>
              </a:extLst>
            </p:cNvPr>
            <p:cNvSpPr/>
            <p:nvPr/>
          </p:nvSpPr>
          <p:spPr>
            <a:xfrm rot="18622065" flipV="1">
              <a:off x="1298352" y="1861050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0E290AEA-B73A-B14B-0627-CE4D96D39431}"/>
                </a:ext>
              </a:extLst>
            </p:cNvPr>
            <p:cNvSpPr/>
            <p:nvPr/>
          </p:nvSpPr>
          <p:spPr>
            <a:xfrm rot="21262796" flipV="1">
              <a:off x="1575997" y="1754387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3">
              <a:extLst>
                <a:ext uri="{FF2B5EF4-FFF2-40B4-BE49-F238E27FC236}">
                  <a16:creationId xmlns:a16="http://schemas.microsoft.com/office/drawing/2014/main" id="{42CE1DD7-CE29-818F-E1E5-7D990B47EB6B}"/>
                </a:ext>
              </a:extLst>
            </p:cNvPr>
            <p:cNvSpPr/>
            <p:nvPr/>
          </p:nvSpPr>
          <p:spPr>
            <a:xfrm rot="18622065" flipV="1">
              <a:off x="1711783" y="1843587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Oval 11">
            <a:extLst>
              <a:ext uri="{FF2B5EF4-FFF2-40B4-BE49-F238E27FC236}">
                <a16:creationId xmlns:a16="http://schemas.microsoft.com/office/drawing/2014/main" id="{E0235B7B-298D-5F02-F440-F9D4354CAE76}"/>
              </a:ext>
            </a:extLst>
          </p:cNvPr>
          <p:cNvSpPr/>
          <p:nvPr/>
        </p:nvSpPr>
        <p:spPr>
          <a:xfrm rot="15815893" flipH="1">
            <a:off x="11047416" y="4684032"/>
            <a:ext cx="124751" cy="137337"/>
          </a:xfrm>
          <a:prstGeom prst="ellipse">
            <a:avLst/>
          </a:prstGeom>
          <a:noFill/>
          <a:ln w="539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46418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1377692"/>
            <a:ext cx="3831700" cy="219520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6642" y="1377693"/>
            <a:ext cx="4709838" cy="4547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660" y="6356350"/>
            <a:ext cx="317268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DC06D49-91B1-E434-F579-E3FA621D53F0}"/>
              </a:ext>
            </a:extLst>
          </p:cNvPr>
          <p:cNvSpPr/>
          <p:nvPr/>
        </p:nvSpPr>
        <p:spPr>
          <a:xfrm rot="16200000" flipH="1">
            <a:off x="8328343" y="2928941"/>
            <a:ext cx="6858000" cy="1000119"/>
          </a:xfrm>
          <a:custGeom>
            <a:avLst/>
            <a:gdLst>
              <a:gd name="connsiteX0" fmla="*/ 0 w 6858000"/>
              <a:gd name="connsiteY0" fmla="*/ 335764 h 1000119"/>
              <a:gd name="connsiteX1" fmla="*/ 0 w 6858000"/>
              <a:gd name="connsiteY1" fmla="*/ 1000119 h 1000119"/>
              <a:gd name="connsiteX2" fmla="*/ 6858000 w 6858000"/>
              <a:gd name="connsiteY2" fmla="*/ 1000119 h 1000119"/>
              <a:gd name="connsiteX3" fmla="*/ 6858000 w 6858000"/>
              <a:gd name="connsiteY3" fmla="*/ 310656 h 1000119"/>
              <a:gd name="connsiteX4" fmla="*/ 6749548 w 6858000"/>
              <a:gd name="connsiteY4" fmla="*/ 365206 h 1000119"/>
              <a:gd name="connsiteX5" fmla="*/ 6413954 w 6858000"/>
              <a:gd name="connsiteY5" fmla="*/ 431553 h 1000119"/>
              <a:gd name="connsiteX6" fmla="*/ 5396161 w 6858000"/>
              <a:gd name="connsiteY6" fmla="*/ 48872 h 1000119"/>
              <a:gd name="connsiteX7" fmla="*/ 4370981 w 6858000"/>
              <a:gd name="connsiteY7" fmla="*/ 509748 h 1000119"/>
              <a:gd name="connsiteX8" fmla="*/ 3390974 w 6858000"/>
              <a:gd name="connsiteY8" fmla="*/ 107519 h 1000119"/>
              <a:gd name="connsiteX9" fmla="*/ 2368521 w 6858000"/>
              <a:gd name="connsiteY9" fmla="*/ 431722 h 1000119"/>
              <a:gd name="connsiteX10" fmla="*/ 1346512 w 6858000"/>
              <a:gd name="connsiteY10" fmla="*/ 1 h 1000119"/>
              <a:gd name="connsiteX11" fmla="*/ 343918 w 6858000"/>
              <a:gd name="connsiteY11" fmla="*/ 431722 h 1000119"/>
              <a:gd name="connsiteX12" fmla="*/ 11586 w 6858000"/>
              <a:gd name="connsiteY12" fmla="*/ 342095 h 1000119"/>
              <a:gd name="connsiteX0" fmla="*/ 0 w 6858000"/>
              <a:gd name="connsiteY0" fmla="*/ 335764 h 1000119"/>
              <a:gd name="connsiteX1" fmla="*/ 0 w 6858000"/>
              <a:gd name="connsiteY1" fmla="*/ 1000119 h 1000119"/>
              <a:gd name="connsiteX2" fmla="*/ 6858000 w 6858000"/>
              <a:gd name="connsiteY2" fmla="*/ 1000119 h 1000119"/>
              <a:gd name="connsiteX3" fmla="*/ 6858000 w 6858000"/>
              <a:gd name="connsiteY3" fmla="*/ 310656 h 1000119"/>
              <a:gd name="connsiteX4" fmla="*/ 6413954 w 6858000"/>
              <a:gd name="connsiteY4" fmla="*/ 431553 h 1000119"/>
              <a:gd name="connsiteX5" fmla="*/ 5396161 w 6858000"/>
              <a:gd name="connsiteY5" fmla="*/ 48872 h 1000119"/>
              <a:gd name="connsiteX6" fmla="*/ 4370981 w 6858000"/>
              <a:gd name="connsiteY6" fmla="*/ 509748 h 1000119"/>
              <a:gd name="connsiteX7" fmla="*/ 3390974 w 6858000"/>
              <a:gd name="connsiteY7" fmla="*/ 107519 h 1000119"/>
              <a:gd name="connsiteX8" fmla="*/ 2368521 w 6858000"/>
              <a:gd name="connsiteY8" fmla="*/ 431722 h 1000119"/>
              <a:gd name="connsiteX9" fmla="*/ 1346512 w 6858000"/>
              <a:gd name="connsiteY9" fmla="*/ 1 h 1000119"/>
              <a:gd name="connsiteX10" fmla="*/ 343918 w 6858000"/>
              <a:gd name="connsiteY10" fmla="*/ 431722 h 1000119"/>
              <a:gd name="connsiteX11" fmla="*/ 11586 w 6858000"/>
              <a:gd name="connsiteY11" fmla="*/ 342095 h 1000119"/>
              <a:gd name="connsiteX12" fmla="*/ 0 w 6858000"/>
              <a:gd name="connsiteY12" fmla="*/ 335764 h 1000119"/>
              <a:gd name="connsiteX0" fmla="*/ 0 w 6858000"/>
              <a:gd name="connsiteY0" fmla="*/ 335764 h 1000119"/>
              <a:gd name="connsiteX1" fmla="*/ 0 w 6858000"/>
              <a:gd name="connsiteY1" fmla="*/ 1000119 h 1000119"/>
              <a:gd name="connsiteX2" fmla="*/ 6858000 w 6858000"/>
              <a:gd name="connsiteY2" fmla="*/ 1000119 h 1000119"/>
              <a:gd name="connsiteX3" fmla="*/ 6858000 w 6858000"/>
              <a:gd name="connsiteY3" fmla="*/ 310656 h 1000119"/>
              <a:gd name="connsiteX4" fmla="*/ 6344801 w 6858000"/>
              <a:gd name="connsiteY4" fmla="*/ 362397 h 1000119"/>
              <a:gd name="connsiteX5" fmla="*/ 5396161 w 6858000"/>
              <a:gd name="connsiteY5" fmla="*/ 48872 h 1000119"/>
              <a:gd name="connsiteX6" fmla="*/ 4370981 w 6858000"/>
              <a:gd name="connsiteY6" fmla="*/ 509748 h 1000119"/>
              <a:gd name="connsiteX7" fmla="*/ 3390974 w 6858000"/>
              <a:gd name="connsiteY7" fmla="*/ 107519 h 1000119"/>
              <a:gd name="connsiteX8" fmla="*/ 2368521 w 6858000"/>
              <a:gd name="connsiteY8" fmla="*/ 431722 h 1000119"/>
              <a:gd name="connsiteX9" fmla="*/ 1346512 w 6858000"/>
              <a:gd name="connsiteY9" fmla="*/ 1 h 1000119"/>
              <a:gd name="connsiteX10" fmla="*/ 343918 w 6858000"/>
              <a:gd name="connsiteY10" fmla="*/ 431722 h 1000119"/>
              <a:gd name="connsiteX11" fmla="*/ 11586 w 6858000"/>
              <a:gd name="connsiteY11" fmla="*/ 342095 h 1000119"/>
              <a:gd name="connsiteX12" fmla="*/ 0 w 6858000"/>
              <a:gd name="connsiteY12" fmla="*/ 335764 h 1000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58000" h="1000119">
                <a:moveTo>
                  <a:pt x="0" y="335764"/>
                </a:moveTo>
                <a:lnTo>
                  <a:pt x="0" y="1000119"/>
                </a:lnTo>
                <a:lnTo>
                  <a:pt x="6858000" y="1000119"/>
                </a:lnTo>
                <a:lnTo>
                  <a:pt x="6858000" y="310656"/>
                </a:lnTo>
                <a:lnTo>
                  <a:pt x="6344801" y="362397"/>
                </a:lnTo>
                <a:cubicBezTo>
                  <a:pt x="5967955" y="321423"/>
                  <a:pt x="5725131" y="24314"/>
                  <a:pt x="5396161" y="48872"/>
                </a:cubicBezTo>
                <a:cubicBezTo>
                  <a:pt x="5067191" y="73431"/>
                  <a:pt x="4705179" y="499973"/>
                  <a:pt x="4370981" y="509748"/>
                </a:cubicBezTo>
                <a:cubicBezTo>
                  <a:pt x="4036783" y="519521"/>
                  <a:pt x="3950783" y="134422"/>
                  <a:pt x="3390974" y="107519"/>
                </a:cubicBezTo>
                <a:cubicBezTo>
                  <a:pt x="2886362" y="107519"/>
                  <a:pt x="2709263" y="449642"/>
                  <a:pt x="2368521" y="431722"/>
                </a:cubicBezTo>
                <a:cubicBezTo>
                  <a:pt x="2027777" y="413804"/>
                  <a:pt x="1683946" y="1"/>
                  <a:pt x="1346512" y="1"/>
                </a:cubicBezTo>
                <a:cubicBezTo>
                  <a:pt x="841901" y="0"/>
                  <a:pt x="678668" y="411631"/>
                  <a:pt x="343918" y="431722"/>
                </a:cubicBezTo>
                <a:cubicBezTo>
                  <a:pt x="218387" y="439257"/>
                  <a:pt x="116508" y="397382"/>
                  <a:pt x="11586" y="342095"/>
                </a:cubicBezTo>
                <a:lnTo>
                  <a:pt x="0" y="335764"/>
                </a:ln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29387" y="6341919"/>
            <a:ext cx="685800" cy="365125"/>
          </a:xfrm>
        </p:spPr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53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28">
            <a:extLst>
              <a:ext uri="{FF2B5EF4-FFF2-40B4-BE49-F238E27FC236}">
                <a16:creationId xmlns:a16="http://schemas.microsoft.com/office/drawing/2014/main" id="{AB119740-FBC9-9D07-94CC-1A4C5381FAC7}"/>
              </a:ext>
            </a:extLst>
          </p:cNvPr>
          <p:cNvSpPr/>
          <p:nvPr/>
        </p:nvSpPr>
        <p:spPr>
          <a:xfrm rot="12125087" flipH="1">
            <a:off x="472947" y="4178449"/>
            <a:ext cx="1660343" cy="1653406"/>
          </a:xfrm>
          <a:custGeom>
            <a:avLst/>
            <a:gdLst>
              <a:gd name="connsiteX0" fmla="*/ 0 w 3153843"/>
              <a:gd name="connsiteY0" fmla="*/ 1576922 h 3153843"/>
              <a:gd name="connsiteX1" fmla="*/ 1576922 w 3153843"/>
              <a:gd name="connsiteY1" fmla="*/ 0 h 3153843"/>
              <a:gd name="connsiteX2" fmla="*/ 3153844 w 3153843"/>
              <a:gd name="connsiteY2" fmla="*/ 1576922 h 3153843"/>
              <a:gd name="connsiteX3" fmla="*/ 1576922 w 3153843"/>
              <a:gd name="connsiteY3" fmla="*/ 3153844 h 3153843"/>
              <a:gd name="connsiteX4" fmla="*/ 0 w 3153843"/>
              <a:gd name="connsiteY4" fmla="*/ 1576922 h 3153843"/>
              <a:gd name="connsiteX0" fmla="*/ 0 w 3207606"/>
              <a:gd name="connsiteY0" fmla="*/ 1617687 h 3194609"/>
              <a:gd name="connsiteX1" fmla="*/ 1576922 w 3207606"/>
              <a:gd name="connsiteY1" fmla="*/ 40765 h 3194609"/>
              <a:gd name="connsiteX2" fmla="*/ 2663353 w 3207606"/>
              <a:gd name="connsiteY2" fmla="*/ 562167 h 3194609"/>
              <a:gd name="connsiteX3" fmla="*/ 3153844 w 3207606"/>
              <a:gd name="connsiteY3" fmla="*/ 1617687 h 3194609"/>
              <a:gd name="connsiteX4" fmla="*/ 1576922 w 3207606"/>
              <a:gd name="connsiteY4" fmla="*/ 3194609 h 3194609"/>
              <a:gd name="connsiteX5" fmla="*/ 0 w 3207606"/>
              <a:gd name="connsiteY5" fmla="*/ 1617687 h 3194609"/>
              <a:gd name="connsiteX0" fmla="*/ 0 w 2981370"/>
              <a:gd name="connsiteY0" fmla="*/ 1617687 h 3199247"/>
              <a:gd name="connsiteX1" fmla="*/ 1576922 w 2981370"/>
              <a:gd name="connsiteY1" fmla="*/ 40765 h 3199247"/>
              <a:gd name="connsiteX2" fmla="*/ 2663353 w 2981370"/>
              <a:gd name="connsiteY2" fmla="*/ 562167 h 3199247"/>
              <a:gd name="connsiteX3" fmla="*/ 2889684 w 2981370"/>
              <a:gd name="connsiteY3" fmla="*/ 2051180 h 3199247"/>
              <a:gd name="connsiteX4" fmla="*/ 1576922 w 2981370"/>
              <a:gd name="connsiteY4" fmla="*/ 3194609 h 3199247"/>
              <a:gd name="connsiteX5" fmla="*/ 0 w 2981370"/>
              <a:gd name="connsiteY5" fmla="*/ 1617687 h 3199247"/>
              <a:gd name="connsiteX0" fmla="*/ 2007 w 2983377"/>
              <a:gd name="connsiteY0" fmla="*/ 1536728 h 3118288"/>
              <a:gd name="connsiteX1" fmla="*/ 1280902 w 2983377"/>
              <a:gd name="connsiteY1" fmla="*/ 47860 h 3118288"/>
              <a:gd name="connsiteX2" fmla="*/ 2665360 w 2983377"/>
              <a:gd name="connsiteY2" fmla="*/ 481208 h 3118288"/>
              <a:gd name="connsiteX3" fmla="*/ 2891691 w 2983377"/>
              <a:gd name="connsiteY3" fmla="*/ 1970221 h 3118288"/>
              <a:gd name="connsiteX4" fmla="*/ 1578929 w 2983377"/>
              <a:gd name="connsiteY4" fmla="*/ 3113650 h 3118288"/>
              <a:gd name="connsiteX5" fmla="*/ 2007 w 2983377"/>
              <a:gd name="connsiteY5" fmla="*/ 1536728 h 3118288"/>
              <a:gd name="connsiteX0" fmla="*/ 2084 w 2942814"/>
              <a:gd name="connsiteY0" fmla="*/ 1709547 h 3125828"/>
              <a:gd name="connsiteX1" fmla="*/ 1240339 w 2942814"/>
              <a:gd name="connsiteY1" fmla="*/ 58119 h 3125828"/>
              <a:gd name="connsiteX2" fmla="*/ 2624797 w 2942814"/>
              <a:gd name="connsiteY2" fmla="*/ 491467 h 3125828"/>
              <a:gd name="connsiteX3" fmla="*/ 2851128 w 2942814"/>
              <a:gd name="connsiteY3" fmla="*/ 1980480 h 3125828"/>
              <a:gd name="connsiteX4" fmla="*/ 1538366 w 2942814"/>
              <a:gd name="connsiteY4" fmla="*/ 3123909 h 3125828"/>
              <a:gd name="connsiteX5" fmla="*/ 2084 w 2942814"/>
              <a:gd name="connsiteY5" fmla="*/ 1709547 h 3125828"/>
              <a:gd name="connsiteX0" fmla="*/ 6378 w 2947108"/>
              <a:gd name="connsiteY0" fmla="*/ 1709547 h 3125828"/>
              <a:gd name="connsiteX1" fmla="*/ 1244633 w 2947108"/>
              <a:gd name="connsiteY1" fmla="*/ 58119 h 3125828"/>
              <a:gd name="connsiteX2" fmla="*/ 2629091 w 2947108"/>
              <a:gd name="connsiteY2" fmla="*/ 491467 h 3125828"/>
              <a:gd name="connsiteX3" fmla="*/ 2855422 w 2947108"/>
              <a:gd name="connsiteY3" fmla="*/ 1980480 h 3125828"/>
              <a:gd name="connsiteX4" fmla="*/ 1542660 w 2947108"/>
              <a:gd name="connsiteY4" fmla="*/ 3123909 h 3125828"/>
              <a:gd name="connsiteX5" fmla="*/ 6378 w 2947108"/>
              <a:gd name="connsiteY5" fmla="*/ 1709547 h 3125828"/>
              <a:gd name="connsiteX0" fmla="*/ 6378 w 2916630"/>
              <a:gd name="connsiteY0" fmla="*/ 1709547 h 3133639"/>
              <a:gd name="connsiteX1" fmla="*/ 1244633 w 2916630"/>
              <a:gd name="connsiteY1" fmla="*/ 58119 h 3133639"/>
              <a:gd name="connsiteX2" fmla="*/ 2629091 w 2916630"/>
              <a:gd name="connsiteY2" fmla="*/ 491467 h 3133639"/>
              <a:gd name="connsiteX3" fmla="*/ 2814782 w 2916630"/>
              <a:gd name="connsiteY3" fmla="*/ 2244640 h 3133639"/>
              <a:gd name="connsiteX4" fmla="*/ 1542660 w 2916630"/>
              <a:gd name="connsiteY4" fmla="*/ 3123909 h 3133639"/>
              <a:gd name="connsiteX5" fmla="*/ 6378 w 2916630"/>
              <a:gd name="connsiteY5" fmla="*/ 1709547 h 3133639"/>
              <a:gd name="connsiteX0" fmla="*/ 5313 w 2915565"/>
              <a:gd name="connsiteY0" fmla="*/ 1643876 h 3067968"/>
              <a:gd name="connsiteX1" fmla="*/ 1094555 w 2915565"/>
              <a:gd name="connsiteY1" fmla="*/ 66954 h 3067968"/>
              <a:gd name="connsiteX2" fmla="*/ 2628026 w 2915565"/>
              <a:gd name="connsiteY2" fmla="*/ 425796 h 3067968"/>
              <a:gd name="connsiteX3" fmla="*/ 2813717 w 2915565"/>
              <a:gd name="connsiteY3" fmla="*/ 2178969 h 3067968"/>
              <a:gd name="connsiteX4" fmla="*/ 1541595 w 2915565"/>
              <a:gd name="connsiteY4" fmla="*/ 3058238 h 3067968"/>
              <a:gd name="connsiteX5" fmla="*/ 5313 w 2915565"/>
              <a:gd name="connsiteY5" fmla="*/ 1643876 h 3067968"/>
              <a:gd name="connsiteX0" fmla="*/ 6134 w 2916386"/>
              <a:gd name="connsiteY0" fmla="*/ 1669190 h 3093282"/>
              <a:gd name="connsiteX1" fmla="*/ 1095376 w 2916386"/>
              <a:gd name="connsiteY1" fmla="*/ 92268 h 3093282"/>
              <a:gd name="connsiteX2" fmla="*/ 2628847 w 2916386"/>
              <a:gd name="connsiteY2" fmla="*/ 451110 h 3093282"/>
              <a:gd name="connsiteX3" fmla="*/ 2814538 w 2916386"/>
              <a:gd name="connsiteY3" fmla="*/ 2204283 h 3093282"/>
              <a:gd name="connsiteX4" fmla="*/ 1542416 w 2916386"/>
              <a:gd name="connsiteY4" fmla="*/ 3083552 h 3093282"/>
              <a:gd name="connsiteX5" fmla="*/ 6134 w 2916386"/>
              <a:gd name="connsiteY5" fmla="*/ 1669190 h 3093282"/>
              <a:gd name="connsiteX0" fmla="*/ 3430 w 2913682"/>
              <a:gd name="connsiteY0" fmla="*/ 1669190 h 3093282"/>
              <a:gd name="connsiteX1" fmla="*/ 1092672 w 2913682"/>
              <a:gd name="connsiteY1" fmla="*/ 92268 h 3093282"/>
              <a:gd name="connsiteX2" fmla="*/ 2626143 w 2913682"/>
              <a:gd name="connsiteY2" fmla="*/ 451110 h 3093282"/>
              <a:gd name="connsiteX3" fmla="*/ 2811834 w 2913682"/>
              <a:gd name="connsiteY3" fmla="*/ 2204283 h 3093282"/>
              <a:gd name="connsiteX4" fmla="*/ 1539712 w 2913682"/>
              <a:gd name="connsiteY4" fmla="*/ 3083552 h 3093282"/>
              <a:gd name="connsiteX5" fmla="*/ 3430 w 2913682"/>
              <a:gd name="connsiteY5" fmla="*/ 1669190 h 3093282"/>
              <a:gd name="connsiteX0" fmla="*/ 856 w 2911108"/>
              <a:gd name="connsiteY0" fmla="*/ 1669190 h 3059971"/>
              <a:gd name="connsiteX1" fmla="*/ 1090098 w 2911108"/>
              <a:gd name="connsiteY1" fmla="*/ 92268 h 3059971"/>
              <a:gd name="connsiteX2" fmla="*/ 2623569 w 2911108"/>
              <a:gd name="connsiteY2" fmla="*/ 451110 h 3059971"/>
              <a:gd name="connsiteX3" fmla="*/ 2809260 w 2911108"/>
              <a:gd name="connsiteY3" fmla="*/ 2204283 h 3059971"/>
              <a:gd name="connsiteX4" fmla="*/ 1245884 w 2911108"/>
              <a:gd name="connsiteY4" fmla="*/ 3049685 h 3059971"/>
              <a:gd name="connsiteX5" fmla="*/ 856 w 2911108"/>
              <a:gd name="connsiteY5" fmla="*/ 1669190 h 3059971"/>
              <a:gd name="connsiteX0" fmla="*/ 856 w 2911108"/>
              <a:gd name="connsiteY0" fmla="*/ 1669190 h 3076084"/>
              <a:gd name="connsiteX1" fmla="*/ 1090098 w 2911108"/>
              <a:gd name="connsiteY1" fmla="*/ 92268 h 3076084"/>
              <a:gd name="connsiteX2" fmla="*/ 2623569 w 2911108"/>
              <a:gd name="connsiteY2" fmla="*/ 451110 h 3076084"/>
              <a:gd name="connsiteX3" fmla="*/ 2809260 w 2911108"/>
              <a:gd name="connsiteY3" fmla="*/ 2204283 h 3076084"/>
              <a:gd name="connsiteX4" fmla="*/ 1245884 w 2911108"/>
              <a:gd name="connsiteY4" fmla="*/ 3049685 h 3076084"/>
              <a:gd name="connsiteX5" fmla="*/ 856 w 2911108"/>
              <a:gd name="connsiteY5" fmla="*/ 1669190 h 3076084"/>
              <a:gd name="connsiteX0" fmla="*/ 27222 w 2937474"/>
              <a:gd name="connsiteY0" fmla="*/ 1577456 h 2984350"/>
              <a:gd name="connsiteX1" fmla="*/ 468921 w 2937474"/>
              <a:gd name="connsiteY1" fmla="*/ 413561 h 2984350"/>
              <a:gd name="connsiteX2" fmla="*/ 1116464 w 2937474"/>
              <a:gd name="connsiteY2" fmla="*/ 534 h 2984350"/>
              <a:gd name="connsiteX3" fmla="*/ 2649935 w 2937474"/>
              <a:gd name="connsiteY3" fmla="*/ 359376 h 2984350"/>
              <a:gd name="connsiteX4" fmla="*/ 2835626 w 2937474"/>
              <a:gd name="connsiteY4" fmla="*/ 2112549 h 2984350"/>
              <a:gd name="connsiteX5" fmla="*/ 1272250 w 2937474"/>
              <a:gd name="connsiteY5" fmla="*/ 2957951 h 2984350"/>
              <a:gd name="connsiteX6" fmla="*/ 27222 w 2937474"/>
              <a:gd name="connsiteY6" fmla="*/ 1577456 h 2984350"/>
              <a:gd name="connsiteX0" fmla="*/ 27222 w 2937474"/>
              <a:gd name="connsiteY0" fmla="*/ 1624714 h 3031608"/>
              <a:gd name="connsiteX1" fmla="*/ 468921 w 2937474"/>
              <a:gd name="connsiteY1" fmla="*/ 460819 h 3031608"/>
              <a:gd name="connsiteX2" fmla="*/ 1428037 w 2937474"/>
              <a:gd name="connsiteY2" fmla="*/ 379 h 3031608"/>
              <a:gd name="connsiteX3" fmla="*/ 2649935 w 2937474"/>
              <a:gd name="connsiteY3" fmla="*/ 406634 h 3031608"/>
              <a:gd name="connsiteX4" fmla="*/ 2835626 w 2937474"/>
              <a:gd name="connsiteY4" fmla="*/ 2159807 h 3031608"/>
              <a:gd name="connsiteX5" fmla="*/ 1272250 w 2937474"/>
              <a:gd name="connsiteY5" fmla="*/ 3005209 h 3031608"/>
              <a:gd name="connsiteX6" fmla="*/ 27222 w 2937474"/>
              <a:gd name="connsiteY6" fmla="*/ 1624714 h 3031608"/>
              <a:gd name="connsiteX0" fmla="*/ 27222 w 3027730"/>
              <a:gd name="connsiteY0" fmla="*/ 1624714 h 3012474"/>
              <a:gd name="connsiteX1" fmla="*/ 468921 w 3027730"/>
              <a:gd name="connsiteY1" fmla="*/ 460819 h 3012474"/>
              <a:gd name="connsiteX2" fmla="*/ 1428037 w 3027730"/>
              <a:gd name="connsiteY2" fmla="*/ 379 h 3012474"/>
              <a:gd name="connsiteX3" fmla="*/ 2649935 w 3027730"/>
              <a:gd name="connsiteY3" fmla="*/ 406634 h 3012474"/>
              <a:gd name="connsiteX4" fmla="*/ 2950772 w 3027730"/>
              <a:gd name="connsiteY4" fmla="*/ 2092073 h 3012474"/>
              <a:gd name="connsiteX5" fmla="*/ 1272250 w 3027730"/>
              <a:gd name="connsiteY5" fmla="*/ 3005209 h 3012474"/>
              <a:gd name="connsiteX6" fmla="*/ 27222 w 3027730"/>
              <a:gd name="connsiteY6" fmla="*/ 1624714 h 3012474"/>
              <a:gd name="connsiteX0" fmla="*/ 27222 w 3027730"/>
              <a:gd name="connsiteY0" fmla="*/ 1624714 h 3018036"/>
              <a:gd name="connsiteX1" fmla="*/ 468921 w 3027730"/>
              <a:gd name="connsiteY1" fmla="*/ 460819 h 3018036"/>
              <a:gd name="connsiteX2" fmla="*/ 1428037 w 3027730"/>
              <a:gd name="connsiteY2" fmla="*/ 379 h 3018036"/>
              <a:gd name="connsiteX3" fmla="*/ 2649935 w 3027730"/>
              <a:gd name="connsiteY3" fmla="*/ 406634 h 3018036"/>
              <a:gd name="connsiteX4" fmla="*/ 2950772 w 3027730"/>
              <a:gd name="connsiteY4" fmla="*/ 2092073 h 3018036"/>
              <a:gd name="connsiteX5" fmla="*/ 1272250 w 3027730"/>
              <a:gd name="connsiteY5" fmla="*/ 3005209 h 3018036"/>
              <a:gd name="connsiteX6" fmla="*/ 27222 w 3027730"/>
              <a:gd name="connsiteY6" fmla="*/ 1624714 h 3018036"/>
              <a:gd name="connsiteX0" fmla="*/ 27222 w 3074585"/>
              <a:gd name="connsiteY0" fmla="*/ 1624714 h 3018036"/>
              <a:gd name="connsiteX1" fmla="*/ 468921 w 3074585"/>
              <a:gd name="connsiteY1" fmla="*/ 460819 h 3018036"/>
              <a:gd name="connsiteX2" fmla="*/ 1428037 w 3074585"/>
              <a:gd name="connsiteY2" fmla="*/ 379 h 3018036"/>
              <a:gd name="connsiteX3" fmla="*/ 2649935 w 3074585"/>
              <a:gd name="connsiteY3" fmla="*/ 406634 h 3018036"/>
              <a:gd name="connsiteX4" fmla="*/ 2950772 w 3074585"/>
              <a:gd name="connsiteY4" fmla="*/ 2092073 h 3018036"/>
              <a:gd name="connsiteX5" fmla="*/ 1272250 w 3074585"/>
              <a:gd name="connsiteY5" fmla="*/ 3005209 h 3018036"/>
              <a:gd name="connsiteX6" fmla="*/ 27222 w 3074585"/>
              <a:gd name="connsiteY6" fmla="*/ 1624714 h 3018036"/>
              <a:gd name="connsiteX0" fmla="*/ 11907 w 3059270"/>
              <a:gd name="connsiteY0" fmla="*/ 1624714 h 3018036"/>
              <a:gd name="connsiteX1" fmla="*/ 453606 w 3059270"/>
              <a:gd name="connsiteY1" fmla="*/ 460819 h 3018036"/>
              <a:gd name="connsiteX2" fmla="*/ 1412722 w 3059270"/>
              <a:gd name="connsiteY2" fmla="*/ 379 h 3018036"/>
              <a:gd name="connsiteX3" fmla="*/ 2634620 w 3059270"/>
              <a:gd name="connsiteY3" fmla="*/ 406634 h 3018036"/>
              <a:gd name="connsiteX4" fmla="*/ 2935457 w 3059270"/>
              <a:gd name="connsiteY4" fmla="*/ 2092073 h 3018036"/>
              <a:gd name="connsiteX5" fmla="*/ 1256935 w 3059270"/>
              <a:gd name="connsiteY5" fmla="*/ 3005209 h 3018036"/>
              <a:gd name="connsiteX6" fmla="*/ 11907 w 3059270"/>
              <a:gd name="connsiteY6" fmla="*/ 1624714 h 3018036"/>
              <a:gd name="connsiteX0" fmla="*/ 2018 w 3049381"/>
              <a:gd name="connsiteY0" fmla="*/ 1624714 h 3018036"/>
              <a:gd name="connsiteX1" fmla="*/ 443717 w 3049381"/>
              <a:gd name="connsiteY1" fmla="*/ 460819 h 3018036"/>
              <a:gd name="connsiteX2" fmla="*/ 1402833 w 3049381"/>
              <a:gd name="connsiteY2" fmla="*/ 379 h 3018036"/>
              <a:gd name="connsiteX3" fmla="*/ 2624731 w 3049381"/>
              <a:gd name="connsiteY3" fmla="*/ 406634 h 3018036"/>
              <a:gd name="connsiteX4" fmla="*/ 2925568 w 3049381"/>
              <a:gd name="connsiteY4" fmla="*/ 2092073 h 3018036"/>
              <a:gd name="connsiteX5" fmla="*/ 1247046 w 3049381"/>
              <a:gd name="connsiteY5" fmla="*/ 3005209 h 3018036"/>
              <a:gd name="connsiteX6" fmla="*/ 2018 w 3049381"/>
              <a:gd name="connsiteY6" fmla="*/ 1624714 h 3018036"/>
              <a:gd name="connsiteX0" fmla="*/ 2321 w 3049684"/>
              <a:gd name="connsiteY0" fmla="*/ 1624714 h 3018036"/>
              <a:gd name="connsiteX1" fmla="*/ 444020 w 3049684"/>
              <a:gd name="connsiteY1" fmla="*/ 460819 h 3018036"/>
              <a:gd name="connsiteX2" fmla="*/ 1403136 w 3049684"/>
              <a:gd name="connsiteY2" fmla="*/ 379 h 3018036"/>
              <a:gd name="connsiteX3" fmla="*/ 2625034 w 3049684"/>
              <a:gd name="connsiteY3" fmla="*/ 406634 h 3018036"/>
              <a:gd name="connsiteX4" fmla="*/ 2925871 w 3049684"/>
              <a:gd name="connsiteY4" fmla="*/ 2092073 h 3018036"/>
              <a:gd name="connsiteX5" fmla="*/ 1247349 w 3049684"/>
              <a:gd name="connsiteY5" fmla="*/ 3005209 h 3018036"/>
              <a:gd name="connsiteX6" fmla="*/ 2321 w 3049684"/>
              <a:gd name="connsiteY6" fmla="*/ 1624714 h 3018036"/>
              <a:gd name="connsiteX0" fmla="*/ 26699 w 3074062"/>
              <a:gd name="connsiteY0" fmla="*/ 1624345 h 3017667"/>
              <a:gd name="connsiteX1" fmla="*/ 493692 w 3074062"/>
              <a:gd name="connsiteY1" fmla="*/ 398112 h 3017667"/>
              <a:gd name="connsiteX2" fmla="*/ 1427514 w 3074062"/>
              <a:gd name="connsiteY2" fmla="*/ 10 h 3017667"/>
              <a:gd name="connsiteX3" fmla="*/ 2649412 w 3074062"/>
              <a:gd name="connsiteY3" fmla="*/ 406265 h 3017667"/>
              <a:gd name="connsiteX4" fmla="*/ 2950249 w 3074062"/>
              <a:gd name="connsiteY4" fmla="*/ 2091704 h 3017667"/>
              <a:gd name="connsiteX5" fmla="*/ 1271727 w 3074062"/>
              <a:gd name="connsiteY5" fmla="*/ 3004840 h 3017667"/>
              <a:gd name="connsiteX6" fmla="*/ 26699 w 3074062"/>
              <a:gd name="connsiteY6" fmla="*/ 1624345 h 3017667"/>
              <a:gd name="connsiteX0" fmla="*/ 7481 w 3054844"/>
              <a:gd name="connsiteY0" fmla="*/ 1624345 h 3017667"/>
              <a:gd name="connsiteX1" fmla="*/ 474474 w 3054844"/>
              <a:gd name="connsiteY1" fmla="*/ 398112 h 3017667"/>
              <a:gd name="connsiteX2" fmla="*/ 1408296 w 3054844"/>
              <a:gd name="connsiteY2" fmla="*/ 10 h 3017667"/>
              <a:gd name="connsiteX3" fmla="*/ 2630194 w 3054844"/>
              <a:gd name="connsiteY3" fmla="*/ 406265 h 3017667"/>
              <a:gd name="connsiteX4" fmla="*/ 2931031 w 3054844"/>
              <a:gd name="connsiteY4" fmla="*/ 2091704 h 3017667"/>
              <a:gd name="connsiteX5" fmla="*/ 1252509 w 3054844"/>
              <a:gd name="connsiteY5" fmla="*/ 3004840 h 3017667"/>
              <a:gd name="connsiteX6" fmla="*/ 7481 w 3054844"/>
              <a:gd name="connsiteY6" fmla="*/ 1624345 h 3017667"/>
              <a:gd name="connsiteX0" fmla="*/ 7481 w 3054844"/>
              <a:gd name="connsiteY0" fmla="*/ 1624345 h 3036733"/>
              <a:gd name="connsiteX1" fmla="*/ 474474 w 3054844"/>
              <a:gd name="connsiteY1" fmla="*/ 398112 h 3036733"/>
              <a:gd name="connsiteX2" fmla="*/ 1408296 w 3054844"/>
              <a:gd name="connsiteY2" fmla="*/ 10 h 3036733"/>
              <a:gd name="connsiteX3" fmla="*/ 2630194 w 3054844"/>
              <a:gd name="connsiteY3" fmla="*/ 406265 h 3036733"/>
              <a:gd name="connsiteX4" fmla="*/ 2931031 w 3054844"/>
              <a:gd name="connsiteY4" fmla="*/ 2091704 h 3036733"/>
              <a:gd name="connsiteX5" fmla="*/ 1252509 w 3054844"/>
              <a:gd name="connsiteY5" fmla="*/ 3004840 h 3036733"/>
              <a:gd name="connsiteX6" fmla="*/ 7481 w 3054844"/>
              <a:gd name="connsiteY6" fmla="*/ 1624345 h 3036733"/>
              <a:gd name="connsiteX0" fmla="*/ 7481 w 3054844"/>
              <a:gd name="connsiteY0" fmla="*/ 1624345 h 3042079"/>
              <a:gd name="connsiteX1" fmla="*/ 474474 w 3054844"/>
              <a:gd name="connsiteY1" fmla="*/ 398112 h 3042079"/>
              <a:gd name="connsiteX2" fmla="*/ 1408296 w 3054844"/>
              <a:gd name="connsiteY2" fmla="*/ 10 h 3042079"/>
              <a:gd name="connsiteX3" fmla="*/ 2630194 w 3054844"/>
              <a:gd name="connsiteY3" fmla="*/ 406265 h 3042079"/>
              <a:gd name="connsiteX4" fmla="*/ 2931031 w 3054844"/>
              <a:gd name="connsiteY4" fmla="*/ 2091704 h 3042079"/>
              <a:gd name="connsiteX5" fmla="*/ 1252509 w 3054844"/>
              <a:gd name="connsiteY5" fmla="*/ 3004840 h 3042079"/>
              <a:gd name="connsiteX6" fmla="*/ 7481 w 3054844"/>
              <a:gd name="connsiteY6" fmla="*/ 1624345 h 3042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4844" h="3042079">
                <a:moveTo>
                  <a:pt x="7481" y="1624345"/>
                </a:moveTo>
                <a:cubicBezTo>
                  <a:pt x="-51501" y="1105133"/>
                  <a:pt x="250811" y="652915"/>
                  <a:pt x="474474" y="398112"/>
                </a:cubicBezTo>
                <a:cubicBezTo>
                  <a:pt x="698137" y="143309"/>
                  <a:pt x="1049009" y="-1349"/>
                  <a:pt x="1408296" y="10"/>
                </a:cubicBezTo>
                <a:cubicBezTo>
                  <a:pt x="1767583" y="1369"/>
                  <a:pt x="2367374" y="143445"/>
                  <a:pt x="2630194" y="406265"/>
                </a:cubicBezTo>
                <a:cubicBezTo>
                  <a:pt x="2893014" y="669085"/>
                  <a:pt x="3245311" y="1489274"/>
                  <a:pt x="2931031" y="2091704"/>
                </a:cubicBezTo>
                <a:cubicBezTo>
                  <a:pt x="2554802" y="2890814"/>
                  <a:pt x="1931523" y="3146925"/>
                  <a:pt x="1252509" y="3004840"/>
                </a:cubicBezTo>
                <a:cubicBezTo>
                  <a:pt x="573495" y="2862755"/>
                  <a:pt x="66463" y="2143557"/>
                  <a:pt x="7481" y="162434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A16ED9F-8A3C-6DC4-67D1-23234ABF0B70}"/>
              </a:ext>
            </a:extLst>
          </p:cNvPr>
          <p:cNvSpPr/>
          <p:nvPr/>
        </p:nvSpPr>
        <p:spPr>
          <a:xfrm rot="10267945">
            <a:off x="1701250" y="5398458"/>
            <a:ext cx="1667077" cy="1476374"/>
          </a:xfrm>
          <a:custGeom>
            <a:avLst/>
            <a:gdLst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08042 w 2817833"/>
              <a:gd name="connsiteY5" fmla="*/ 911500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92762 w 2869434"/>
              <a:gd name="connsiteY0" fmla="*/ 1376350 h 1592824"/>
              <a:gd name="connsiteX1" fmla="*/ 64066 w 2869434"/>
              <a:gd name="connsiteY1" fmla="*/ 322098 h 1592824"/>
              <a:gd name="connsiteX2" fmla="*/ 35636 w 2869434"/>
              <a:gd name="connsiteY2" fmla="*/ 34843 h 1592824"/>
              <a:gd name="connsiteX3" fmla="*/ 598438 w 2869434"/>
              <a:gd name="connsiteY3" fmla="*/ 0 h 1592824"/>
              <a:gd name="connsiteX4" fmla="*/ 616870 w 2869434"/>
              <a:gd name="connsiteY4" fmla="*/ 142333 h 1592824"/>
              <a:gd name="connsiteX5" fmla="*/ 1018552 w 2869434"/>
              <a:gd name="connsiteY5" fmla="*/ 820783 h 1592824"/>
              <a:gd name="connsiteX6" fmla="*/ 1875360 w 2869434"/>
              <a:gd name="connsiteY6" fmla="*/ 900808 h 1592824"/>
              <a:gd name="connsiteX7" fmla="*/ 2216182 w 2869434"/>
              <a:gd name="connsiteY7" fmla="*/ 555673 h 1592824"/>
              <a:gd name="connsiteX8" fmla="*/ 2234960 w 2869434"/>
              <a:gd name="connsiteY8" fmla="*/ 23807 h 1592824"/>
              <a:gd name="connsiteX9" fmla="*/ 2817529 w 2869434"/>
              <a:gd name="connsiteY9" fmla="*/ 32281 h 1592824"/>
              <a:gd name="connsiteX10" fmla="*/ 2868923 w 2869434"/>
              <a:gd name="connsiteY10" fmla="*/ 392308 h 1592824"/>
              <a:gd name="connsiteX11" fmla="*/ 2694148 w 2869434"/>
              <a:gd name="connsiteY11" fmla="*/ 1073395 h 1592824"/>
              <a:gd name="connsiteX12" fmla="*/ 2102493 w 2869434"/>
              <a:gd name="connsiteY12" fmla="*/ 1538808 h 1592824"/>
              <a:gd name="connsiteX13" fmla="*/ 832178 w 2869434"/>
              <a:gd name="connsiteY13" fmla="*/ 1452272 h 1592824"/>
              <a:gd name="connsiteX14" fmla="*/ 692762 w 2869434"/>
              <a:gd name="connsiteY14" fmla="*/ 1376350 h 1592824"/>
              <a:gd name="connsiteX0" fmla="*/ 676240 w 2852912"/>
              <a:gd name="connsiteY0" fmla="*/ 1376350 h 1592824"/>
              <a:gd name="connsiteX1" fmla="*/ 81309 w 2852912"/>
              <a:gd name="connsiteY1" fmla="*/ 436393 h 1592824"/>
              <a:gd name="connsiteX2" fmla="*/ 19114 w 2852912"/>
              <a:gd name="connsiteY2" fmla="*/ 34843 h 1592824"/>
              <a:gd name="connsiteX3" fmla="*/ 581916 w 2852912"/>
              <a:gd name="connsiteY3" fmla="*/ 0 h 1592824"/>
              <a:gd name="connsiteX4" fmla="*/ 600348 w 2852912"/>
              <a:gd name="connsiteY4" fmla="*/ 142333 h 1592824"/>
              <a:gd name="connsiteX5" fmla="*/ 1002030 w 2852912"/>
              <a:gd name="connsiteY5" fmla="*/ 820783 h 1592824"/>
              <a:gd name="connsiteX6" fmla="*/ 1858838 w 2852912"/>
              <a:gd name="connsiteY6" fmla="*/ 900808 h 1592824"/>
              <a:gd name="connsiteX7" fmla="*/ 2199660 w 2852912"/>
              <a:gd name="connsiteY7" fmla="*/ 555673 h 1592824"/>
              <a:gd name="connsiteX8" fmla="*/ 2218438 w 2852912"/>
              <a:gd name="connsiteY8" fmla="*/ 23807 h 1592824"/>
              <a:gd name="connsiteX9" fmla="*/ 2801007 w 2852912"/>
              <a:gd name="connsiteY9" fmla="*/ 32281 h 1592824"/>
              <a:gd name="connsiteX10" fmla="*/ 2852401 w 2852912"/>
              <a:gd name="connsiteY10" fmla="*/ 392308 h 1592824"/>
              <a:gd name="connsiteX11" fmla="*/ 2677626 w 2852912"/>
              <a:gd name="connsiteY11" fmla="*/ 1073395 h 1592824"/>
              <a:gd name="connsiteX12" fmla="*/ 2085971 w 2852912"/>
              <a:gd name="connsiteY12" fmla="*/ 1538808 h 1592824"/>
              <a:gd name="connsiteX13" fmla="*/ 815656 w 2852912"/>
              <a:gd name="connsiteY13" fmla="*/ 1452272 h 1592824"/>
              <a:gd name="connsiteX14" fmla="*/ 676240 w 2852912"/>
              <a:gd name="connsiteY14" fmla="*/ 1376350 h 1592824"/>
              <a:gd name="connsiteX0" fmla="*/ 665403 w 2842075"/>
              <a:gd name="connsiteY0" fmla="*/ 1376350 h 1592824"/>
              <a:gd name="connsiteX1" fmla="*/ 70472 w 2842075"/>
              <a:gd name="connsiteY1" fmla="*/ 436393 h 1592824"/>
              <a:gd name="connsiteX2" fmla="*/ 8277 w 2842075"/>
              <a:gd name="connsiteY2" fmla="*/ 34843 h 1592824"/>
              <a:gd name="connsiteX3" fmla="*/ 571079 w 2842075"/>
              <a:gd name="connsiteY3" fmla="*/ 0 h 1592824"/>
              <a:gd name="connsiteX4" fmla="*/ 589511 w 2842075"/>
              <a:gd name="connsiteY4" fmla="*/ 142333 h 1592824"/>
              <a:gd name="connsiteX5" fmla="*/ 991193 w 2842075"/>
              <a:gd name="connsiteY5" fmla="*/ 820783 h 1592824"/>
              <a:gd name="connsiteX6" fmla="*/ 1848001 w 2842075"/>
              <a:gd name="connsiteY6" fmla="*/ 900808 h 1592824"/>
              <a:gd name="connsiteX7" fmla="*/ 2188823 w 2842075"/>
              <a:gd name="connsiteY7" fmla="*/ 555673 h 1592824"/>
              <a:gd name="connsiteX8" fmla="*/ 2207601 w 2842075"/>
              <a:gd name="connsiteY8" fmla="*/ 23807 h 1592824"/>
              <a:gd name="connsiteX9" fmla="*/ 2790170 w 2842075"/>
              <a:gd name="connsiteY9" fmla="*/ 32281 h 1592824"/>
              <a:gd name="connsiteX10" fmla="*/ 2841564 w 2842075"/>
              <a:gd name="connsiteY10" fmla="*/ 392308 h 1592824"/>
              <a:gd name="connsiteX11" fmla="*/ 2666789 w 2842075"/>
              <a:gd name="connsiteY11" fmla="*/ 1073395 h 1592824"/>
              <a:gd name="connsiteX12" fmla="*/ 2075134 w 2842075"/>
              <a:gd name="connsiteY12" fmla="*/ 1538808 h 1592824"/>
              <a:gd name="connsiteX13" fmla="*/ 804819 w 2842075"/>
              <a:gd name="connsiteY13" fmla="*/ 1452272 h 1592824"/>
              <a:gd name="connsiteX14" fmla="*/ 665403 w 2842075"/>
              <a:gd name="connsiteY14" fmla="*/ 1376350 h 1592824"/>
              <a:gd name="connsiteX0" fmla="*/ 657126 w 2833798"/>
              <a:gd name="connsiteY0" fmla="*/ 1376350 h 1592824"/>
              <a:gd name="connsiteX1" fmla="*/ 62195 w 2833798"/>
              <a:gd name="connsiteY1" fmla="*/ 436393 h 1592824"/>
              <a:gd name="connsiteX2" fmla="*/ 0 w 2833798"/>
              <a:gd name="connsiteY2" fmla="*/ 34843 h 1592824"/>
              <a:gd name="connsiteX3" fmla="*/ 562802 w 2833798"/>
              <a:gd name="connsiteY3" fmla="*/ 0 h 1592824"/>
              <a:gd name="connsiteX4" fmla="*/ 581234 w 2833798"/>
              <a:gd name="connsiteY4" fmla="*/ 142333 h 1592824"/>
              <a:gd name="connsiteX5" fmla="*/ 982916 w 2833798"/>
              <a:gd name="connsiteY5" fmla="*/ 820783 h 1592824"/>
              <a:gd name="connsiteX6" fmla="*/ 1839724 w 2833798"/>
              <a:gd name="connsiteY6" fmla="*/ 900808 h 1592824"/>
              <a:gd name="connsiteX7" fmla="*/ 2180546 w 2833798"/>
              <a:gd name="connsiteY7" fmla="*/ 555673 h 1592824"/>
              <a:gd name="connsiteX8" fmla="*/ 2199324 w 2833798"/>
              <a:gd name="connsiteY8" fmla="*/ 23807 h 1592824"/>
              <a:gd name="connsiteX9" fmla="*/ 2781893 w 2833798"/>
              <a:gd name="connsiteY9" fmla="*/ 32281 h 1592824"/>
              <a:gd name="connsiteX10" fmla="*/ 2833287 w 2833798"/>
              <a:gd name="connsiteY10" fmla="*/ 392308 h 1592824"/>
              <a:gd name="connsiteX11" fmla="*/ 2658512 w 2833798"/>
              <a:gd name="connsiteY11" fmla="*/ 1073395 h 1592824"/>
              <a:gd name="connsiteX12" fmla="*/ 2066857 w 2833798"/>
              <a:gd name="connsiteY12" fmla="*/ 1538808 h 1592824"/>
              <a:gd name="connsiteX13" fmla="*/ 796542 w 2833798"/>
              <a:gd name="connsiteY13" fmla="*/ 1452272 h 1592824"/>
              <a:gd name="connsiteX14" fmla="*/ 657126 w 2833798"/>
              <a:gd name="connsiteY14" fmla="*/ 1376350 h 1592824"/>
              <a:gd name="connsiteX0" fmla="*/ 654843 w 2831515"/>
              <a:gd name="connsiteY0" fmla="*/ 1376350 h 1592824"/>
              <a:gd name="connsiteX1" fmla="*/ 59912 w 2831515"/>
              <a:gd name="connsiteY1" fmla="*/ 436393 h 1592824"/>
              <a:gd name="connsiteX2" fmla="*/ 12356 w 2831515"/>
              <a:gd name="connsiteY2" fmla="*/ 77528 h 1592824"/>
              <a:gd name="connsiteX3" fmla="*/ 560519 w 2831515"/>
              <a:gd name="connsiteY3" fmla="*/ 0 h 1592824"/>
              <a:gd name="connsiteX4" fmla="*/ 578951 w 2831515"/>
              <a:gd name="connsiteY4" fmla="*/ 142333 h 1592824"/>
              <a:gd name="connsiteX5" fmla="*/ 980633 w 2831515"/>
              <a:gd name="connsiteY5" fmla="*/ 820783 h 1592824"/>
              <a:gd name="connsiteX6" fmla="*/ 1837441 w 2831515"/>
              <a:gd name="connsiteY6" fmla="*/ 900808 h 1592824"/>
              <a:gd name="connsiteX7" fmla="*/ 2178263 w 2831515"/>
              <a:gd name="connsiteY7" fmla="*/ 555673 h 1592824"/>
              <a:gd name="connsiteX8" fmla="*/ 2197041 w 2831515"/>
              <a:gd name="connsiteY8" fmla="*/ 23807 h 1592824"/>
              <a:gd name="connsiteX9" fmla="*/ 2779610 w 2831515"/>
              <a:gd name="connsiteY9" fmla="*/ 32281 h 1592824"/>
              <a:gd name="connsiteX10" fmla="*/ 2831004 w 2831515"/>
              <a:gd name="connsiteY10" fmla="*/ 392308 h 1592824"/>
              <a:gd name="connsiteX11" fmla="*/ 2656229 w 2831515"/>
              <a:gd name="connsiteY11" fmla="*/ 1073395 h 1592824"/>
              <a:gd name="connsiteX12" fmla="*/ 2064574 w 2831515"/>
              <a:gd name="connsiteY12" fmla="*/ 1538808 h 1592824"/>
              <a:gd name="connsiteX13" fmla="*/ 794259 w 2831515"/>
              <a:gd name="connsiteY13" fmla="*/ 1452272 h 1592824"/>
              <a:gd name="connsiteX14" fmla="*/ 654843 w 2831515"/>
              <a:gd name="connsiteY14" fmla="*/ 1376350 h 1592824"/>
              <a:gd name="connsiteX0" fmla="*/ 669683 w 2846355"/>
              <a:gd name="connsiteY0" fmla="*/ 1376350 h 1592824"/>
              <a:gd name="connsiteX1" fmla="*/ 74752 w 2846355"/>
              <a:gd name="connsiteY1" fmla="*/ 436393 h 1592824"/>
              <a:gd name="connsiteX2" fmla="*/ 969 w 2846355"/>
              <a:gd name="connsiteY2" fmla="*/ 83689 h 1592824"/>
              <a:gd name="connsiteX3" fmla="*/ 575359 w 2846355"/>
              <a:gd name="connsiteY3" fmla="*/ 0 h 1592824"/>
              <a:gd name="connsiteX4" fmla="*/ 593791 w 2846355"/>
              <a:gd name="connsiteY4" fmla="*/ 142333 h 1592824"/>
              <a:gd name="connsiteX5" fmla="*/ 995473 w 2846355"/>
              <a:gd name="connsiteY5" fmla="*/ 820783 h 1592824"/>
              <a:gd name="connsiteX6" fmla="*/ 1852281 w 2846355"/>
              <a:gd name="connsiteY6" fmla="*/ 900808 h 1592824"/>
              <a:gd name="connsiteX7" fmla="*/ 2193103 w 2846355"/>
              <a:gd name="connsiteY7" fmla="*/ 555673 h 1592824"/>
              <a:gd name="connsiteX8" fmla="*/ 2211881 w 2846355"/>
              <a:gd name="connsiteY8" fmla="*/ 23807 h 1592824"/>
              <a:gd name="connsiteX9" fmla="*/ 2794450 w 2846355"/>
              <a:gd name="connsiteY9" fmla="*/ 32281 h 1592824"/>
              <a:gd name="connsiteX10" fmla="*/ 2845844 w 2846355"/>
              <a:gd name="connsiteY10" fmla="*/ 392308 h 1592824"/>
              <a:gd name="connsiteX11" fmla="*/ 2671069 w 2846355"/>
              <a:gd name="connsiteY11" fmla="*/ 1073395 h 1592824"/>
              <a:gd name="connsiteX12" fmla="*/ 2079414 w 2846355"/>
              <a:gd name="connsiteY12" fmla="*/ 1538808 h 1592824"/>
              <a:gd name="connsiteX13" fmla="*/ 809099 w 2846355"/>
              <a:gd name="connsiteY13" fmla="*/ 1452272 h 1592824"/>
              <a:gd name="connsiteX14" fmla="*/ 669683 w 2846355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1077920 w 2845386"/>
              <a:gd name="connsiteY5" fmla="*/ 764841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668714 w 2845386"/>
              <a:gd name="connsiteY13" fmla="*/ 1376350 h 1556992"/>
              <a:gd name="connsiteX0" fmla="*/ 746172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746172 w 2845386"/>
              <a:gd name="connsiteY13" fmla="*/ 1376350 h 1556992"/>
              <a:gd name="connsiteX0" fmla="*/ 698505 w 2845386"/>
              <a:gd name="connsiteY0" fmla="*/ 1390335 h 1559226"/>
              <a:gd name="connsiteX1" fmla="*/ 116789 w 2845386"/>
              <a:gd name="connsiteY1" fmla="*/ 590029 h 1559226"/>
              <a:gd name="connsiteX2" fmla="*/ 0 w 2845386"/>
              <a:gd name="connsiteY2" fmla="*/ 83689 h 1559226"/>
              <a:gd name="connsiteX3" fmla="*/ 574390 w 2845386"/>
              <a:gd name="connsiteY3" fmla="*/ 0 h 1559226"/>
              <a:gd name="connsiteX4" fmla="*/ 592822 w 2845386"/>
              <a:gd name="connsiteY4" fmla="*/ 142333 h 1559226"/>
              <a:gd name="connsiteX5" fmla="*/ 1077920 w 2845386"/>
              <a:gd name="connsiteY5" fmla="*/ 764841 h 1559226"/>
              <a:gd name="connsiteX6" fmla="*/ 1791731 w 2845386"/>
              <a:gd name="connsiteY6" fmla="*/ 767945 h 1559226"/>
              <a:gd name="connsiteX7" fmla="*/ 2126592 w 2845386"/>
              <a:gd name="connsiteY7" fmla="*/ 478752 h 1559226"/>
              <a:gd name="connsiteX8" fmla="*/ 2210912 w 2845386"/>
              <a:gd name="connsiteY8" fmla="*/ 23807 h 1559226"/>
              <a:gd name="connsiteX9" fmla="*/ 2793481 w 2845386"/>
              <a:gd name="connsiteY9" fmla="*/ 32281 h 1559226"/>
              <a:gd name="connsiteX10" fmla="*/ 2844875 w 2845386"/>
              <a:gd name="connsiteY10" fmla="*/ 392308 h 1559226"/>
              <a:gd name="connsiteX11" fmla="*/ 2670100 w 2845386"/>
              <a:gd name="connsiteY11" fmla="*/ 1073395 h 1559226"/>
              <a:gd name="connsiteX12" fmla="*/ 2078445 w 2845386"/>
              <a:gd name="connsiteY12" fmla="*/ 1538808 h 1559226"/>
              <a:gd name="connsiteX13" fmla="*/ 698505 w 2845386"/>
              <a:gd name="connsiteY13" fmla="*/ 1390335 h 1559226"/>
              <a:gd name="connsiteX0" fmla="*/ 698505 w 2823415"/>
              <a:gd name="connsiteY0" fmla="*/ 1390335 h 1559226"/>
              <a:gd name="connsiteX1" fmla="*/ 116789 w 2823415"/>
              <a:gd name="connsiteY1" fmla="*/ 590029 h 1559226"/>
              <a:gd name="connsiteX2" fmla="*/ 0 w 2823415"/>
              <a:gd name="connsiteY2" fmla="*/ 83689 h 1559226"/>
              <a:gd name="connsiteX3" fmla="*/ 574390 w 2823415"/>
              <a:gd name="connsiteY3" fmla="*/ 0 h 1559226"/>
              <a:gd name="connsiteX4" fmla="*/ 592822 w 2823415"/>
              <a:gd name="connsiteY4" fmla="*/ 142333 h 1559226"/>
              <a:gd name="connsiteX5" fmla="*/ 1077920 w 2823415"/>
              <a:gd name="connsiteY5" fmla="*/ 764841 h 1559226"/>
              <a:gd name="connsiteX6" fmla="*/ 1791731 w 2823415"/>
              <a:gd name="connsiteY6" fmla="*/ 767945 h 1559226"/>
              <a:gd name="connsiteX7" fmla="*/ 2126592 w 2823415"/>
              <a:gd name="connsiteY7" fmla="*/ 478752 h 1559226"/>
              <a:gd name="connsiteX8" fmla="*/ 2210912 w 2823415"/>
              <a:gd name="connsiteY8" fmla="*/ 23807 h 1559226"/>
              <a:gd name="connsiteX9" fmla="*/ 2793481 w 2823415"/>
              <a:gd name="connsiteY9" fmla="*/ 32281 h 1559226"/>
              <a:gd name="connsiteX10" fmla="*/ 2670100 w 2823415"/>
              <a:gd name="connsiteY10" fmla="*/ 1073395 h 1559226"/>
              <a:gd name="connsiteX11" fmla="*/ 2078445 w 2823415"/>
              <a:gd name="connsiteY11" fmla="*/ 1538808 h 1559226"/>
              <a:gd name="connsiteX12" fmla="*/ 698505 w 2823415"/>
              <a:gd name="connsiteY12" fmla="*/ 1390335 h 1559226"/>
              <a:gd name="connsiteX0" fmla="*/ 698505 w 2896498"/>
              <a:gd name="connsiteY0" fmla="*/ 1390335 h 1559226"/>
              <a:gd name="connsiteX1" fmla="*/ 116789 w 2896498"/>
              <a:gd name="connsiteY1" fmla="*/ 590029 h 1559226"/>
              <a:gd name="connsiteX2" fmla="*/ 0 w 2896498"/>
              <a:gd name="connsiteY2" fmla="*/ 83689 h 1559226"/>
              <a:gd name="connsiteX3" fmla="*/ 574390 w 2896498"/>
              <a:gd name="connsiteY3" fmla="*/ 0 h 1559226"/>
              <a:gd name="connsiteX4" fmla="*/ 592822 w 2896498"/>
              <a:gd name="connsiteY4" fmla="*/ 142333 h 1559226"/>
              <a:gd name="connsiteX5" fmla="*/ 1077920 w 2896498"/>
              <a:gd name="connsiteY5" fmla="*/ 764841 h 1559226"/>
              <a:gd name="connsiteX6" fmla="*/ 1791731 w 2896498"/>
              <a:gd name="connsiteY6" fmla="*/ 767945 h 1559226"/>
              <a:gd name="connsiteX7" fmla="*/ 2126592 w 2896498"/>
              <a:gd name="connsiteY7" fmla="*/ 478752 h 1559226"/>
              <a:gd name="connsiteX8" fmla="*/ 2210912 w 2896498"/>
              <a:gd name="connsiteY8" fmla="*/ 23807 h 1559226"/>
              <a:gd name="connsiteX9" fmla="*/ 2876897 w 2896498"/>
              <a:gd name="connsiteY9" fmla="*/ 39276 h 1559226"/>
              <a:gd name="connsiteX10" fmla="*/ 2670100 w 2896498"/>
              <a:gd name="connsiteY10" fmla="*/ 1073395 h 1559226"/>
              <a:gd name="connsiteX11" fmla="*/ 2078445 w 2896498"/>
              <a:gd name="connsiteY11" fmla="*/ 1538808 h 1559226"/>
              <a:gd name="connsiteX12" fmla="*/ 698505 w 2896498"/>
              <a:gd name="connsiteY12" fmla="*/ 1390335 h 1559226"/>
              <a:gd name="connsiteX0" fmla="*/ 698505 w 2876898"/>
              <a:gd name="connsiteY0" fmla="*/ 1390335 h 1559226"/>
              <a:gd name="connsiteX1" fmla="*/ 116789 w 2876898"/>
              <a:gd name="connsiteY1" fmla="*/ 590029 h 1559226"/>
              <a:gd name="connsiteX2" fmla="*/ 0 w 2876898"/>
              <a:gd name="connsiteY2" fmla="*/ 83689 h 1559226"/>
              <a:gd name="connsiteX3" fmla="*/ 574390 w 2876898"/>
              <a:gd name="connsiteY3" fmla="*/ 0 h 1559226"/>
              <a:gd name="connsiteX4" fmla="*/ 592822 w 2876898"/>
              <a:gd name="connsiteY4" fmla="*/ 142333 h 1559226"/>
              <a:gd name="connsiteX5" fmla="*/ 1077920 w 2876898"/>
              <a:gd name="connsiteY5" fmla="*/ 764841 h 1559226"/>
              <a:gd name="connsiteX6" fmla="*/ 1791731 w 2876898"/>
              <a:gd name="connsiteY6" fmla="*/ 767945 h 1559226"/>
              <a:gd name="connsiteX7" fmla="*/ 2126592 w 2876898"/>
              <a:gd name="connsiteY7" fmla="*/ 478752 h 1559226"/>
              <a:gd name="connsiteX8" fmla="*/ 2210912 w 2876898"/>
              <a:gd name="connsiteY8" fmla="*/ 23807 h 1559226"/>
              <a:gd name="connsiteX9" fmla="*/ 2876897 w 2876898"/>
              <a:gd name="connsiteY9" fmla="*/ 39276 h 1559226"/>
              <a:gd name="connsiteX10" fmla="*/ 2078445 w 2876898"/>
              <a:gd name="connsiteY10" fmla="*/ 1538808 h 1559226"/>
              <a:gd name="connsiteX11" fmla="*/ 698505 w 2876898"/>
              <a:gd name="connsiteY11" fmla="*/ 1390335 h 1559226"/>
              <a:gd name="connsiteX0" fmla="*/ 698505 w 2876897"/>
              <a:gd name="connsiteY0" fmla="*/ 1390335 h 1467132"/>
              <a:gd name="connsiteX1" fmla="*/ 116789 w 2876897"/>
              <a:gd name="connsiteY1" fmla="*/ 590029 h 1467132"/>
              <a:gd name="connsiteX2" fmla="*/ 0 w 2876897"/>
              <a:gd name="connsiteY2" fmla="*/ 83689 h 1467132"/>
              <a:gd name="connsiteX3" fmla="*/ 574390 w 2876897"/>
              <a:gd name="connsiteY3" fmla="*/ 0 h 1467132"/>
              <a:gd name="connsiteX4" fmla="*/ 592822 w 2876897"/>
              <a:gd name="connsiteY4" fmla="*/ 142333 h 1467132"/>
              <a:gd name="connsiteX5" fmla="*/ 1077920 w 2876897"/>
              <a:gd name="connsiteY5" fmla="*/ 764841 h 1467132"/>
              <a:gd name="connsiteX6" fmla="*/ 1791731 w 2876897"/>
              <a:gd name="connsiteY6" fmla="*/ 767945 h 1467132"/>
              <a:gd name="connsiteX7" fmla="*/ 2126592 w 2876897"/>
              <a:gd name="connsiteY7" fmla="*/ 478752 h 1467132"/>
              <a:gd name="connsiteX8" fmla="*/ 2210912 w 2876897"/>
              <a:gd name="connsiteY8" fmla="*/ 23807 h 1467132"/>
              <a:gd name="connsiteX9" fmla="*/ 2876897 w 2876897"/>
              <a:gd name="connsiteY9" fmla="*/ 39276 h 1467132"/>
              <a:gd name="connsiteX10" fmla="*/ 2018862 w 2876897"/>
              <a:gd name="connsiteY10" fmla="*/ 1370981 h 1467132"/>
              <a:gd name="connsiteX11" fmla="*/ 698505 w 2876897"/>
              <a:gd name="connsiteY11" fmla="*/ 1390335 h 1467132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315627 w 2876897"/>
              <a:gd name="connsiteY1" fmla="*/ 1221230 h 1560220"/>
              <a:gd name="connsiteX2" fmla="*/ 116789 w 2876897"/>
              <a:gd name="connsiteY2" fmla="*/ 590029 h 1560220"/>
              <a:gd name="connsiteX3" fmla="*/ 0 w 2876897"/>
              <a:gd name="connsiteY3" fmla="*/ 83689 h 1560220"/>
              <a:gd name="connsiteX4" fmla="*/ 574390 w 2876897"/>
              <a:gd name="connsiteY4" fmla="*/ 0 h 1560220"/>
              <a:gd name="connsiteX5" fmla="*/ 592822 w 2876897"/>
              <a:gd name="connsiteY5" fmla="*/ 142333 h 1560220"/>
              <a:gd name="connsiteX6" fmla="*/ 1077920 w 2876897"/>
              <a:gd name="connsiteY6" fmla="*/ 764841 h 1560220"/>
              <a:gd name="connsiteX7" fmla="*/ 1791731 w 2876897"/>
              <a:gd name="connsiteY7" fmla="*/ 767945 h 1560220"/>
              <a:gd name="connsiteX8" fmla="*/ 2126592 w 2876897"/>
              <a:gd name="connsiteY8" fmla="*/ 478752 h 1560220"/>
              <a:gd name="connsiteX9" fmla="*/ 2210912 w 2876897"/>
              <a:gd name="connsiteY9" fmla="*/ 23807 h 1560220"/>
              <a:gd name="connsiteX10" fmla="*/ 2876897 w 2876897"/>
              <a:gd name="connsiteY10" fmla="*/ 39276 h 1560220"/>
              <a:gd name="connsiteX11" fmla="*/ 2084403 w 2876897"/>
              <a:gd name="connsiteY11" fmla="*/ 1412939 h 1560220"/>
              <a:gd name="connsiteX12" fmla="*/ 698505 w 2876897"/>
              <a:gd name="connsiteY12" fmla="*/ 1390335 h 1560220"/>
              <a:gd name="connsiteX0" fmla="*/ 698505 w 2890039"/>
              <a:gd name="connsiteY0" fmla="*/ 1390335 h 1517575"/>
              <a:gd name="connsiteX1" fmla="*/ 315627 w 2890039"/>
              <a:gd name="connsiteY1" fmla="*/ 1221230 h 1517575"/>
              <a:gd name="connsiteX2" fmla="*/ 116789 w 2890039"/>
              <a:gd name="connsiteY2" fmla="*/ 590029 h 1517575"/>
              <a:gd name="connsiteX3" fmla="*/ 0 w 2890039"/>
              <a:gd name="connsiteY3" fmla="*/ 83689 h 1517575"/>
              <a:gd name="connsiteX4" fmla="*/ 574390 w 2890039"/>
              <a:gd name="connsiteY4" fmla="*/ 0 h 1517575"/>
              <a:gd name="connsiteX5" fmla="*/ 592822 w 2890039"/>
              <a:gd name="connsiteY5" fmla="*/ 142333 h 1517575"/>
              <a:gd name="connsiteX6" fmla="*/ 1077920 w 2890039"/>
              <a:gd name="connsiteY6" fmla="*/ 764841 h 1517575"/>
              <a:gd name="connsiteX7" fmla="*/ 1791731 w 2890039"/>
              <a:gd name="connsiteY7" fmla="*/ 767945 h 1517575"/>
              <a:gd name="connsiteX8" fmla="*/ 2126592 w 2890039"/>
              <a:gd name="connsiteY8" fmla="*/ 478752 h 1517575"/>
              <a:gd name="connsiteX9" fmla="*/ 2210912 w 2890039"/>
              <a:gd name="connsiteY9" fmla="*/ 23807 h 1517575"/>
              <a:gd name="connsiteX10" fmla="*/ 2876897 w 2890039"/>
              <a:gd name="connsiteY10" fmla="*/ 39276 h 1517575"/>
              <a:gd name="connsiteX11" fmla="*/ 2427890 w 2890039"/>
              <a:gd name="connsiteY11" fmla="*/ 1336177 h 1517575"/>
              <a:gd name="connsiteX12" fmla="*/ 698505 w 2890039"/>
              <a:gd name="connsiteY12" fmla="*/ 1390335 h 1517575"/>
              <a:gd name="connsiteX0" fmla="*/ 721924 w 2890039"/>
              <a:gd name="connsiteY0" fmla="*/ 1441511 h 1546191"/>
              <a:gd name="connsiteX1" fmla="*/ 315627 w 2890039"/>
              <a:gd name="connsiteY1" fmla="*/ 1221230 h 1546191"/>
              <a:gd name="connsiteX2" fmla="*/ 116789 w 2890039"/>
              <a:gd name="connsiteY2" fmla="*/ 590029 h 1546191"/>
              <a:gd name="connsiteX3" fmla="*/ 0 w 2890039"/>
              <a:gd name="connsiteY3" fmla="*/ 83689 h 1546191"/>
              <a:gd name="connsiteX4" fmla="*/ 574390 w 2890039"/>
              <a:gd name="connsiteY4" fmla="*/ 0 h 1546191"/>
              <a:gd name="connsiteX5" fmla="*/ 592822 w 2890039"/>
              <a:gd name="connsiteY5" fmla="*/ 142333 h 1546191"/>
              <a:gd name="connsiteX6" fmla="*/ 1077920 w 2890039"/>
              <a:gd name="connsiteY6" fmla="*/ 764841 h 1546191"/>
              <a:gd name="connsiteX7" fmla="*/ 1791731 w 2890039"/>
              <a:gd name="connsiteY7" fmla="*/ 767945 h 1546191"/>
              <a:gd name="connsiteX8" fmla="*/ 2126592 w 2890039"/>
              <a:gd name="connsiteY8" fmla="*/ 478752 h 1546191"/>
              <a:gd name="connsiteX9" fmla="*/ 2210912 w 2890039"/>
              <a:gd name="connsiteY9" fmla="*/ 23807 h 1546191"/>
              <a:gd name="connsiteX10" fmla="*/ 2876897 w 2890039"/>
              <a:gd name="connsiteY10" fmla="*/ 39276 h 1546191"/>
              <a:gd name="connsiteX11" fmla="*/ 2427890 w 2890039"/>
              <a:gd name="connsiteY11" fmla="*/ 1336177 h 1546191"/>
              <a:gd name="connsiteX12" fmla="*/ 721924 w 2890039"/>
              <a:gd name="connsiteY12" fmla="*/ 1441511 h 1546191"/>
              <a:gd name="connsiteX0" fmla="*/ 721924 w 2890039"/>
              <a:gd name="connsiteY0" fmla="*/ 1441511 h 1520333"/>
              <a:gd name="connsiteX1" fmla="*/ 315627 w 2890039"/>
              <a:gd name="connsiteY1" fmla="*/ 1221230 h 1520333"/>
              <a:gd name="connsiteX2" fmla="*/ 116789 w 2890039"/>
              <a:gd name="connsiteY2" fmla="*/ 590029 h 1520333"/>
              <a:gd name="connsiteX3" fmla="*/ 0 w 2890039"/>
              <a:gd name="connsiteY3" fmla="*/ 83689 h 1520333"/>
              <a:gd name="connsiteX4" fmla="*/ 574390 w 2890039"/>
              <a:gd name="connsiteY4" fmla="*/ 0 h 1520333"/>
              <a:gd name="connsiteX5" fmla="*/ 592822 w 2890039"/>
              <a:gd name="connsiteY5" fmla="*/ 142333 h 1520333"/>
              <a:gd name="connsiteX6" fmla="*/ 1077920 w 2890039"/>
              <a:gd name="connsiteY6" fmla="*/ 764841 h 1520333"/>
              <a:gd name="connsiteX7" fmla="*/ 1791731 w 2890039"/>
              <a:gd name="connsiteY7" fmla="*/ 767945 h 1520333"/>
              <a:gd name="connsiteX8" fmla="*/ 2126592 w 2890039"/>
              <a:gd name="connsiteY8" fmla="*/ 478752 h 1520333"/>
              <a:gd name="connsiteX9" fmla="*/ 2210912 w 2890039"/>
              <a:gd name="connsiteY9" fmla="*/ 23807 h 1520333"/>
              <a:gd name="connsiteX10" fmla="*/ 2876897 w 2890039"/>
              <a:gd name="connsiteY10" fmla="*/ 39276 h 1520333"/>
              <a:gd name="connsiteX11" fmla="*/ 2427890 w 2890039"/>
              <a:gd name="connsiteY11" fmla="*/ 1336177 h 1520333"/>
              <a:gd name="connsiteX12" fmla="*/ 721924 w 2890039"/>
              <a:gd name="connsiteY12" fmla="*/ 1441511 h 1520333"/>
              <a:gd name="connsiteX0" fmla="*/ 721924 w 2887751"/>
              <a:gd name="connsiteY0" fmla="*/ 1441511 h 1534708"/>
              <a:gd name="connsiteX1" fmla="*/ 315627 w 2887751"/>
              <a:gd name="connsiteY1" fmla="*/ 1221230 h 1534708"/>
              <a:gd name="connsiteX2" fmla="*/ 116789 w 2887751"/>
              <a:gd name="connsiteY2" fmla="*/ 590029 h 1534708"/>
              <a:gd name="connsiteX3" fmla="*/ 0 w 2887751"/>
              <a:gd name="connsiteY3" fmla="*/ 83689 h 1534708"/>
              <a:gd name="connsiteX4" fmla="*/ 574390 w 2887751"/>
              <a:gd name="connsiteY4" fmla="*/ 0 h 1534708"/>
              <a:gd name="connsiteX5" fmla="*/ 592822 w 2887751"/>
              <a:gd name="connsiteY5" fmla="*/ 142333 h 1534708"/>
              <a:gd name="connsiteX6" fmla="*/ 1077920 w 2887751"/>
              <a:gd name="connsiteY6" fmla="*/ 764841 h 1534708"/>
              <a:gd name="connsiteX7" fmla="*/ 1791731 w 2887751"/>
              <a:gd name="connsiteY7" fmla="*/ 767945 h 1534708"/>
              <a:gd name="connsiteX8" fmla="*/ 2126592 w 2887751"/>
              <a:gd name="connsiteY8" fmla="*/ 478752 h 1534708"/>
              <a:gd name="connsiteX9" fmla="*/ 2210912 w 2887751"/>
              <a:gd name="connsiteY9" fmla="*/ 23807 h 1534708"/>
              <a:gd name="connsiteX10" fmla="*/ 2876897 w 2887751"/>
              <a:gd name="connsiteY10" fmla="*/ 39276 h 1534708"/>
              <a:gd name="connsiteX11" fmla="*/ 2420084 w 2887751"/>
              <a:gd name="connsiteY11" fmla="*/ 1366417 h 1534708"/>
              <a:gd name="connsiteX12" fmla="*/ 721924 w 2887751"/>
              <a:gd name="connsiteY12" fmla="*/ 1441511 h 1534708"/>
              <a:gd name="connsiteX0" fmla="*/ 870249 w 3036074"/>
              <a:gd name="connsiteY0" fmla="*/ 1502043 h 1595240"/>
              <a:gd name="connsiteX1" fmla="*/ 463952 w 3036074"/>
              <a:gd name="connsiteY1" fmla="*/ 1281762 h 1595240"/>
              <a:gd name="connsiteX2" fmla="*/ 265114 w 3036074"/>
              <a:gd name="connsiteY2" fmla="*/ 650561 h 1595240"/>
              <a:gd name="connsiteX3" fmla="*/ 0 w 3036074"/>
              <a:gd name="connsiteY3" fmla="*/ 0 h 1595240"/>
              <a:gd name="connsiteX4" fmla="*/ 722715 w 3036074"/>
              <a:gd name="connsiteY4" fmla="*/ 60532 h 1595240"/>
              <a:gd name="connsiteX5" fmla="*/ 741147 w 3036074"/>
              <a:gd name="connsiteY5" fmla="*/ 202865 h 1595240"/>
              <a:gd name="connsiteX6" fmla="*/ 1226245 w 3036074"/>
              <a:gd name="connsiteY6" fmla="*/ 825373 h 1595240"/>
              <a:gd name="connsiteX7" fmla="*/ 1940056 w 3036074"/>
              <a:gd name="connsiteY7" fmla="*/ 828477 h 1595240"/>
              <a:gd name="connsiteX8" fmla="*/ 2274917 w 3036074"/>
              <a:gd name="connsiteY8" fmla="*/ 539284 h 1595240"/>
              <a:gd name="connsiteX9" fmla="*/ 2359237 w 3036074"/>
              <a:gd name="connsiteY9" fmla="*/ 84339 h 1595240"/>
              <a:gd name="connsiteX10" fmla="*/ 3025222 w 3036074"/>
              <a:gd name="connsiteY10" fmla="*/ 99808 h 1595240"/>
              <a:gd name="connsiteX11" fmla="*/ 2568409 w 3036074"/>
              <a:gd name="connsiteY11" fmla="*/ 1426949 h 1595240"/>
              <a:gd name="connsiteX12" fmla="*/ 870249 w 3036074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722715 w 3036075"/>
              <a:gd name="connsiteY4" fmla="*/ 60532 h 1595240"/>
              <a:gd name="connsiteX5" fmla="*/ 741147 w 3036075"/>
              <a:gd name="connsiteY5" fmla="*/ 202865 h 1595240"/>
              <a:gd name="connsiteX6" fmla="*/ 1226245 w 3036075"/>
              <a:gd name="connsiteY6" fmla="*/ 825373 h 1595240"/>
              <a:gd name="connsiteX7" fmla="*/ 1940056 w 3036075"/>
              <a:gd name="connsiteY7" fmla="*/ 828477 h 1595240"/>
              <a:gd name="connsiteX8" fmla="*/ 2274917 w 3036075"/>
              <a:gd name="connsiteY8" fmla="*/ 539284 h 1595240"/>
              <a:gd name="connsiteX9" fmla="*/ 2359237 w 3036075"/>
              <a:gd name="connsiteY9" fmla="*/ 84339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722715 w 3036075"/>
              <a:gd name="connsiteY4" fmla="*/ 60532 h 1595240"/>
              <a:gd name="connsiteX5" fmla="*/ 741147 w 3036075"/>
              <a:gd name="connsiteY5" fmla="*/ 202865 h 1595240"/>
              <a:gd name="connsiteX6" fmla="*/ 1226245 w 3036075"/>
              <a:gd name="connsiteY6" fmla="*/ 825373 h 1595240"/>
              <a:gd name="connsiteX7" fmla="*/ 1982991 w 3036075"/>
              <a:gd name="connsiteY7" fmla="*/ 912219 h 1595240"/>
              <a:gd name="connsiteX8" fmla="*/ 2274917 w 3036075"/>
              <a:gd name="connsiteY8" fmla="*/ 539284 h 1595240"/>
              <a:gd name="connsiteX9" fmla="*/ 2359237 w 3036075"/>
              <a:gd name="connsiteY9" fmla="*/ 84339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722715 w 3036075"/>
              <a:gd name="connsiteY4" fmla="*/ 60532 h 1595240"/>
              <a:gd name="connsiteX5" fmla="*/ 741147 w 3036075"/>
              <a:gd name="connsiteY5" fmla="*/ 202865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274917 w 3036075"/>
              <a:gd name="connsiteY8" fmla="*/ 539284 h 1595240"/>
              <a:gd name="connsiteX9" fmla="*/ 2359237 w 3036075"/>
              <a:gd name="connsiteY9" fmla="*/ 84339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741147 w 3036075"/>
              <a:gd name="connsiteY5" fmla="*/ 202865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274917 w 3036075"/>
              <a:gd name="connsiteY8" fmla="*/ 539284 h 1595240"/>
              <a:gd name="connsiteX9" fmla="*/ 2359237 w 3036075"/>
              <a:gd name="connsiteY9" fmla="*/ 84339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274917 w 3036075"/>
              <a:gd name="connsiteY8" fmla="*/ 539284 h 1595240"/>
              <a:gd name="connsiteX9" fmla="*/ 2359237 w 3036075"/>
              <a:gd name="connsiteY9" fmla="*/ 84339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274917 w 3036075"/>
              <a:gd name="connsiteY8" fmla="*/ 539284 h 1595240"/>
              <a:gd name="connsiteX9" fmla="*/ 2082107 w 3036075"/>
              <a:gd name="connsiteY9" fmla="*/ 42468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138303 w 3036075"/>
              <a:gd name="connsiteY8" fmla="*/ 536958 h 1595240"/>
              <a:gd name="connsiteX9" fmla="*/ 2082107 w 3036075"/>
              <a:gd name="connsiteY9" fmla="*/ 42468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138303 w 3036075"/>
              <a:gd name="connsiteY8" fmla="*/ 536958 h 1595240"/>
              <a:gd name="connsiteX9" fmla="*/ 2082107 w 3036075"/>
              <a:gd name="connsiteY9" fmla="*/ 42468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138303 w 3036075"/>
              <a:gd name="connsiteY8" fmla="*/ 536958 h 1595240"/>
              <a:gd name="connsiteX9" fmla="*/ 2082107 w 3036075"/>
              <a:gd name="connsiteY9" fmla="*/ 42468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107076 w 3036075"/>
              <a:gd name="connsiteY8" fmla="*/ 511371 h 1595240"/>
              <a:gd name="connsiteX9" fmla="*/ 2082107 w 3036075"/>
              <a:gd name="connsiteY9" fmla="*/ 42468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2972903"/>
              <a:gd name="connsiteY0" fmla="*/ 1502043 h 1595240"/>
              <a:gd name="connsiteX1" fmla="*/ 463952 w 2972903"/>
              <a:gd name="connsiteY1" fmla="*/ 1281762 h 1595240"/>
              <a:gd name="connsiteX2" fmla="*/ 194856 w 2972903"/>
              <a:gd name="connsiteY2" fmla="*/ 706389 h 1595240"/>
              <a:gd name="connsiteX3" fmla="*/ 0 w 2972903"/>
              <a:gd name="connsiteY3" fmla="*/ 0 h 1595240"/>
              <a:gd name="connsiteX4" fmla="*/ 855425 w 2972903"/>
              <a:gd name="connsiteY4" fmla="*/ 4704 h 1595240"/>
              <a:gd name="connsiteX5" fmla="*/ 963632 w 2972903"/>
              <a:gd name="connsiteY5" fmla="*/ 388957 h 1595240"/>
              <a:gd name="connsiteX6" fmla="*/ 1351151 w 2972903"/>
              <a:gd name="connsiteY6" fmla="*/ 981225 h 1595240"/>
              <a:gd name="connsiteX7" fmla="*/ 1982991 w 2972903"/>
              <a:gd name="connsiteY7" fmla="*/ 912219 h 1595240"/>
              <a:gd name="connsiteX8" fmla="*/ 2107076 w 2972903"/>
              <a:gd name="connsiteY8" fmla="*/ 511371 h 1595240"/>
              <a:gd name="connsiteX9" fmla="*/ 2082107 w 2972903"/>
              <a:gd name="connsiteY9" fmla="*/ 42468 h 1595240"/>
              <a:gd name="connsiteX10" fmla="*/ 2923738 w 2972903"/>
              <a:gd name="connsiteY10" fmla="*/ 67242 h 1595240"/>
              <a:gd name="connsiteX11" fmla="*/ 2568409 w 2972903"/>
              <a:gd name="connsiteY11" fmla="*/ 1426949 h 1595240"/>
              <a:gd name="connsiteX12" fmla="*/ 870249 w 2972903"/>
              <a:gd name="connsiteY12" fmla="*/ 1502043 h 1595240"/>
              <a:gd name="connsiteX0" fmla="*/ 870249 w 2972903"/>
              <a:gd name="connsiteY0" fmla="*/ 1502043 h 1595240"/>
              <a:gd name="connsiteX1" fmla="*/ 463952 w 2972903"/>
              <a:gd name="connsiteY1" fmla="*/ 1281762 h 1595240"/>
              <a:gd name="connsiteX2" fmla="*/ 194856 w 2972903"/>
              <a:gd name="connsiteY2" fmla="*/ 706389 h 1595240"/>
              <a:gd name="connsiteX3" fmla="*/ 0 w 2972903"/>
              <a:gd name="connsiteY3" fmla="*/ 0 h 1595240"/>
              <a:gd name="connsiteX4" fmla="*/ 855425 w 2972903"/>
              <a:gd name="connsiteY4" fmla="*/ 4704 h 1595240"/>
              <a:gd name="connsiteX5" fmla="*/ 963632 w 2972903"/>
              <a:gd name="connsiteY5" fmla="*/ 388957 h 1595240"/>
              <a:gd name="connsiteX6" fmla="*/ 1351151 w 2972903"/>
              <a:gd name="connsiteY6" fmla="*/ 981225 h 1595240"/>
              <a:gd name="connsiteX7" fmla="*/ 1982991 w 2972903"/>
              <a:gd name="connsiteY7" fmla="*/ 912219 h 1595240"/>
              <a:gd name="connsiteX8" fmla="*/ 2107076 w 2972903"/>
              <a:gd name="connsiteY8" fmla="*/ 511371 h 1595240"/>
              <a:gd name="connsiteX9" fmla="*/ 2066134 w 2972903"/>
              <a:gd name="connsiteY9" fmla="*/ 71203 h 1595240"/>
              <a:gd name="connsiteX10" fmla="*/ 2923738 w 2972903"/>
              <a:gd name="connsiteY10" fmla="*/ 67242 h 1595240"/>
              <a:gd name="connsiteX11" fmla="*/ 2568409 w 2972903"/>
              <a:gd name="connsiteY11" fmla="*/ 1426949 h 1595240"/>
              <a:gd name="connsiteX12" fmla="*/ 870249 w 2972903"/>
              <a:gd name="connsiteY12" fmla="*/ 1502043 h 1595240"/>
              <a:gd name="connsiteX0" fmla="*/ 870249 w 2977292"/>
              <a:gd name="connsiteY0" fmla="*/ 1502043 h 1595240"/>
              <a:gd name="connsiteX1" fmla="*/ 463952 w 2977292"/>
              <a:gd name="connsiteY1" fmla="*/ 1281762 h 1595240"/>
              <a:gd name="connsiteX2" fmla="*/ 194856 w 2977292"/>
              <a:gd name="connsiteY2" fmla="*/ 706389 h 1595240"/>
              <a:gd name="connsiteX3" fmla="*/ 0 w 2977292"/>
              <a:gd name="connsiteY3" fmla="*/ 0 h 1595240"/>
              <a:gd name="connsiteX4" fmla="*/ 855425 w 2977292"/>
              <a:gd name="connsiteY4" fmla="*/ 4704 h 1595240"/>
              <a:gd name="connsiteX5" fmla="*/ 963632 w 2977292"/>
              <a:gd name="connsiteY5" fmla="*/ 388957 h 1595240"/>
              <a:gd name="connsiteX6" fmla="*/ 1351151 w 2977292"/>
              <a:gd name="connsiteY6" fmla="*/ 981225 h 1595240"/>
              <a:gd name="connsiteX7" fmla="*/ 1982991 w 2977292"/>
              <a:gd name="connsiteY7" fmla="*/ 912219 h 1595240"/>
              <a:gd name="connsiteX8" fmla="*/ 2107076 w 2977292"/>
              <a:gd name="connsiteY8" fmla="*/ 511371 h 1595240"/>
              <a:gd name="connsiteX9" fmla="*/ 2066134 w 2977292"/>
              <a:gd name="connsiteY9" fmla="*/ 71203 h 1595240"/>
              <a:gd name="connsiteX10" fmla="*/ 2931756 w 2977292"/>
              <a:gd name="connsiteY10" fmla="*/ 133467 h 1595240"/>
              <a:gd name="connsiteX11" fmla="*/ 2568409 w 2977292"/>
              <a:gd name="connsiteY11" fmla="*/ 1426949 h 1595240"/>
              <a:gd name="connsiteX12" fmla="*/ 870249 w 2977292"/>
              <a:gd name="connsiteY12" fmla="*/ 1502043 h 1595240"/>
              <a:gd name="connsiteX0" fmla="*/ 870249 w 2977292"/>
              <a:gd name="connsiteY0" fmla="*/ 1502043 h 1595240"/>
              <a:gd name="connsiteX1" fmla="*/ 463952 w 2977292"/>
              <a:gd name="connsiteY1" fmla="*/ 1281762 h 1595240"/>
              <a:gd name="connsiteX2" fmla="*/ 194856 w 2977292"/>
              <a:gd name="connsiteY2" fmla="*/ 706389 h 1595240"/>
              <a:gd name="connsiteX3" fmla="*/ 0 w 2977292"/>
              <a:gd name="connsiteY3" fmla="*/ 0 h 1595240"/>
              <a:gd name="connsiteX4" fmla="*/ 855425 w 2977292"/>
              <a:gd name="connsiteY4" fmla="*/ 4704 h 1595240"/>
              <a:gd name="connsiteX5" fmla="*/ 963632 w 2977292"/>
              <a:gd name="connsiteY5" fmla="*/ 388957 h 1595240"/>
              <a:gd name="connsiteX6" fmla="*/ 1351151 w 2977292"/>
              <a:gd name="connsiteY6" fmla="*/ 981225 h 1595240"/>
              <a:gd name="connsiteX7" fmla="*/ 1982991 w 2977292"/>
              <a:gd name="connsiteY7" fmla="*/ 912219 h 1595240"/>
              <a:gd name="connsiteX8" fmla="*/ 2107076 w 2977292"/>
              <a:gd name="connsiteY8" fmla="*/ 511371 h 1595240"/>
              <a:gd name="connsiteX9" fmla="*/ 2066134 w 2977292"/>
              <a:gd name="connsiteY9" fmla="*/ 71203 h 1595240"/>
              <a:gd name="connsiteX10" fmla="*/ 2931756 w 2977292"/>
              <a:gd name="connsiteY10" fmla="*/ 133467 h 1595240"/>
              <a:gd name="connsiteX11" fmla="*/ 2568409 w 2977292"/>
              <a:gd name="connsiteY11" fmla="*/ 1426949 h 1595240"/>
              <a:gd name="connsiteX12" fmla="*/ 870249 w 2977292"/>
              <a:gd name="connsiteY12" fmla="*/ 1502043 h 1595240"/>
              <a:gd name="connsiteX0" fmla="*/ 870249 w 2977292"/>
              <a:gd name="connsiteY0" fmla="*/ 1502043 h 1595240"/>
              <a:gd name="connsiteX1" fmla="*/ 463952 w 2977292"/>
              <a:gd name="connsiteY1" fmla="*/ 1281762 h 1595240"/>
              <a:gd name="connsiteX2" fmla="*/ 194856 w 2977292"/>
              <a:gd name="connsiteY2" fmla="*/ 706389 h 1595240"/>
              <a:gd name="connsiteX3" fmla="*/ 0 w 2977292"/>
              <a:gd name="connsiteY3" fmla="*/ 0 h 1595240"/>
              <a:gd name="connsiteX4" fmla="*/ 855425 w 2977292"/>
              <a:gd name="connsiteY4" fmla="*/ 4704 h 1595240"/>
              <a:gd name="connsiteX5" fmla="*/ 963632 w 2977292"/>
              <a:gd name="connsiteY5" fmla="*/ 388957 h 1595240"/>
              <a:gd name="connsiteX6" fmla="*/ 1351151 w 2977292"/>
              <a:gd name="connsiteY6" fmla="*/ 981225 h 1595240"/>
              <a:gd name="connsiteX7" fmla="*/ 1982991 w 2977292"/>
              <a:gd name="connsiteY7" fmla="*/ 912219 h 1595240"/>
              <a:gd name="connsiteX8" fmla="*/ 2107076 w 2977292"/>
              <a:gd name="connsiteY8" fmla="*/ 511371 h 1595240"/>
              <a:gd name="connsiteX9" fmla="*/ 2060459 w 2977292"/>
              <a:gd name="connsiteY9" fmla="*/ 60603 h 1595240"/>
              <a:gd name="connsiteX10" fmla="*/ 2931756 w 2977292"/>
              <a:gd name="connsiteY10" fmla="*/ 133467 h 1595240"/>
              <a:gd name="connsiteX11" fmla="*/ 2568409 w 2977292"/>
              <a:gd name="connsiteY11" fmla="*/ 1426949 h 1595240"/>
              <a:gd name="connsiteX12" fmla="*/ 870249 w 2977292"/>
              <a:gd name="connsiteY12" fmla="*/ 1502043 h 1595240"/>
              <a:gd name="connsiteX0" fmla="*/ 870249 w 2977292"/>
              <a:gd name="connsiteY0" fmla="*/ 1502043 h 1595240"/>
              <a:gd name="connsiteX1" fmla="*/ 463952 w 2977292"/>
              <a:gd name="connsiteY1" fmla="*/ 1281762 h 1595240"/>
              <a:gd name="connsiteX2" fmla="*/ 194856 w 2977292"/>
              <a:gd name="connsiteY2" fmla="*/ 706389 h 1595240"/>
              <a:gd name="connsiteX3" fmla="*/ 0 w 2977292"/>
              <a:gd name="connsiteY3" fmla="*/ 0 h 1595240"/>
              <a:gd name="connsiteX4" fmla="*/ 855425 w 2977292"/>
              <a:gd name="connsiteY4" fmla="*/ 4704 h 1595240"/>
              <a:gd name="connsiteX5" fmla="*/ 963632 w 2977292"/>
              <a:gd name="connsiteY5" fmla="*/ 388957 h 1595240"/>
              <a:gd name="connsiteX6" fmla="*/ 1351151 w 2977292"/>
              <a:gd name="connsiteY6" fmla="*/ 981225 h 1595240"/>
              <a:gd name="connsiteX7" fmla="*/ 1982991 w 2977292"/>
              <a:gd name="connsiteY7" fmla="*/ 912219 h 1595240"/>
              <a:gd name="connsiteX8" fmla="*/ 2107076 w 2977292"/>
              <a:gd name="connsiteY8" fmla="*/ 511371 h 1595240"/>
              <a:gd name="connsiteX9" fmla="*/ 2060459 w 2977292"/>
              <a:gd name="connsiteY9" fmla="*/ 60603 h 1595240"/>
              <a:gd name="connsiteX10" fmla="*/ 2931756 w 2977292"/>
              <a:gd name="connsiteY10" fmla="*/ 133467 h 1595240"/>
              <a:gd name="connsiteX11" fmla="*/ 2568409 w 2977292"/>
              <a:gd name="connsiteY11" fmla="*/ 1426949 h 1595240"/>
              <a:gd name="connsiteX12" fmla="*/ 870249 w 2977292"/>
              <a:gd name="connsiteY12" fmla="*/ 1502043 h 1595240"/>
              <a:gd name="connsiteX0" fmla="*/ 870249 w 2977292"/>
              <a:gd name="connsiteY0" fmla="*/ 1502043 h 1595240"/>
              <a:gd name="connsiteX1" fmla="*/ 463952 w 2977292"/>
              <a:gd name="connsiteY1" fmla="*/ 1281762 h 1595240"/>
              <a:gd name="connsiteX2" fmla="*/ 194856 w 2977292"/>
              <a:gd name="connsiteY2" fmla="*/ 706389 h 1595240"/>
              <a:gd name="connsiteX3" fmla="*/ 0 w 2977292"/>
              <a:gd name="connsiteY3" fmla="*/ 0 h 1595240"/>
              <a:gd name="connsiteX4" fmla="*/ 855425 w 2977292"/>
              <a:gd name="connsiteY4" fmla="*/ 4704 h 1595240"/>
              <a:gd name="connsiteX5" fmla="*/ 963632 w 2977292"/>
              <a:gd name="connsiteY5" fmla="*/ 388957 h 1595240"/>
              <a:gd name="connsiteX6" fmla="*/ 1351151 w 2977292"/>
              <a:gd name="connsiteY6" fmla="*/ 981225 h 1595240"/>
              <a:gd name="connsiteX7" fmla="*/ 1982991 w 2977292"/>
              <a:gd name="connsiteY7" fmla="*/ 912219 h 1595240"/>
              <a:gd name="connsiteX8" fmla="*/ 2107076 w 2977292"/>
              <a:gd name="connsiteY8" fmla="*/ 511371 h 1595240"/>
              <a:gd name="connsiteX9" fmla="*/ 2060459 w 2977292"/>
              <a:gd name="connsiteY9" fmla="*/ 60603 h 1595240"/>
              <a:gd name="connsiteX10" fmla="*/ 2931756 w 2977292"/>
              <a:gd name="connsiteY10" fmla="*/ 133467 h 1595240"/>
              <a:gd name="connsiteX11" fmla="*/ 2568409 w 2977292"/>
              <a:gd name="connsiteY11" fmla="*/ 1426949 h 1595240"/>
              <a:gd name="connsiteX12" fmla="*/ 870249 w 2977292"/>
              <a:gd name="connsiteY12" fmla="*/ 1502043 h 1595240"/>
              <a:gd name="connsiteX0" fmla="*/ 870249 w 2977292"/>
              <a:gd name="connsiteY0" fmla="*/ 1502043 h 1595240"/>
              <a:gd name="connsiteX1" fmla="*/ 463952 w 2977292"/>
              <a:gd name="connsiteY1" fmla="*/ 1281762 h 1595240"/>
              <a:gd name="connsiteX2" fmla="*/ 194856 w 2977292"/>
              <a:gd name="connsiteY2" fmla="*/ 706389 h 1595240"/>
              <a:gd name="connsiteX3" fmla="*/ 0 w 2977292"/>
              <a:gd name="connsiteY3" fmla="*/ 0 h 1595240"/>
              <a:gd name="connsiteX4" fmla="*/ 855425 w 2977292"/>
              <a:gd name="connsiteY4" fmla="*/ 4704 h 1595240"/>
              <a:gd name="connsiteX5" fmla="*/ 963632 w 2977292"/>
              <a:gd name="connsiteY5" fmla="*/ 388957 h 1595240"/>
              <a:gd name="connsiteX6" fmla="*/ 1286431 w 2977292"/>
              <a:gd name="connsiteY6" fmla="*/ 970169 h 1595240"/>
              <a:gd name="connsiteX7" fmla="*/ 1982991 w 2977292"/>
              <a:gd name="connsiteY7" fmla="*/ 912219 h 1595240"/>
              <a:gd name="connsiteX8" fmla="*/ 2107076 w 2977292"/>
              <a:gd name="connsiteY8" fmla="*/ 511371 h 1595240"/>
              <a:gd name="connsiteX9" fmla="*/ 2060459 w 2977292"/>
              <a:gd name="connsiteY9" fmla="*/ 60603 h 1595240"/>
              <a:gd name="connsiteX10" fmla="*/ 2931756 w 2977292"/>
              <a:gd name="connsiteY10" fmla="*/ 133467 h 1595240"/>
              <a:gd name="connsiteX11" fmla="*/ 2568409 w 2977292"/>
              <a:gd name="connsiteY11" fmla="*/ 1426949 h 1595240"/>
              <a:gd name="connsiteX12" fmla="*/ 870249 w 2977292"/>
              <a:gd name="connsiteY12" fmla="*/ 1502043 h 1595240"/>
              <a:gd name="connsiteX0" fmla="*/ 915893 w 2977292"/>
              <a:gd name="connsiteY0" fmla="*/ 1521397 h 1605161"/>
              <a:gd name="connsiteX1" fmla="*/ 463952 w 2977292"/>
              <a:gd name="connsiteY1" fmla="*/ 1281762 h 1605161"/>
              <a:gd name="connsiteX2" fmla="*/ 194856 w 2977292"/>
              <a:gd name="connsiteY2" fmla="*/ 706389 h 1605161"/>
              <a:gd name="connsiteX3" fmla="*/ 0 w 2977292"/>
              <a:gd name="connsiteY3" fmla="*/ 0 h 1605161"/>
              <a:gd name="connsiteX4" fmla="*/ 855425 w 2977292"/>
              <a:gd name="connsiteY4" fmla="*/ 4704 h 1605161"/>
              <a:gd name="connsiteX5" fmla="*/ 963632 w 2977292"/>
              <a:gd name="connsiteY5" fmla="*/ 388957 h 1605161"/>
              <a:gd name="connsiteX6" fmla="*/ 1286431 w 2977292"/>
              <a:gd name="connsiteY6" fmla="*/ 970169 h 1605161"/>
              <a:gd name="connsiteX7" fmla="*/ 1982991 w 2977292"/>
              <a:gd name="connsiteY7" fmla="*/ 912219 h 1605161"/>
              <a:gd name="connsiteX8" fmla="*/ 2107076 w 2977292"/>
              <a:gd name="connsiteY8" fmla="*/ 511371 h 1605161"/>
              <a:gd name="connsiteX9" fmla="*/ 2060459 w 2977292"/>
              <a:gd name="connsiteY9" fmla="*/ 60603 h 1605161"/>
              <a:gd name="connsiteX10" fmla="*/ 2931756 w 2977292"/>
              <a:gd name="connsiteY10" fmla="*/ 133467 h 1605161"/>
              <a:gd name="connsiteX11" fmla="*/ 2568409 w 2977292"/>
              <a:gd name="connsiteY11" fmla="*/ 1426949 h 1605161"/>
              <a:gd name="connsiteX12" fmla="*/ 915893 w 2977292"/>
              <a:gd name="connsiteY12" fmla="*/ 1521397 h 1605161"/>
              <a:gd name="connsiteX0" fmla="*/ 915893 w 2977292"/>
              <a:gd name="connsiteY0" fmla="*/ 1521397 h 1583529"/>
              <a:gd name="connsiteX1" fmla="*/ 463952 w 2977292"/>
              <a:gd name="connsiteY1" fmla="*/ 1281762 h 1583529"/>
              <a:gd name="connsiteX2" fmla="*/ 194856 w 2977292"/>
              <a:gd name="connsiteY2" fmla="*/ 706389 h 1583529"/>
              <a:gd name="connsiteX3" fmla="*/ 0 w 2977292"/>
              <a:gd name="connsiteY3" fmla="*/ 0 h 1583529"/>
              <a:gd name="connsiteX4" fmla="*/ 855425 w 2977292"/>
              <a:gd name="connsiteY4" fmla="*/ 4704 h 1583529"/>
              <a:gd name="connsiteX5" fmla="*/ 963632 w 2977292"/>
              <a:gd name="connsiteY5" fmla="*/ 388957 h 1583529"/>
              <a:gd name="connsiteX6" fmla="*/ 1286431 w 2977292"/>
              <a:gd name="connsiteY6" fmla="*/ 970169 h 1583529"/>
              <a:gd name="connsiteX7" fmla="*/ 1982991 w 2977292"/>
              <a:gd name="connsiteY7" fmla="*/ 912219 h 1583529"/>
              <a:gd name="connsiteX8" fmla="*/ 2107076 w 2977292"/>
              <a:gd name="connsiteY8" fmla="*/ 511371 h 1583529"/>
              <a:gd name="connsiteX9" fmla="*/ 2060459 w 2977292"/>
              <a:gd name="connsiteY9" fmla="*/ 60603 h 1583529"/>
              <a:gd name="connsiteX10" fmla="*/ 2931756 w 2977292"/>
              <a:gd name="connsiteY10" fmla="*/ 133467 h 1583529"/>
              <a:gd name="connsiteX11" fmla="*/ 2568409 w 2977292"/>
              <a:gd name="connsiteY11" fmla="*/ 1426949 h 1583529"/>
              <a:gd name="connsiteX12" fmla="*/ 915893 w 2977292"/>
              <a:gd name="connsiteY12" fmla="*/ 1521397 h 1583529"/>
              <a:gd name="connsiteX0" fmla="*/ 915893 w 2977292"/>
              <a:gd name="connsiteY0" fmla="*/ 1521397 h 1583529"/>
              <a:gd name="connsiteX1" fmla="*/ 463952 w 2977292"/>
              <a:gd name="connsiteY1" fmla="*/ 1281762 h 1583529"/>
              <a:gd name="connsiteX2" fmla="*/ 194856 w 2977292"/>
              <a:gd name="connsiteY2" fmla="*/ 706389 h 1583529"/>
              <a:gd name="connsiteX3" fmla="*/ 0 w 2977292"/>
              <a:gd name="connsiteY3" fmla="*/ 0 h 1583529"/>
              <a:gd name="connsiteX4" fmla="*/ 855425 w 2977292"/>
              <a:gd name="connsiteY4" fmla="*/ 4704 h 1583529"/>
              <a:gd name="connsiteX5" fmla="*/ 1286431 w 2977292"/>
              <a:gd name="connsiteY5" fmla="*/ 970169 h 1583529"/>
              <a:gd name="connsiteX6" fmla="*/ 1982991 w 2977292"/>
              <a:gd name="connsiteY6" fmla="*/ 912219 h 1583529"/>
              <a:gd name="connsiteX7" fmla="*/ 2107076 w 2977292"/>
              <a:gd name="connsiteY7" fmla="*/ 511371 h 1583529"/>
              <a:gd name="connsiteX8" fmla="*/ 2060459 w 2977292"/>
              <a:gd name="connsiteY8" fmla="*/ 60603 h 1583529"/>
              <a:gd name="connsiteX9" fmla="*/ 2931756 w 2977292"/>
              <a:gd name="connsiteY9" fmla="*/ 133467 h 1583529"/>
              <a:gd name="connsiteX10" fmla="*/ 2568409 w 2977292"/>
              <a:gd name="connsiteY10" fmla="*/ 1426949 h 1583529"/>
              <a:gd name="connsiteX11" fmla="*/ 915893 w 2977292"/>
              <a:gd name="connsiteY11" fmla="*/ 1521397 h 1583529"/>
              <a:gd name="connsiteX0" fmla="*/ 915893 w 2977292"/>
              <a:gd name="connsiteY0" fmla="*/ 1521397 h 1583529"/>
              <a:gd name="connsiteX1" fmla="*/ 463952 w 2977292"/>
              <a:gd name="connsiteY1" fmla="*/ 1281762 h 1583529"/>
              <a:gd name="connsiteX2" fmla="*/ 194856 w 2977292"/>
              <a:gd name="connsiteY2" fmla="*/ 706389 h 1583529"/>
              <a:gd name="connsiteX3" fmla="*/ 0 w 2977292"/>
              <a:gd name="connsiteY3" fmla="*/ 0 h 1583529"/>
              <a:gd name="connsiteX4" fmla="*/ 855425 w 2977292"/>
              <a:gd name="connsiteY4" fmla="*/ 4704 h 1583529"/>
              <a:gd name="connsiteX5" fmla="*/ 1286431 w 2977292"/>
              <a:gd name="connsiteY5" fmla="*/ 970169 h 1583529"/>
              <a:gd name="connsiteX6" fmla="*/ 1982991 w 2977292"/>
              <a:gd name="connsiteY6" fmla="*/ 912219 h 1583529"/>
              <a:gd name="connsiteX7" fmla="*/ 2107076 w 2977292"/>
              <a:gd name="connsiteY7" fmla="*/ 511371 h 1583529"/>
              <a:gd name="connsiteX8" fmla="*/ 2060459 w 2977292"/>
              <a:gd name="connsiteY8" fmla="*/ 60603 h 1583529"/>
              <a:gd name="connsiteX9" fmla="*/ 2931756 w 2977292"/>
              <a:gd name="connsiteY9" fmla="*/ 133467 h 1583529"/>
              <a:gd name="connsiteX10" fmla="*/ 2568409 w 2977292"/>
              <a:gd name="connsiteY10" fmla="*/ 1426949 h 1583529"/>
              <a:gd name="connsiteX11" fmla="*/ 915893 w 2977292"/>
              <a:gd name="connsiteY11" fmla="*/ 1521397 h 1583529"/>
              <a:gd name="connsiteX0" fmla="*/ 915893 w 2977292"/>
              <a:gd name="connsiteY0" fmla="*/ 1521397 h 1583529"/>
              <a:gd name="connsiteX1" fmla="*/ 463952 w 2977292"/>
              <a:gd name="connsiteY1" fmla="*/ 1281762 h 1583529"/>
              <a:gd name="connsiteX2" fmla="*/ 194856 w 2977292"/>
              <a:gd name="connsiteY2" fmla="*/ 706389 h 1583529"/>
              <a:gd name="connsiteX3" fmla="*/ 0 w 2977292"/>
              <a:gd name="connsiteY3" fmla="*/ 0 h 1583529"/>
              <a:gd name="connsiteX4" fmla="*/ 855425 w 2977292"/>
              <a:gd name="connsiteY4" fmla="*/ 4704 h 1583529"/>
              <a:gd name="connsiteX5" fmla="*/ 1286431 w 2977292"/>
              <a:gd name="connsiteY5" fmla="*/ 970169 h 1583529"/>
              <a:gd name="connsiteX6" fmla="*/ 1982991 w 2977292"/>
              <a:gd name="connsiteY6" fmla="*/ 912219 h 1583529"/>
              <a:gd name="connsiteX7" fmla="*/ 2107076 w 2977292"/>
              <a:gd name="connsiteY7" fmla="*/ 511371 h 1583529"/>
              <a:gd name="connsiteX8" fmla="*/ 2060459 w 2977292"/>
              <a:gd name="connsiteY8" fmla="*/ 60603 h 1583529"/>
              <a:gd name="connsiteX9" fmla="*/ 2931756 w 2977292"/>
              <a:gd name="connsiteY9" fmla="*/ 133467 h 1583529"/>
              <a:gd name="connsiteX10" fmla="*/ 2568409 w 2977292"/>
              <a:gd name="connsiteY10" fmla="*/ 1426949 h 1583529"/>
              <a:gd name="connsiteX11" fmla="*/ 915893 w 2977292"/>
              <a:gd name="connsiteY11" fmla="*/ 1521397 h 1583529"/>
              <a:gd name="connsiteX0" fmla="*/ 916653 w 2978052"/>
              <a:gd name="connsiteY0" fmla="*/ 1516693 h 1578825"/>
              <a:gd name="connsiteX1" fmla="*/ 464712 w 2978052"/>
              <a:gd name="connsiteY1" fmla="*/ 1277058 h 1578825"/>
              <a:gd name="connsiteX2" fmla="*/ 195616 w 2978052"/>
              <a:gd name="connsiteY2" fmla="*/ 701685 h 1578825"/>
              <a:gd name="connsiteX3" fmla="*/ -1 w 2978052"/>
              <a:gd name="connsiteY3" fmla="*/ 30482 h 1578825"/>
              <a:gd name="connsiteX4" fmla="*/ 856185 w 2978052"/>
              <a:gd name="connsiteY4" fmla="*/ 0 h 1578825"/>
              <a:gd name="connsiteX5" fmla="*/ 1287191 w 2978052"/>
              <a:gd name="connsiteY5" fmla="*/ 965465 h 1578825"/>
              <a:gd name="connsiteX6" fmla="*/ 1983751 w 2978052"/>
              <a:gd name="connsiteY6" fmla="*/ 907515 h 1578825"/>
              <a:gd name="connsiteX7" fmla="*/ 2107836 w 2978052"/>
              <a:gd name="connsiteY7" fmla="*/ 506667 h 1578825"/>
              <a:gd name="connsiteX8" fmla="*/ 2061219 w 2978052"/>
              <a:gd name="connsiteY8" fmla="*/ 55899 h 1578825"/>
              <a:gd name="connsiteX9" fmla="*/ 2932516 w 2978052"/>
              <a:gd name="connsiteY9" fmla="*/ 128763 h 1578825"/>
              <a:gd name="connsiteX10" fmla="*/ 2569169 w 2978052"/>
              <a:gd name="connsiteY10" fmla="*/ 1422245 h 1578825"/>
              <a:gd name="connsiteX11" fmla="*/ 916653 w 2978052"/>
              <a:gd name="connsiteY11" fmla="*/ 1516693 h 1578825"/>
              <a:gd name="connsiteX0" fmla="*/ 930056 w 2991455"/>
              <a:gd name="connsiteY0" fmla="*/ 1516693 h 1578825"/>
              <a:gd name="connsiteX1" fmla="*/ 478115 w 2991455"/>
              <a:gd name="connsiteY1" fmla="*/ 1277058 h 1578825"/>
              <a:gd name="connsiteX2" fmla="*/ 209019 w 2991455"/>
              <a:gd name="connsiteY2" fmla="*/ 701685 h 1578825"/>
              <a:gd name="connsiteX3" fmla="*/ 1 w 2991455"/>
              <a:gd name="connsiteY3" fmla="*/ 49383 h 1578825"/>
              <a:gd name="connsiteX4" fmla="*/ 869588 w 2991455"/>
              <a:gd name="connsiteY4" fmla="*/ 0 h 1578825"/>
              <a:gd name="connsiteX5" fmla="*/ 1300594 w 2991455"/>
              <a:gd name="connsiteY5" fmla="*/ 965465 h 1578825"/>
              <a:gd name="connsiteX6" fmla="*/ 1997154 w 2991455"/>
              <a:gd name="connsiteY6" fmla="*/ 907515 h 1578825"/>
              <a:gd name="connsiteX7" fmla="*/ 2121239 w 2991455"/>
              <a:gd name="connsiteY7" fmla="*/ 506667 h 1578825"/>
              <a:gd name="connsiteX8" fmla="*/ 2074622 w 2991455"/>
              <a:gd name="connsiteY8" fmla="*/ 55899 h 1578825"/>
              <a:gd name="connsiteX9" fmla="*/ 2945919 w 2991455"/>
              <a:gd name="connsiteY9" fmla="*/ 128763 h 1578825"/>
              <a:gd name="connsiteX10" fmla="*/ 2582572 w 2991455"/>
              <a:gd name="connsiteY10" fmla="*/ 1422245 h 1578825"/>
              <a:gd name="connsiteX11" fmla="*/ 930056 w 2991455"/>
              <a:gd name="connsiteY11" fmla="*/ 1516693 h 1578825"/>
              <a:gd name="connsiteX0" fmla="*/ 930054 w 2991453"/>
              <a:gd name="connsiteY0" fmla="*/ 1516693 h 1578825"/>
              <a:gd name="connsiteX1" fmla="*/ 478113 w 2991453"/>
              <a:gd name="connsiteY1" fmla="*/ 1277058 h 1578825"/>
              <a:gd name="connsiteX2" fmla="*/ 209017 w 2991453"/>
              <a:gd name="connsiteY2" fmla="*/ 701685 h 1578825"/>
              <a:gd name="connsiteX3" fmla="*/ -1 w 2991453"/>
              <a:gd name="connsiteY3" fmla="*/ 49383 h 1578825"/>
              <a:gd name="connsiteX4" fmla="*/ 869586 w 2991453"/>
              <a:gd name="connsiteY4" fmla="*/ 0 h 1578825"/>
              <a:gd name="connsiteX5" fmla="*/ 1300592 w 2991453"/>
              <a:gd name="connsiteY5" fmla="*/ 965465 h 1578825"/>
              <a:gd name="connsiteX6" fmla="*/ 1997152 w 2991453"/>
              <a:gd name="connsiteY6" fmla="*/ 907515 h 1578825"/>
              <a:gd name="connsiteX7" fmla="*/ 2121237 w 2991453"/>
              <a:gd name="connsiteY7" fmla="*/ 506667 h 1578825"/>
              <a:gd name="connsiteX8" fmla="*/ 2074620 w 2991453"/>
              <a:gd name="connsiteY8" fmla="*/ 55899 h 1578825"/>
              <a:gd name="connsiteX9" fmla="*/ 2945917 w 2991453"/>
              <a:gd name="connsiteY9" fmla="*/ 128763 h 1578825"/>
              <a:gd name="connsiteX10" fmla="*/ 2582570 w 2991453"/>
              <a:gd name="connsiteY10" fmla="*/ 1422245 h 1578825"/>
              <a:gd name="connsiteX11" fmla="*/ 930054 w 2991453"/>
              <a:gd name="connsiteY11" fmla="*/ 1516693 h 15788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91453" h="1578825">
                <a:moveTo>
                  <a:pt x="930054" y="1516693"/>
                </a:moveTo>
                <a:cubicBezTo>
                  <a:pt x="654774" y="1472336"/>
                  <a:pt x="598286" y="1412893"/>
                  <a:pt x="478113" y="1277058"/>
                </a:cubicBezTo>
                <a:cubicBezTo>
                  <a:pt x="357940" y="1141223"/>
                  <a:pt x="288703" y="906297"/>
                  <a:pt x="209017" y="701685"/>
                </a:cubicBezTo>
                <a:cubicBezTo>
                  <a:pt x="129331" y="497073"/>
                  <a:pt x="12107" y="190975"/>
                  <a:pt x="-1" y="49383"/>
                </a:cubicBezTo>
                <a:cubicBezTo>
                  <a:pt x="388345" y="11858"/>
                  <a:pt x="579724" y="16461"/>
                  <a:pt x="869586" y="0"/>
                </a:cubicBezTo>
                <a:cubicBezTo>
                  <a:pt x="971535" y="448899"/>
                  <a:pt x="1173780" y="902085"/>
                  <a:pt x="1300592" y="965465"/>
                </a:cubicBezTo>
                <a:cubicBezTo>
                  <a:pt x="1427404" y="1028845"/>
                  <a:pt x="1786186" y="984638"/>
                  <a:pt x="1997152" y="907515"/>
                </a:cubicBezTo>
                <a:cubicBezTo>
                  <a:pt x="2114878" y="810608"/>
                  <a:pt x="2136624" y="673718"/>
                  <a:pt x="2121237" y="506667"/>
                </a:cubicBezTo>
                <a:cubicBezTo>
                  <a:pt x="2110912" y="318629"/>
                  <a:pt x="2090715" y="196524"/>
                  <a:pt x="2074620" y="55899"/>
                </a:cubicBezTo>
                <a:lnTo>
                  <a:pt x="2945917" y="128763"/>
                </a:lnTo>
                <a:cubicBezTo>
                  <a:pt x="2923839" y="381263"/>
                  <a:pt x="3207801" y="1134134"/>
                  <a:pt x="2582570" y="1422245"/>
                </a:cubicBezTo>
                <a:cubicBezTo>
                  <a:pt x="2162450" y="1610211"/>
                  <a:pt x="1463869" y="1612017"/>
                  <a:pt x="930054" y="151669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F387526-1CCE-605F-44AF-A4DC82A701C0}"/>
              </a:ext>
            </a:extLst>
          </p:cNvPr>
          <p:cNvGrpSpPr/>
          <p:nvPr/>
        </p:nvGrpSpPr>
        <p:grpSpPr>
          <a:xfrm rot="21128632">
            <a:off x="958989" y="4984630"/>
            <a:ext cx="688256" cy="306609"/>
            <a:chOff x="10096975" y="5939226"/>
            <a:chExt cx="929806" cy="414217"/>
          </a:xfrm>
        </p:grpSpPr>
        <p:sp>
          <p:nvSpPr>
            <p:cNvPr id="14" name="Freeform: Shape 14">
              <a:extLst>
                <a:ext uri="{FF2B5EF4-FFF2-40B4-BE49-F238E27FC236}">
                  <a16:creationId xmlns:a16="http://schemas.microsoft.com/office/drawing/2014/main" id="{C6C9B8C3-563E-F90A-1311-67A5E68E1A9A}"/>
                </a:ext>
              </a:extLst>
            </p:cNvPr>
            <p:cNvSpPr/>
            <p:nvPr/>
          </p:nvSpPr>
          <p:spPr>
            <a:xfrm>
              <a:off x="10655179" y="5944357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: Shape 15">
              <a:extLst>
                <a:ext uri="{FF2B5EF4-FFF2-40B4-BE49-F238E27FC236}">
                  <a16:creationId xmlns:a16="http://schemas.microsoft.com/office/drawing/2014/main" id="{D6D005CD-1528-1D13-E6B8-C4D82A756A42}"/>
                </a:ext>
              </a:extLst>
            </p:cNvPr>
            <p:cNvSpPr/>
            <p:nvPr/>
          </p:nvSpPr>
          <p:spPr>
            <a:xfrm>
              <a:off x="10273067" y="5939226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96357065-7847-6D2A-84E4-A5962BAE7D25}"/>
                </a:ext>
              </a:extLst>
            </p:cNvPr>
            <p:cNvSpPr/>
            <p:nvPr/>
          </p:nvSpPr>
          <p:spPr>
            <a:xfrm>
              <a:off x="10096975" y="6085720"/>
              <a:ext cx="929806" cy="26772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947924"/>
            <a:ext cx="3927204" cy="219520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3938" y="947925"/>
            <a:ext cx="5821341" cy="5135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233938" y="6356350"/>
            <a:ext cx="317268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03418" y="6341919"/>
            <a:ext cx="598081" cy="365125"/>
          </a:xfrm>
        </p:spPr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8883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>
            <a:extLst>
              <a:ext uri="{FF2B5EF4-FFF2-40B4-BE49-F238E27FC236}">
                <a16:creationId xmlns:a16="http://schemas.microsoft.com/office/drawing/2014/main" id="{1B429466-2F16-A703-C2D9-6A0662DBFC62}"/>
              </a:ext>
            </a:extLst>
          </p:cNvPr>
          <p:cNvGrpSpPr/>
          <p:nvPr/>
        </p:nvGrpSpPr>
        <p:grpSpPr>
          <a:xfrm>
            <a:off x="6873544" y="5007650"/>
            <a:ext cx="5412805" cy="1938324"/>
            <a:chOff x="7272291" y="5149621"/>
            <a:chExt cx="5014059" cy="1795533"/>
          </a:xfrm>
        </p:grpSpPr>
        <p:sp>
          <p:nvSpPr>
            <p:cNvPr id="8" name="Isosceles Triangle 2">
              <a:extLst>
                <a:ext uri="{FF2B5EF4-FFF2-40B4-BE49-F238E27FC236}">
                  <a16:creationId xmlns:a16="http://schemas.microsoft.com/office/drawing/2014/main" id="{14CD15F2-5147-46E6-4B43-272AC0A2C04C}"/>
                </a:ext>
              </a:extLst>
            </p:cNvPr>
            <p:cNvSpPr/>
            <p:nvPr/>
          </p:nvSpPr>
          <p:spPr>
            <a:xfrm rot="10342974">
              <a:off x="10615537" y="5375467"/>
              <a:ext cx="1670813" cy="1508854"/>
            </a:xfrm>
            <a:custGeom>
              <a:avLst/>
              <a:gdLst>
                <a:gd name="connsiteX0" fmla="*/ 0 w 1452562"/>
                <a:gd name="connsiteY0" fmla="*/ 1151164 h 1151164"/>
                <a:gd name="connsiteX1" fmla="*/ 726281 w 1452562"/>
                <a:gd name="connsiteY1" fmla="*/ 0 h 1151164"/>
                <a:gd name="connsiteX2" fmla="*/ 1452562 w 1452562"/>
                <a:gd name="connsiteY2" fmla="*/ 1151164 h 1151164"/>
                <a:gd name="connsiteX3" fmla="*/ 0 w 1452562"/>
                <a:gd name="connsiteY3" fmla="*/ 1151164 h 1151164"/>
                <a:gd name="connsiteX0" fmla="*/ 0 w 1385281"/>
                <a:gd name="connsiteY0" fmla="*/ 1151164 h 1165456"/>
                <a:gd name="connsiteX1" fmla="*/ 726281 w 1385281"/>
                <a:gd name="connsiteY1" fmla="*/ 0 h 1165456"/>
                <a:gd name="connsiteX2" fmla="*/ 1385281 w 1385281"/>
                <a:gd name="connsiteY2" fmla="*/ 1165456 h 1165456"/>
                <a:gd name="connsiteX3" fmla="*/ 0 w 1385281"/>
                <a:gd name="connsiteY3" fmla="*/ 1151164 h 1165456"/>
                <a:gd name="connsiteX0" fmla="*/ 0 w 1274005"/>
                <a:gd name="connsiteY0" fmla="*/ 1037459 h 1165456"/>
                <a:gd name="connsiteX1" fmla="*/ 615005 w 1274005"/>
                <a:gd name="connsiteY1" fmla="*/ 0 h 1165456"/>
                <a:gd name="connsiteX2" fmla="*/ 1274005 w 1274005"/>
                <a:gd name="connsiteY2" fmla="*/ 1165456 h 1165456"/>
                <a:gd name="connsiteX3" fmla="*/ 0 w 1274005"/>
                <a:gd name="connsiteY3" fmla="*/ 1037459 h 1165456"/>
                <a:gd name="connsiteX0" fmla="*/ 0 w 1274005"/>
                <a:gd name="connsiteY0" fmla="*/ 1037459 h 1165456"/>
                <a:gd name="connsiteX1" fmla="*/ 615005 w 1274005"/>
                <a:gd name="connsiteY1" fmla="*/ 0 h 1165456"/>
                <a:gd name="connsiteX2" fmla="*/ 1274005 w 1274005"/>
                <a:gd name="connsiteY2" fmla="*/ 1165456 h 1165456"/>
                <a:gd name="connsiteX3" fmla="*/ 0 w 1274005"/>
                <a:gd name="connsiteY3" fmla="*/ 1037459 h 1165456"/>
                <a:gd name="connsiteX0" fmla="*/ 15084 w 1289089"/>
                <a:gd name="connsiteY0" fmla="*/ 1159324 h 1287321"/>
                <a:gd name="connsiteX1" fmla="*/ 573167 w 1289089"/>
                <a:gd name="connsiteY1" fmla="*/ 152458 h 1287321"/>
                <a:gd name="connsiteX2" fmla="*/ 630089 w 1289089"/>
                <a:gd name="connsiteY2" fmla="*/ 121865 h 1287321"/>
                <a:gd name="connsiteX3" fmla="*/ 1289089 w 1289089"/>
                <a:gd name="connsiteY3" fmla="*/ 1287321 h 1287321"/>
                <a:gd name="connsiteX4" fmla="*/ 15084 w 1289089"/>
                <a:gd name="connsiteY4" fmla="*/ 1159324 h 1287321"/>
                <a:gd name="connsiteX0" fmla="*/ 15084 w 1289089"/>
                <a:gd name="connsiteY0" fmla="*/ 1092203 h 1220200"/>
                <a:gd name="connsiteX1" fmla="*/ 573167 w 1289089"/>
                <a:gd name="connsiteY1" fmla="*/ 85337 h 1220200"/>
                <a:gd name="connsiteX2" fmla="*/ 682867 w 1289089"/>
                <a:gd name="connsiteY2" fmla="*/ 214810 h 1220200"/>
                <a:gd name="connsiteX3" fmla="*/ 1289089 w 1289089"/>
                <a:gd name="connsiteY3" fmla="*/ 1220200 h 1220200"/>
                <a:gd name="connsiteX4" fmla="*/ 15084 w 1289089"/>
                <a:gd name="connsiteY4" fmla="*/ 1092203 h 1220200"/>
                <a:gd name="connsiteX0" fmla="*/ 15284 w 1289289"/>
                <a:gd name="connsiteY0" fmla="*/ 1019701 h 1147698"/>
                <a:gd name="connsiteX1" fmla="*/ 564801 w 1289289"/>
                <a:gd name="connsiteY1" fmla="*/ 129029 h 1147698"/>
                <a:gd name="connsiteX2" fmla="*/ 683067 w 1289289"/>
                <a:gd name="connsiteY2" fmla="*/ 142308 h 1147698"/>
                <a:gd name="connsiteX3" fmla="*/ 1289289 w 1289289"/>
                <a:gd name="connsiteY3" fmla="*/ 1147698 h 1147698"/>
                <a:gd name="connsiteX4" fmla="*/ 15284 w 1289289"/>
                <a:gd name="connsiteY4" fmla="*/ 1019701 h 1147698"/>
                <a:gd name="connsiteX0" fmla="*/ 15284 w 1289289"/>
                <a:gd name="connsiteY0" fmla="*/ 983373 h 1111370"/>
                <a:gd name="connsiteX1" fmla="*/ 564801 w 1289289"/>
                <a:gd name="connsiteY1" fmla="*/ 92701 h 1111370"/>
                <a:gd name="connsiteX2" fmla="*/ 683067 w 1289289"/>
                <a:gd name="connsiteY2" fmla="*/ 105980 h 1111370"/>
                <a:gd name="connsiteX3" fmla="*/ 1289289 w 1289289"/>
                <a:gd name="connsiteY3" fmla="*/ 1111370 h 1111370"/>
                <a:gd name="connsiteX4" fmla="*/ 15284 w 1289289"/>
                <a:gd name="connsiteY4" fmla="*/ 983373 h 1111370"/>
                <a:gd name="connsiteX0" fmla="*/ 16242 w 1290247"/>
                <a:gd name="connsiteY0" fmla="*/ 983373 h 1111370"/>
                <a:gd name="connsiteX1" fmla="*/ 565759 w 1290247"/>
                <a:gd name="connsiteY1" fmla="*/ 92701 h 1111370"/>
                <a:gd name="connsiteX2" fmla="*/ 684025 w 1290247"/>
                <a:gd name="connsiteY2" fmla="*/ 105980 h 1111370"/>
                <a:gd name="connsiteX3" fmla="*/ 1290247 w 1290247"/>
                <a:gd name="connsiteY3" fmla="*/ 1111370 h 1111370"/>
                <a:gd name="connsiteX4" fmla="*/ 16242 w 1290247"/>
                <a:gd name="connsiteY4" fmla="*/ 983373 h 1111370"/>
                <a:gd name="connsiteX0" fmla="*/ 0 w 1274005"/>
                <a:gd name="connsiteY0" fmla="*/ 983373 h 1111370"/>
                <a:gd name="connsiteX1" fmla="*/ 549517 w 1274005"/>
                <a:gd name="connsiteY1" fmla="*/ 92701 h 1111370"/>
                <a:gd name="connsiteX2" fmla="*/ 667783 w 1274005"/>
                <a:gd name="connsiteY2" fmla="*/ 105980 h 1111370"/>
                <a:gd name="connsiteX3" fmla="*/ 1274005 w 1274005"/>
                <a:gd name="connsiteY3" fmla="*/ 1111370 h 1111370"/>
                <a:gd name="connsiteX4" fmla="*/ 0 w 1274005"/>
                <a:gd name="connsiteY4" fmla="*/ 983373 h 1111370"/>
                <a:gd name="connsiteX0" fmla="*/ 0 w 1274005"/>
                <a:gd name="connsiteY0" fmla="*/ 972764 h 1100761"/>
                <a:gd name="connsiteX1" fmla="*/ 524276 w 1274005"/>
                <a:gd name="connsiteY1" fmla="*/ 112898 h 1100761"/>
                <a:gd name="connsiteX2" fmla="*/ 667783 w 1274005"/>
                <a:gd name="connsiteY2" fmla="*/ 95371 h 1100761"/>
                <a:gd name="connsiteX3" fmla="*/ 1274005 w 1274005"/>
                <a:gd name="connsiteY3" fmla="*/ 1100761 h 1100761"/>
                <a:gd name="connsiteX4" fmla="*/ 0 w 1274005"/>
                <a:gd name="connsiteY4" fmla="*/ 972764 h 1100761"/>
                <a:gd name="connsiteX0" fmla="*/ 0 w 1274005"/>
                <a:gd name="connsiteY0" fmla="*/ 971972 h 1099969"/>
                <a:gd name="connsiteX1" fmla="*/ 524276 w 1274005"/>
                <a:gd name="connsiteY1" fmla="*/ 112106 h 1099969"/>
                <a:gd name="connsiteX2" fmla="*/ 667783 w 1274005"/>
                <a:gd name="connsiteY2" fmla="*/ 94579 h 1099969"/>
                <a:gd name="connsiteX3" fmla="*/ 1274005 w 1274005"/>
                <a:gd name="connsiteY3" fmla="*/ 1099969 h 1099969"/>
                <a:gd name="connsiteX4" fmla="*/ 0 w 1274005"/>
                <a:gd name="connsiteY4" fmla="*/ 971972 h 1099969"/>
                <a:gd name="connsiteX0" fmla="*/ 0 w 1274005"/>
                <a:gd name="connsiteY0" fmla="*/ 965402 h 1093399"/>
                <a:gd name="connsiteX1" fmla="*/ 524276 w 1274005"/>
                <a:gd name="connsiteY1" fmla="*/ 105536 h 1093399"/>
                <a:gd name="connsiteX2" fmla="*/ 674791 w 1274005"/>
                <a:gd name="connsiteY2" fmla="*/ 97657 h 1093399"/>
                <a:gd name="connsiteX3" fmla="*/ 1274005 w 1274005"/>
                <a:gd name="connsiteY3" fmla="*/ 1093399 h 1093399"/>
                <a:gd name="connsiteX4" fmla="*/ 0 w 1274005"/>
                <a:gd name="connsiteY4" fmla="*/ 965402 h 1093399"/>
                <a:gd name="connsiteX0" fmla="*/ 0 w 1274005"/>
                <a:gd name="connsiteY0" fmla="*/ 957095 h 1085092"/>
                <a:gd name="connsiteX1" fmla="*/ 524276 w 1274005"/>
                <a:gd name="connsiteY1" fmla="*/ 97229 h 1085092"/>
                <a:gd name="connsiteX2" fmla="*/ 674791 w 1274005"/>
                <a:gd name="connsiteY2" fmla="*/ 89350 h 1085092"/>
                <a:gd name="connsiteX3" fmla="*/ 1274005 w 1274005"/>
                <a:gd name="connsiteY3" fmla="*/ 1085092 h 1085092"/>
                <a:gd name="connsiteX4" fmla="*/ 0 w 1274005"/>
                <a:gd name="connsiteY4" fmla="*/ 957095 h 1085092"/>
                <a:gd name="connsiteX0" fmla="*/ 0 w 1274005"/>
                <a:gd name="connsiteY0" fmla="*/ 957095 h 1085092"/>
                <a:gd name="connsiteX1" fmla="*/ 524276 w 1274005"/>
                <a:gd name="connsiteY1" fmla="*/ 97229 h 1085092"/>
                <a:gd name="connsiteX2" fmla="*/ 674791 w 1274005"/>
                <a:gd name="connsiteY2" fmla="*/ 89350 h 1085092"/>
                <a:gd name="connsiteX3" fmla="*/ 1217518 w 1274005"/>
                <a:gd name="connsiteY3" fmla="*/ 956420 h 1085092"/>
                <a:gd name="connsiteX4" fmla="*/ 1274005 w 1274005"/>
                <a:gd name="connsiteY4" fmla="*/ 1085092 h 1085092"/>
                <a:gd name="connsiteX5" fmla="*/ 0 w 1274005"/>
                <a:gd name="connsiteY5" fmla="*/ 957095 h 1085092"/>
                <a:gd name="connsiteX0" fmla="*/ 0 w 1239372"/>
                <a:gd name="connsiteY0" fmla="*/ 957095 h 1088139"/>
                <a:gd name="connsiteX1" fmla="*/ 524276 w 1239372"/>
                <a:gd name="connsiteY1" fmla="*/ 97229 h 1088139"/>
                <a:gd name="connsiteX2" fmla="*/ 674791 w 1239372"/>
                <a:gd name="connsiteY2" fmla="*/ 89350 h 1088139"/>
                <a:gd name="connsiteX3" fmla="*/ 1217518 w 1239372"/>
                <a:gd name="connsiteY3" fmla="*/ 956420 h 1088139"/>
                <a:gd name="connsiteX4" fmla="*/ 1239372 w 1239372"/>
                <a:gd name="connsiteY4" fmla="*/ 1088139 h 1088139"/>
                <a:gd name="connsiteX5" fmla="*/ 0 w 1239372"/>
                <a:gd name="connsiteY5" fmla="*/ 957095 h 1088139"/>
                <a:gd name="connsiteX0" fmla="*/ 0 w 1255895"/>
                <a:gd name="connsiteY0" fmla="*/ 957095 h 1087474"/>
                <a:gd name="connsiteX1" fmla="*/ 524276 w 1255895"/>
                <a:gd name="connsiteY1" fmla="*/ 97229 h 1087474"/>
                <a:gd name="connsiteX2" fmla="*/ 674791 w 1255895"/>
                <a:gd name="connsiteY2" fmla="*/ 89350 h 1087474"/>
                <a:gd name="connsiteX3" fmla="*/ 1217518 w 1255895"/>
                <a:gd name="connsiteY3" fmla="*/ 956420 h 1087474"/>
                <a:gd name="connsiteX4" fmla="*/ 1255895 w 1255895"/>
                <a:gd name="connsiteY4" fmla="*/ 1087474 h 1087474"/>
                <a:gd name="connsiteX5" fmla="*/ 0 w 1255895"/>
                <a:gd name="connsiteY5" fmla="*/ 957095 h 1087474"/>
                <a:gd name="connsiteX0" fmla="*/ 0 w 1262004"/>
                <a:gd name="connsiteY0" fmla="*/ 957095 h 1087474"/>
                <a:gd name="connsiteX1" fmla="*/ 524276 w 1262004"/>
                <a:gd name="connsiteY1" fmla="*/ 97229 h 1087474"/>
                <a:gd name="connsiteX2" fmla="*/ 674791 w 1262004"/>
                <a:gd name="connsiteY2" fmla="*/ 89350 h 1087474"/>
                <a:gd name="connsiteX3" fmla="*/ 1217518 w 1262004"/>
                <a:gd name="connsiteY3" fmla="*/ 956420 h 1087474"/>
                <a:gd name="connsiteX4" fmla="*/ 1255895 w 1262004"/>
                <a:gd name="connsiteY4" fmla="*/ 1087474 h 1087474"/>
                <a:gd name="connsiteX5" fmla="*/ 0 w 1262004"/>
                <a:gd name="connsiteY5" fmla="*/ 957095 h 1087474"/>
                <a:gd name="connsiteX0" fmla="*/ 0 w 1262004"/>
                <a:gd name="connsiteY0" fmla="*/ 957095 h 1087474"/>
                <a:gd name="connsiteX1" fmla="*/ 524276 w 1262004"/>
                <a:gd name="connsiteY1" fmla="*/ 97229 h 1087474"/>
                <a:gd name="connsiteX2" fmla="*/ 674791 w 1262004"/>
                <a:gd name="connsiteY2" fmla="*/ 89350 h 1087474"/>
                <a:gd name="connsiteX3" fmla="*/ 1217518 w 1262004"/>
                <a:gd name="connsiteY3" fmla="*/ 956420 h 1087474"/>
                <a:gd name="connsiteX4" fmla="*/ 1255895 w 1262004"/>
                <a:gd name="connsiteY4" fmla="*/ 1087474 h 1087474"/>
                <a:gd name="connsiteX5" fmla="*/ 0 w 1262004"/>
                <a:gd name="connsiteY5" fmla="*/ 957095 h 1087474"/>
                <a:gd name="connsiteX0" fmla="*/ 0 w 1262004"/>
                <a:gd name="connsiteY0" fmla="*/ 957095 h 1087474"/>
                <a:gd name="connsiteX1" fmla="*/ 524276 w 1262004"/>
                <a:gd name="connsiteY1" fmla="*/ 97229 h 1087474"/>
                <a:gd name="connsiteX2" fmla="*/ 674791 w 1262004"/>
                <a:gd name="connsiteY2" fmla="*/ 89350 h 1087474"/>
                <a:gd name="connsiteX3" fmla="*/ 1217518 w 1262004"/>
                <a:gd name="connsiteY3" fmla="*/ 956420 h 1087474"/>
                <a:gd name="connsiteX4" fmla="*/ 1255895 w 1262004"/>
                <a:gd name="connsiteY4" fmla="*/ 1087474 h 1087474"/>
                <a:gd name="connsiteX5" fmla="*/ 0 w 1262004"/>
                <a:gd name="connsiteY5" fmla="*/ 957095 h 1087474"/>
                <a:gd name="connsiteX0" fmla="*/ 0 w 1262004"/>
                <a:gd name="connsiteY0" fmla="*/ 957095 h 1088788"/>
                <a:gd name="connsiteX1" fmla="*/ 524276 w 1262004"/>
                <a:gd name="connsiteY1" fmla="*/ 97229 h 1088788"/>
                <a:gd name="connsiteX2" fmla="*/ 674791 w 1262004"/>
                <a:gd name="connsiteY2" fmla="*/ 89350 h 1088788"/>
                <a:gd name="connsiteX3" fmla="*/ 1217518 w 1262004"/>
                <a:gd name="connsiteY3" fmla="*/ 956420 h 1088788"/>
                <a:gd name="connsiteX4" fmla="*/ 1255895 w 1262004"/>
                <a:gd name="connsiteY4" fmla="*/ 1087474 h 1088788"/>
                <a:gd name="connsiteX5" fmla="*/ 0 w 1262004"/>
                <a:gd name="connsiteY5" fmla="*/ 957095 h 1088788"/>
                <a:gd name="connsiteX0" fmla="*/ 0 w 1213249"/>
                <a:gd name="connsiteY0" fmla="*/ 1236679 h 1243473"/>
                <a:gd name="connsiteX1" fmla="*/ 475521 w 1213249"/>
                <a:gd name="connsiteY1" fmla="*/ 97229 h 1243473"/>
                <a:gd name="connsiteX2" fmla="*/ 626036 w 1213249"/>
                <a:gd name="connsiteY2" fmla="*/ 89350 h 1243473"/>
                <a:gd name="connsiteX3" fmla="*/ 1168763 w 1213249"/>
                <a:gd name="connsiteY3" fmla="*/ 956420 h 1243473"/>
                <a:gd name="connsiteX4" fmla="*/ 1207140 w 1213249"/>
                <a:gd name="connsiteY4" fmla="*/ 1087474 h 1243473"/>
                <a:gd name="connsiteX5" fmla="*/ 0 w 1213249"/>
                <a:gd name="connsiteY5" fmla="*/ 1236679 h 1243473"/>
                <a:gd name="connsiteX0" fmla="*/ 0 w 1213249"/>
                <a:gd name="connsiteY0" fmla="*/ 1236679 h 1243473"/>
                <a:gd name="connsiteX1" fmla="*/ 475521 w 1213249"/>
                <a:gd name="connsiteY1" fmla="*/ 97229 h 1243473"/>
                <a:gd name="connsiteX2" fmla="*/ 626036 w 1213249"/>
                <a:gd name="connsiteY2" fmla="*/ 89350 h 1243473"/>
                <a:gd name="connsiteX3" fmla="*/ 1168763 w 1213249"/>
                <a:gd name="connsiteY3" fmla="*/ 956420 h 1243473"/>
                <a:gd name="connsiteX4" fmla="*/ 1207140 w 1213249"/>
                <a:gd name="connsiteY4" fmla="*/ 1087474 h 1243473"/>
                <a:gd name="connsiteX5" fmla="*/ 0 w 1213249"/>
                <a:gd name="connsiteY5" fmla="*/ 1236679 h 1243473"/>
                <a:gd name="connsiteX0" fmla="*/ 0 w 1118961"/>
                <a:gd name="connsiteY0" fmla="*/ 1124865 h 1139344"/>
                <a:gd name="connsiteX1" fmla="*/ 381233 w 1118961"/>
                <a:gd name="connsiteY1" fmla="*/ 97229 h 1139344"/>
                <a:gd name="connsiteX2" fmla="*/ 531748 w 1118961"/>
                <a:gd name="connsiteY2" fmla="*/ 89350 h 1139344"/>
                <a:gd name="connsiteX3" fmla="*/ 1074475 w 1118961"/>
                <a:gd name="connsiteY3" fmla="*/ 956420 h 1139344"/>
                <a:gd name="connsiteX4" fmla="*/ 1112852 w 1118961"/>
                <a:gd name="connsiteY4" fmla="*/ 1087474 h 1139344"/>
                <a:gd name="connsiteX5" fmla="*/ 0 w 1118961"/>
                <a:gd name="connsiteY5" fmla="*/ 1124865 h 1139344"/>
                <a:gd name="connsiteX0" fmla="*/ 0 w 1118961"/>
                <a:gd name="connsiteY0" fmla="*/ 1124865 h 1139344"/>
                <a:gd name="connsiteX1" fmla="*/ 381233 w 1118961"/>
                <a:gd name="connsiteY1" fmla="*/ 97229 h 1139344"/>
                <a:gd name="connsiteX2" fmla="*/ 531748 w 1118961"/>
                <a:gd name="connsiteY2" fmla="*/ 89350 h 1139344"/>
                <a:gd name="connsiteX3" fmla="*/ 1074475 w 1118961"/>
                <a:gd name="connsiteY3" fmla="*/ 956420 h 1139344"/>
                <a:gd name="connsiteX4" fmla="*/ 1112852 w 1118961"/>
                <a:gd name="connsiteY4" fmla="*/ 1087474 h 1139344"/>
                <a:gd name="connsiteX5" fmla="*/ 0 w 1118961"/>
                <a:gd name="connsiteY5" fmla="*/ 1124865 h 1139344"/>
                <a:gd name="connsiteX0" fmla="*/ 0 w 1141041"/>
                <a:gd name="connsiteY0" fmla="*/ 1092540 h 1113741"/>
                <a:gd name="connsiteX1" fmla="*/ 403313 w 1141041"/>
                <a:gd name="connsiteY1" fmla="*/ 97229 h 1113741"/>
                <a:gd name="connsiteX2" fmla="*/ 553828 w 1141041"/>
                <a:gd name="connsiteY2" fmla="*/ 89350 h 1113741"/>
                <a:gd name="connsiteX3" fmla="*/ 1096555 w 1141041"/>
                <a:gd name="connsiteY3" fmla="*/ 956420 h 1113741"/>
                <a:gd name="connsiteX4" fmla="*/ 1134932 w 1141041"/>
                <a:gd name="connsiteY4" fmla="*/ 1087474 h 1113741"/>
                <a:gd name="connsiteX5" fmla="*/ 0 w 1141041"/>
                <a:gd name="connsiteY5" fmla="*/ 1092540 h 1113741"/>
                <a:gd name="connsiteX0" fmla="*/ 0 w 1141041"/>
                <a:gd name="connsiteY0" fmla="*/ 1148921 h 1170122"/>
                <a:gd name="connsiteX1" fmla="*/ 403313 w 1141041"/>
                <a:gd name="connsiteY1" fmla="*/ 153610 h 1170122"/>
                <a:gd name="connsiteX2" fmla="*/ 553828 w 1141041"/>
                <a:gd name="connsiteY2" fmla="*/ 68870 h 1170122"/>
                <a:gd name="connsiteX3" fmla="*/ 1096555 w 1141041"/>
                <a:gd name="connsiteY3" fmla="*/ 1012801 h 1170122"/>
                <a:gd name="connsiteX4" fmla="*/ 1134932 w 1141041"/>
                <a:gd name="connsiteY4" fmla="*/ 1143855 h 1170122"/>
                <a:gd name="connsiteX5" fmla="*/ 0 w 1141041"/>
                <a:gd name="connsiteY5" fmla="*/ 1148921 h 1170122"/>
                <a:gd name="connsiteX0" fmla="*/ 0 w 1141041"/>
                <a:gd name="connsiteY0" fmla="*/ 1180261 h 1201462"/>
                <a:gd name="connsiteX1" fmla="*/ 447118 w 1141041"/>
                <a:gd name="connsiteY1" fmla="*/ 78808 h 1201462"/>
                <a:gd name="connsiteX2" fmla="*/ 553828 w 1141041"/>
                <a:gd name="connsiteY2" fmla="*/ 100210 h 1201462"/>
                <a:gd name="connsiteX3" fmla="*/ 1096555 w 1141041"/>
                <a:gd name="connsiteY3" fmla="*/ 1044141 h 1201462"/>
                <a:gd name="connsiteX4" fmla="*/ 1134932 w 1141041"/>
                <a:gd name="connsiteY4" fmla="*/ 1175195 h 1201462"/>
                <a:gd name="connsiteX5" fmla="*/ 0 w 1141041"/>
                <a:gd name="connsiteY5" fmla="*/ 1180261 h 1201462"/>
                <a:gd name="connsiteX0" fmla="*/ 0 w 1141041"/>
                <a:gd name="connsiteY0" fmla="*/ 1168083 h 1189284"/>
                <a:gd name="connsiteX1" fmla="*/ 447118 w 1141041"/>
                <a:gd name="connsiteY1" fmla="*/ 66630 h 1189284"/>
                <a:gd name="connsiteX2" fmla="*/ 553828 w 1141041"/>
                <a:gd name="connsiteY2" fmla="*/ 88032 h 1189284"/>
                <a:gd name="connsiteX3" fmla="*/ 1096555 w 1141041"/>
                <a:gd name="connsiteY3" fmla="*/ 1031963 h 1189284"/>
                <a:gd name="connsiteX4" fmla="*/ 1134932 w 1141041"/>
                <a:gd name="connsiteY4" fmla="*/ 1163017 h 1189284"/>
                <a:gd name="connsiteX5" fmla="*/ 0 w 1141041"/>
                <a:gd name="connsiteY5" fmla="*/ 1168083 h 1189284"/>
                <a:gd name="connsiteX0" fmla="*/ 0 w 1141041"/>
                <a:gd name="connsiteY0" fmla="*/ 1153064 h 1174265"/>
                <a:gd name="connsiteX1" fmla="*/ 447118 w 1141041"/>
                <a:gd name="connsiteY1" fmla="*/ 51611 h 1174265"/>
                <a:gd name="connsiteX2" fmla="*/ 553828 w 1141041"/>
                <a:gd name="connsiteY2" fmla="*/ 73013 h 1174265"/>
                <a:gd name="connsiteX3" fmla="*/ 1096555 w 1141041"/>
                <a:gd name="connsiteY3" fmla="*/ 1016944 h 1174265"/>
                <a:gd name="connsiteX4" fmla="*/ 1134932 w 1141041"/>
                <a:gd name="connsiteY4" fmla="*/ 1147998 h 1174265"/>
                <a:gd name="connsiteX5" fmla="*/ 0 w 1141041"/>
                <a:gd name="connsiteY5" fmla="*/ 1153064 h 1174265"/>
                <a:gd name="connsiteX0" fmla="*/ 0 w 1141041"/>
                <a:gd name="connsiteY0" fmla="*/ 1153064 h 1154648"/>
                <a:gd name="connsiteX1" fmla="*/ 447118 w 1141041"/>
                <a:gd name="connsiteY1" fmla="*/ 51611 h 1154648"/>
                <a:gd name="connsiteX2" fmla="*/ 553828 w 1141041"/>
                <a:gd name="connsiteY2" fmla="*/ 73013 h 1154648"/>
                <a:gd name="connsiteX3" fmla="*/ 1096555 w 1141041"/>
                <a:gd name="connsiteY3" fmla="*/ 1016944 h 1154648"/>
                <a:gd name="connsiteX4" fmla="*/ 1134932 w 1141041"/>
                <a:gd name="connsiteY4" fmla="*/ 1147998 h 1154648"/>
                <a:gd name="connsiteX5" fmla="*/ 0 w 1141041"/>
                <a:gd name="connsiteY5" fmla="*/ 1153064 h 1154648"/>
                <a:gd name="connsiteX0" fmla="*/ 0 w 1141041"/>
                <a:gd name="connsiteY0" fmla="*/ 1153064 h 1154648"/>
                <a:gd name="connsiteX1" fmla="*/ 447118 w 1141041"/>
                <a:gd name="connsiteY1" fmla="*/ 51611 h 1154648"/>
                <a:gd name="connsiteX2" fmla="*/ 553828 w 1141041"/>
                <a:gd name="connsiteY2" fmla="*/ 73013 h 1154648"/>
                <a:gd name="connsiteX3" fmla="*/ 1096555 w 1141041"/>
                <a:gd name="connsiteY3" fmla="*/ 1016944 h 1154648"/>
                <a:gd name="connsiteX4" fmla="*/ 1134932 w 1141041"/>
                <a:gd name="connsiteY4" fmla="*/ 1147998 h 1154648"/>
                <a:gd name="connsiteX5" fmla="*/ 0 w 1141041"/>
                <a:gd name="connsiteY5" fmla="*/ 1153064 h 1154648"/>
                <a:gd name="connsiteX0" fmla="*/ 0 w 1168418"/>
                <a:gd name="connsiteY0" fmla="*/ 1149404 h 1153680"/>
                <a:gd name="connsiteX1" fmla="*/ 474495 w 1168418"/>
                <a:gd name="connsiteY1" fmla="*/ 51611 h 1153680"/>
                <a:gd name="connsiteX2" fmla="*/ 581205 w 1168418"/>
                <a:gd name="connsiteY2" fmla="*/ 73013 h 1153680"/>
                <a:gd name="connsiteX3" fmla="*/ 1123932 w 1168418"/>
                <a:gd name="connsiteY3" fmla="*/ 1016944 h 1153680"/>
                <a:gd name="connsiteX4" fmla="*/ 1162309 w 1168418"/>
                <a:gd name="connsiteY4" fmla="*/ 1147998 h 1153680"/>
                <a:gd name="connsiteX5" fmla="*/ 0 w 1168418"/>
                <a:gd name="connsiteY5" fmla="*/ 1149404 h 1153680"/>
                <a:gd name="connsiteX0" fmla="*/ 0 w 1168418"/>
                <a:gd name="connsiteY0" fmla="*/ 1130273 h 1134549"/>
                <a:gd name="connsiteX1" fmla="*/ 483144 w 1168418"/>
                <a:gd name="connsiteY1" fmla="*/ 101849 h 1134549"/>
                <a:gd name="connsiteX2" fmla="*/ 581205 w 1168418"/>
                <a:gd name="connsiteY2" fmla="*/ 53882 h 1134549"/>
                <a:gd name="connsiteX3" fmla="*/ 1123932 w 1168418"/>
                <a:gd name="connsiteY3" fmla="*/ 997813 h 1134549"/>
                <a:gd name="connsiteX4" fmla="*/ 1162309 w 1168418"/>
                <a:gd name="connsiteY4" fmla="*/ 1128867 h 1134549"/>
                <a:gd name="connsiteX5" fmla="*/ 0 w 1168418"/>
                <a:gd name="connsiteY5" fmla="*/ 1130273 h 1134549"/>
                <a:gd name="connsiteX0" fmla="*/ 0 w 1168418"/>
                <a:gd name="connsiteY0" fmla="*/ 1106978 h 1111254"/>
                <a:gd name="connsiteX1" fmla="*/ 483144 w 1168418"/>
                <a:gd name="connsiteY1" fmla="*/ 78554 h 1111254"/>
                <a:gd name="connsiteX2" fmla="*/ 589855 w 1168418"/>
                <a:gd name="connsiteY2" fmla="*/ 60936 h 1111254"/>
                <a:gd name="connsiteX3" fmla="*/ 1123932 w 1168418"/>
                <a:gd name="connsiteY3" fmla="*/ 974518 h 1111254"/>
                <a:gd name="connsiteX4" fmla="*/ 1162309 w 1168418"/>
                <a:gd name="connsiteY4" fmla="*/ 1105572 h 1111254"/>
                <a:gd name="connsiteX5" fmla="*/ 0 w 1168418"/>
                <a:gd name="connsiteY5" fmla="*/ 1106978 h 1111254"/>
                <a:gd name="connsiteX0" fmla="*/ 0 w 1168418"/>
                <a:gd name="connsiteY0" fmla="*/ 1065551 h 1069827"/>
                <a:gd name="connsiteX1" fmla="*/ 483144 w 1168418"/>
                <a:gd name="connsiteY1" fmla="*/ 37127 h 1069827"/>
                <a:gd name="connsiteX2" fmla="*/ 589855 w 1168418"/>
                <a:gd name="connsiteY2" fmla="*/ 19509 h 1069827"/>
                <a:gd name="connsiteX3" fmla="*/ 1123932 w 1168418"/>
                <a:gd name="connsiteY3" fmla="*/ 933091 h 1069827"/>
                <a:gd name="connsiteX4" fmla="*/ 1162309 w 1168418"/>
                <a:gd name="connsiteY4" fmla="*/ 1064145 h 1069827"/>
                <a:gd name="connsiteX5" fmla="*/ 0 w 1168418"/>
                <a:gd name="connsiteY5" fmla="*/ 1065551 h 1069827"/>
                <a:gd name="connsiteX0" fmla="*/ 0 w 1168418"/>
                <a:gd name="connsiteY0" fmla="*/ 1028904 h 1033180"/>
                <a:gd name="connsiteX1" fmla="*/ 483144 w 1168418"/>
                <a:gd name="connsiteY1" fmla="*/ 480 h 1033180"/>
                <a:gd name="connsiteX2" fmla="*/ 1123932 w 1168418"/>
                <a:gd name="connsiteY2" fmla="*/ 896444 h 1033180"/>
                <a:gd name="connsiteX3" fmla="*/ 1162309 w 1168418"/>
                <a:gd name="connsiteY3" fmla="*/ 1027498 h 1033180"/>
                <a:gd name="connsiteX4" fmla="*/ 0 w 1168418"/>
                <a:gd name="connsiteY4" fmla="*/ 1028904 h 1033180"/>
                <a:gd name="connsiteX0" fmla="*/ 0 w 1168418"/>
                <a:gd name="connsiteY0" fmla="*/ 1048401 h 1052677"/>
                <a:gd name="connsiteX1" fmla="*/ 504763 w 1168418"/>
                <a:gd name="connsiteY1" fmla="*/ 467 h 1052677"/>
                <a:gd name="connsiteX2" fmla="*/ 1123932 w 1168418"/>
                <a:gd name="connsiteY2" fmla="*/ 915941 h 1052677"/>
                <a:gd name="connsiteX3" fmla="*/ 1162309 w 1168418"/>
                <a:gd name="connsiteY3" fmla="*/ 1046995 h 1052677"/>
                <a:gd name="connsiteX4" fmla="*/ 0 w 1168418"/>
                <a:gd name="connsiteY4" fmla="*/ 1048401 h 1052677"/>
                <a:gd name="connsiteX0" fmla="*/ 0 w 1168418"/>
                <a:gd name="connsiteY0" fmla="*/ 1047934 h 1052210"/>
                <a:gd name="connsiteX1" fmla="*/ 504763 w 1168418"/>
                <a:gd name="connsiteY1" fmla="*/ 0 h 1052210"/>
                <a:gd name="connsiteX2" fmla="*/ 1123932 w 1168418"/>
                <a:gd name="connsiteY2" fmla="*/ 915474 h 1052210"/>
                <a:gd name="connsiteX3" fmla="*/ 1162309 w 1168418"/>
                <a:gd name="connsiteY3" fmla="*/ 1046528 h 1052210"/>
                <a:gd name="connsiteX4" fmla="*/ 0 w 1168418"/>
                <a:gd name="connsiteY4" fmla="*/ 1047934 h 1052210"/>
                <a:gd name="connsiteX0" fmla="*/ 0 w 1171022"/>
                <a:gd name="connsiteY0" fmla="*/ 1047934 h 1052210"/>
                <a:gd name="connsiteX1" fmla="*/ 504763 w 1171022"/>
                <a:gd name="connsiteY1" fmla="*/ 0 h 1052210"/>
                <a:gd name="connsiteX2" fmla="*/ 1162309 w 1171022"/>
                <a:gd name="connsiteY2" fmla="*/ 1046528 h 1052210"/>
                <a:gd name="connsiteX3" fmla="*/ 0 w 1171022"/>
                <a:gd name="connsiteY3" fmla="*/ 1047934 h 1052210"/>
                <a:gd name="connsiteX0" fmla="*/ 0 w 1162309"/>
                <a:gd name="connsiteY0" fmla="*/ 1047934 h 1052210"/>
                <a:gd name="connsiteX1" fmla="*/ 504763 w 1162309"/>
                <a:gd name="connsiteY1" fmla="*/ 0 h 1052210"/>
                <a:gd name="connsiteX2" fmla="*/ 1162309 w 1162309"/>
                <a:gd name="connsiteY2" fmla="*/ 1046528 h 1052210"/>
                <a:gd name="connsiteX3" fmla="*/ 0 w 1162309"/>
                <a:gd name="connsiteY3" fmla="*/ 1047934 h 1052210"/>
                <a:gd name="connsiteX0" fmla="*/ 0 w 1162309"/>
                <a:gd name="connsiteY0" fmla="*/ 1047934 h 1052210"/>
                <a:gd name="connsiteX1" fmla="*/ 504763 w 1162309"/>
                <a:gd name="connsiteY1" fmla="*/ 0 h 1052210"/>
                <a:gd name="connsiteX2" fmla="*/ 1162309 w 1162309"/>
                <a:gd name="connsiteY2" fmla="*/ 1046528 h 1052210"/>
                <a:gd name="connsiteX3" fmla="*/ 0 w 1162309"/>
                <a:gd name="connsiteY3" fmla="*/ 1047934 h 1052210"/>
                <a:gd name="connsiteX0" fmla="*/ 0 w 1164473"/>
                <a:gd name="connsiteY0" fmla="*/ 1047934 h 1047934"/>
                <a:gd name="connsiteX1" fmla="*/ 504763 w 1164473"/>
                <a:gd name="connsiteY1" fmla="*/ 0 h 1047934"/>
                <a:gd name="connsiteX2" fmla="*/ 1164473 w 1164473"/>
                <a:gd name="connsiteY2" fmla="*/ 957648 h 1047934"/>
                <a:gd name="connsiteX3" fmla="*/ 0 w 1164473"/>
                <a:gd name="connsiteY3" fmla="*/ 1047934 h 1047934"/>
                <a:gd name="connsiteX0" fmla="*/ 0 w 1164473"/>
                <a:gd name="connsiteY0" fmla="*/ 1047934 h 1047934"/>
                <a:gd name="connsiteX1" fmla="*/ 504763 w 1164473"/>
                <a:gd name="connsiteY1" fmla="*/ 0 h 1047934"/>
                <a:gd name="connsiteX2" fmla="*/ 1164473 w 1164473"/>
                <a:gd name="connsiteY2" fmla="*/ 957648 h 1047934"/>
                <a:gd name="connsiteX3" fmla="*/ 0 w 1164473"/>
                <a:gd name="connsiteY3" fmla="*/ 1047934 h 1047934"/>
                <a:gd name="connsiteX0" fmla="*/ 0 w 1160149"/>
                <a:gd name="connsiteY0" fmla="*/ 1054437 h 1054437"/>
                <a:gd name="connsiteX1" fmla="*/ 500439 w 1160149"/>
                <a:gd name="connsiteY1" fmla="*/ 0 h 1054437"/>
                <a:gd name="connsiteX2" fmla="*/ 1160149 w 1160149"/>
                <a:gd name="connsiteY2" fmla="*/ 957648 h 1054437"/>
                <a:gd name="connsiteX3" fmla="*/ 0 w 1160149"/>
                <a:gd name="connsiteY3" fmla="*/ 1054437 h 1054437"/>
                <a:gd name="connsiteX0" fmla="*/ 4700 w 1164849"/>
                <a:gd name="connsiteY0" fmla="*/ 1054437 h 1054686"/>
                <a:gd name="connsiteX1" fmla="*/ 505139 w 1164849"/>
                <a:gd name="connsiteY1" fmla="*/ 0 h 1054686"/>
                <a:gd name="connsiteX2" fmla="*/ 1164849 w 1164849"/>
                <a:gd name="connsiteY2" fmla="*/ 957648 h 1054686"/>
                <a:gd name="connsiteX3" fmla="*/ 4700 w 1164849"/>
                <a:gd name="connsiteY3" fmla="*/ 1054437 h 1054686"/>
                <a:gd name="connsiteX0" fmla="*/ 4700 w 1164849"/>
                <a:gd name="connsiteY0" fmla="*/ 1054516 h 1054765"/>
                <a:gd name="connsiteX1" fmla="*/ 505139 w 1164849"/>
                <a:gd name="connsiteY1" fmla="*/ 79 h 1054765"/>
                <a:gd name="connsiteX2" fmla="*/ 1164849 w 1164849"/>
                <a:gd name="connsiteY2" fmla="*/ 957727 h 1054765"/>
                <a:gd name="connsiteX3" fmla="*/ 4700 w 1164849"/>
                <a:gd name="connsiteY3" fmla="*/ 1054516 h 1054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64849" h="1054765">
                  <a:moveTo>
                    <a:pt x="4700" y="1054516"/>
                  </a:moveTo>
                  <a:cubicBezTo>
                    <a:pt x="-48413" y="1071071"/>
                    <a:pt x="363135" y="260637"/>
                    <a:pt x="505139" y="79"/>
                  </a:cubicBezTo>
                  <a:cubicBezTo>
                    <a:pt x="532564" y="-8890"/>
                    <a:pt x="1052238" y="741883"/>
                    <a:pt x="1164849" y="957727"/>
                  </a:cubicBezTo>
                  <a:cubicBezTo>
                    <a:pt x="1129173" y="971685"/>
                    <a:pt x="399607" y="1050395"/>
                    <a:pt x="4700" y="105451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Freeform: Shape 31">
              <a:extLst>
                <a:ext uri="{FF2B5EF4-FFF2-40B4-BE49-F238E27FC236}">
                  <a16:creationId xmlns:a16="http://schemas.microsoft.com/office/drawing/2014/main" id="{0DDFB5DF-B8FA-F9B0-3BAF-6BDE4A6A8063}"/>
                </a:ext>
              </a:extLst>
            </p:cNvPr>
            <p:cNvSpPr/>
            <p:nvPr/>
          </p:nvSpPr>
          <p:spPr>
            <a:xfrm rot="20739956" flipH="1" flipV="1">
              <a:off x="8914906" y="5375277"/>
              <a:ext cx="1791485" cy="1465445"/>
            </a:xfrm>
            <a:custGeom>
              <a:avLst/>
              <a:gdLst>
                <a:gd name="connsiteX0" fmla="*/ 60961 w 4809470"/>
                <a:gd name="connsiteY0" fmla="*/ 0 h 3178596"/>
                <a:gd name="connsiteX1" fmla="*/ 4792129 w 4809470"/>
                <a:gd name="connsiteY1" fmla="*/ 390938 h 3178596"/>
                <a:gd name="connsiteX2" fmla="*/ 4807287 w 4809470"/>
                <a:gd name="connsiteY2" fmla="*/ 588882 h 3178596"/>
                <a:gd name="connsiteX3" fmla="*/ 4614824 w 4809470"/>
                <a:gd name="connsiteY3" fmla="*/ 1612192 h 3178596"/>
                <a:gd name="connsiteX4" fmla="*/ 1976024 w 4809470"/>
                <a:gd name="connsiteY4" fmla="*/ 3156896 h 3178596"/>
                <a:gd name="connsiteX5" fmla="*/ 18719 w 4809470"/>
                <a:gd name="connsiteY5" fmla="*/ 821586 h 3178596"/>
                <a:gd name="connsiteX6" fmla="*/ 34223 w 4809470"/>
                <a:gd name="connsiteY6" fmla="*/ 119143 h 3178596"/>
                <a:gd name="connsiteX0" fmla="*/ 34223 w 4809470"/>
                <a:gd name="connsiteY0" fmla="*/ 0 h 3059453"/>
                <a:gd name="connsiteX1" fmla="*/ 4792129 w 4809470"/>
                <a:gd name="connsiteY1" fmla="*/ 271795 h 3059453"/>
                <a:gd name="connsiteX2" fmla="*/ 4807287 w 4809470"/>
                <a:gd name="connsiteY2" fmla="*/ 469739 h 3059453"/>
                <a:gd name="connsiteX3" fmla="*/ 4614824 w 4809470"/>
                <a:gd name="connsiteY3" fmla="*/ 1493049 h 3059453"/>
                <a:gd name="connsiteX4" fmla="*/ 1976024 w 4809470"/>
                <a:gd name="connsiteY4" fmla="*/ 3037753 h 3059453"/>
                <a:gd name="connsiteX5" fmla="*/ 18719 w 4809470"/>
                <a:gd name="connsiteY5" fmla="*/ 702443 h 3059453"/>
                <a:gd name="connsiteX6" fmla="*/ 34223 w 4809470"/>
                <a:gd name="connsiteY6" fmla="*/ 0 h 3059453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809793 w 4811976"/>
                <a:gd name="connsiteY2" fmla="*/ 393308 h 2983022"/>
                <a:gd name="connsiteX3" fmla="*/ 4617330 w 4811976"/>
                <a:gd name="connsiteY3" fmla="*/ 1416618 h 2983022"/>
                <a:gd name="connsiteX4" fmla="*/ 1978530 w 4811976"/>
                <a:gd name="connsiteY4" fmla="*/ 2961322 h 2983022"/>
                <a:gd name="connsiteX5" fmla="*/ 21225 w 4811976"/>
                <a:gd name="connsiteY5" fmla="*/ 626012 h 2983022"/>
                <a:gd name="connsiteX6" fmla="*/ 30413 w 4811976"/>
                <a:gd name="connsiteY6" fmla="*/ 0 h 2983022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711079 w 4811976"/>
                <a:gd name="connsiteY2" fmla="*/ 101695 h 2983022"/>
                <a:gd name="connsiteX3" fmla="*/ 4809793 w 4811976"/>
                <a:gd name="connsiteY3" fmla="*/ 393308 h 2983022"/>
                <a:gd name="connsiteX4" fmla="*/ 4617330 w 4811976"/>
                <a:gd name="connsiteY4" fmla="*/ 1416618 h 2983022"/>
                <a:gd name="connsiteX5" fmla="*/ 1978530 w 4811976"/>
                <a:gd name="connsiteY5" fmla="*/ 2961322 h 2983022"/>
                <a:gd name="connsiteX6" fmla="*/ 21225 w 4811976"/>
                <a:gd name="connsiteY6" fmla="*/ 626012 h 2983022"/>
                <a:gd name="connsiteX7" fmla="*/ 30413 w 4811976"/>
                <a:gd name="connsiteY7" fmla="*/ 0 h 2983022"/>
                <a:gd name="connsiteX0" fmla="*/ 30413 w 5159423"/>
                <a:gd name="connsiteY0" fmla="*/ 0 h 2983022"/>
                <a:gd name="connsiteX1" fmla="*/ 4794635 w 5159423"/>
                <a:gd name="connsiteY1" fmla="*/ 195364 h 2983022"/>
                <a:gd name="connsiteX2" fmla="*/ 4809793 w 5159423"/>
                <a:gd name="connsiteY2" fmla="*/ 393308 h 2983022"/>
                <a:gd name="connsiteX3" fmla="*/ 4617330 w 5159423"/>
                <a:gd name="connsiteY3" fmla="*/ 1416618 h 2983022"/>
                <a:gd name="connsiteX4" fmla="*/ 1978530 w 5159423"/>
                <a:gd name="connsiteY4" fmla="*/ 2961322 h 2983022"/>
                <a:gd name="connsiteX5" fmla="*/ 21225 w 5159423"/>
                <a:gd name="connsiteY5" fmla="*/ 626012 h 2983022"/>
                <a:gd name="connsiteX6" fmla="*/ 30413 w 5159423"/>
                <a:gd name="connsiteY6" fmla="*/ 0 h 2983022"/>
                <a:gd name="connsiteX0" fmla="*/ 30413 w 5099315"/>
                <a:gd name="connsiteY0" fmla="*/ 0 h 2983022"/>
                <a:gd name="connsiteX1" fmla="*/ 4709797 w 5099315"/>
                <a:gd name="connsiteY1" fmla="*/ 75883 h 2983022"/>
                <a:gd name="connsiteX2" fmla="*/ 4809793 w 5099315"/>
                <a:gd name="connsiteY2" fmla="*/ 393308 h 2983022"/>
                <a:gd name="connsiteX3" fmla="*/ 4617330 w 5099315"/>
                <a:gd name="connsiteY3" fmla="*/ 1416618 h 2983022"/>
                <a:gd name="connsiteX4" fmla="*/ 1978530 w 5099315"/>
                <a:gd name="connsiteY4" fmla="*/ 2961322 h 2983022"/>
                <a:gd name="connsiteX5" fmla="*/ 21225 w 5099315"/>
                <a:gd name="connsiteY5" fmla="*/ 626012 h 2983022"/>
                <a:gd name="connsiteX6" fmla="*/ 30413 w 5099315"/>
                <a:gd name="connsiteY6" fmla="*/ 0 h 2983022"/>
                <a:gd name="connsiteX0" fmla="*/ 30413 w 4816479"/>
                <a:gd name="connsiteY0" fmla="*/ 0 h 2983022"/>
                <a:gd name="connsiteX1" fmla="*/ 4709797 w 4816479"/>
                <a:gd name="connsiteY1" fmla="*/ 75883 h 2983022"/>
                <a:gd name="connsiteX2" fmla="*/ 4809793 w 4816479"/>
                <a:gd name="connsiteY2" fmla="*/ 393308 h 2983022"/>
                <a:gd name="connsiteX3" fmla="*/ 4617330 w 4816479"/>
                <a:gd name="connsiteY3" fmla="*/ 1416618 h 2983022"/>
                <a:gd name="connsiteX4" fmla="*/ 1978530 w 4816479"/>
                <a:gd name="connsiteY4" fmla="*/ 2961322 h 2983022"/>
                <a:gd name="connsiteX5" fmla="*/ 21225 w 4816479"/>
                <a:gd name="connsiteY5" fmla="*/ 626012 h 2983022"/>
                <a:gd name="connsiteX6" fmla="*/ 30413 w 4816479"/>
                <a:gd name="connsiteY6" fmla="*/ 0 h 2983022"/>
                <a:gd name="connsiteX0" fmla="*/ 30413 w 4824424"/>
                <a:gd name="connsiteY0" fmla="*/ 0 h 2983022"/>
                <a:gd name="connsiteX1" fmla="*/ 4709797 w 4824424"/>
                <a:gd name="connsiteY1" fmla="*/ 75883 h 2983022"/>
                <a:gd name="connsiteX2" fmla="*/ 4818251 w 4824424"/>
                <a:gd name="connsiteY2" fmla="*/ 577510 h 2983022"/>
                <a:gd name="connsiteX3" fmla="*/ 4617330 w 4824424"/>
                <a:gd name="connsiteY3" fmla="*/ 1416618 h 2983022"/>
                <a:gd name="connsiteX4" fmla="*/ 1978530 w 4824424"/>
                <a:gd name="connsiteY4" fmla="*/ 2961322 h 2983022"/>
                <a:gd name="connsiteX5" fmla="*/ 21225 w 4824424"/>
                <a:gd name="connsiteY5" fmla="*/ 626012 h 2983022"/>
                <a:gd name="connsiteX6" fmla="*/ 30413 w 4824424"/>
                <a:gd name="connsiteY6" fmla="*/ 0 h 2983022"/>
                <a:gd name="connsiteX0" fmla="*/ 30413 w 4824424"/>
                <a:gd name="connsiteY0" fmla="*/ 0 h 3053918"/>
                <a:gd name="connsiteX1" fmla="*/ 4709797 w 4824424"/>
                <a:gd name="connsiteY1" fmla="*/ 75883 h 3053918"/>
                <a:gd name="connsiteX2" fmla="*/ 4818251 w 4824424"/>
                <a:gd name="connsiteY2" fmla="*/ 577510 h 3053918"/>
                <a:gd name="connsiteX3" fmla="*/ 4499705 w 4824424"/>
                <a:gd name="connsiteY3" fmla="*/ 2052119 h 3053918"/>
                <a:gd name="connsiteX4" fmla="*/ 1978530 w 4824424"/>
                <a:gd name="connsiteY4" fmla="*/ 2961322 h 3053918"/>
                <a:gd name="connsiteX5" fmla="*/ 21225 w 4824424"/>
                <a:gd name="connsiteY5" fmla="*/ 626012 h 3053918"/>
                <a:gd name="connsiteX6" fmla="*/ 30413 w 4824424"/>
                <a:gd name="connsiteY6" fmla="*/ 0 h 3053918"/>
                <a:gd name="connsiteX0" fmla="*/ 30413 w 4824424"/>
                <a:gd name="connsiteY0" fmla="*/ 0 h 3031422"/>
                <a:gd name="connsiteX1" fmla="*/ 4709797 w 4824424"/>
                <a:gd name="connsiteY1" fmla="*/ 75883 h 3031422"/>
                <a:gd name="connsiteX2" fmla="*/ 4818251 w 4824424"/>
                <a:gd name="connsiteY2" fmla="*/ 577510 h 3031422"/>
                <a:gd name="connsiteX3" fmla="*/ 4499705 w 4824424"/>
                <a:gd name="connsiteY3" fmla="*/ 2052119 h 3031422"/>
                <a:gd name="connsiteX4" fmla="*/ 1247066 w 4824424"/>
                <a:gd name="connsiteY4" fmla="*/ 2930478 h 3031422"/>
                <a:gd name="connsiteX5" fmla="*/ 21225 w 4824424"/>
                <a:gd name="connsiteY5" fmla="*/ 626012 h 3031422"/>
                <a:gd name="connsiteX6" fmla="*/ 30413 w 4824424"/>
                <a:gd name="connsiteY6" fmla="*/ 0 h 3031422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22995"/>
                <a:gd name="connsiteX1" fmla="*/ 4709797 w 4824424"/>
                <a:gd name="connsiteY1" fmla="*/ 75883 h 3022995"/>
                <a:gd name="connsiteX2" fmla="*/ 4818251 w 4824424"/>
                <a:gd name="connsiteY2" fmla="*/ 577510 h 3022995"/>
                <a:gd name="connsiteX3" fmla="*/ 4499705 w 4824424"/>
                <a:gd name="connsiteY3" fmla="*/ 2052119 h 3022995"/>
                <a:gd name="connsiteX4" fmla="*/ 3835975 w 4824424"/>
                <a:gd name="connsiteY4" fmla="*/ 2740497 h 3022995"/>
                <a:gd name="connsiteX5" fmla="*/ 1162762 w 4824424"/>
                <a:gd name="connsiteY5" fmla="*/ 2876156 h 3022995"/>
                <a:gd name="connsiteX6" fmla="*/ 21225 w 4824424"/>
                <a:gd name="connsiteY6" fmla="*/ 626012 h 3022995"/>
                <a:gd name="connsiteX7" fmla="*/ 30413 w 4824424"/>
                <a:gd name="connsiteY7" fmla="*/ 0 h 3022995"/>
                <a:gd name="connsiteX0" fmla="*/ 30413 w 4804923"/>
                <a:gd name="connsiteY0" fmla="*/ 0 h 3022995"/>
                <a:gd name="connsiteX1" fmla="*/ 4709797 w 4804923"/>
                <a:gd name="connsiteY1" fmla="*/ 75883 h 3022995"/>
                <a:gd name="connsiteX2" fmla="*/ 4797311 w 4804923"/>
                <a:gd name="connsiteY2" fmla="*/ 759283 h 3022995"/>
                <a:gd name="connsiteX3" fmla="*/ 4499705 w 4804923"/>
                <a:gd name="connsiteY3" fmla="*/ 2052119 h 3022995"/>
                <a:gd name="connsiteX4" fmla="*/ 3835975 w 4804923"/>
                <a:gd name="connsiteY4" fmla="*/ 2740497 h 3022995"/>
                <a:gd name="connsiteX5" fmla="*/ 1162762 w 4804923"/>
                <a:gd name="connsiteY5" fmla="*/ 2876156 h 3022995"/>
                <a:gd name="connsiteX6" fmla="*/ 21225 w 4804923"/>
                <a:gd name="connsiteY6" fmla="*/ 626012 h 3022995"/>
                <a:gd name="connsiteX7" fmla="*/ 30413 w 4804923"/>
                <a:gd name="connsiteY7" fmla="*/ 0 h 3022995"/>
                <a:gd name="connsiteX0" fmla="*/ 30413 w 4798181"/>
                <a:gd name="connsiteY0" fmla="*/ 0 h 3022995"/>
                <a:gd name="connsiteX1" fmla="*/ 4709797 w 4798181"/>
                <a:gd name="connsiteY1" fmla="*/ 75883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97126 w 4783774"/>
                <a:gd name="connsiteY0" fmla="*/ 0 h 2992237"/>
                <a:gd name="connsiteX1" fmla="*/ 4695390 w 4783774"/>
                <a:gd name="connsiteY1" fmla="*/ 45125 h 2992237"/>
                <a:gd name="connsiteX2" fmla="*/ 4782904 w 4783774"/>
                <a:gd name="connsiteY2" fmla="*/ 728525 h 2992237"/>
                <a:gd name="connsiteX3" fmla="*/ 4485298 w 4783774"/>
                <a:gd name="connsiteY3" fmla="*/ 2021361 h 2992237"/>
                <a:gd name="connsiteX4" fmla="*/ 3821568 w 4783774"/>
                <a:gd name="connsiteY4" fmla="*/ 2709739 h 2992237"/>
                <a:gd name="connsiteX5" fmla="*/ 1148355 w 4783774"/>
                <a:gd name="connsiteY5" fmla="*/ 2845398 h 2992237"/>
                <a:gd name="connsiteX6" fmla="*/ 6818 w 4783774"/>
                <a:gd name="connsiteY6" fmla="*/ 595254 h 2992237"/>
                <a:gd name="connsiteX7" fmla="*/ 97126 w 4783774"/>
                <a:gd name="connsiteY7" fmla="*/ 0 h 2992237"/>
                <a:gd name="connsiteX0" fmla="*/ 19375 w 4706023"/>
                <a:gd name="connsiteY0" fmla="*/ 0 h 2992237"/>
                <a:gd name="connsiteX1" fmla="*/ 4617639 w 4706023"/>
                <a:gd name="connsiteY1" fmla="*/ 45125 h 2992237"/>
                <a:gd name="connsiteX2" fmla="*/ 4705153 w 4706023"/>
                <a:gd name="connsiteY2" fmla="*/ 728525 h 2992237"/>
                <a:gd name="connsiteX3" fmla="*/ 4407547 w 4706023"/>
                <a:gd name="connsiteY3" fmla="*/ 2021361 h 2992237"/>
                <a:gd name="connsiteX4" fmla="*/ 3743817 w 4706023"/>
                <a:gd name="connsiteY4" fmla="*/ 2709739 h 2992237"/>
                <a:gd name="connsiteX5" fmla="*/ 1070604 w 4706023"/>
                <a:gd name="connsiteY5" fmla="*/ 2845398 h 2992237"/>
                <a:gd name="connsiteX6" fmla="*/ 35538 w 4706023"/>
                <a:gd name="connsiteY6" fmla="*/ 1148904 h 2992237"/>
                <a:gd name="connsiteX7" fmla="*/ 19375 w 4706023"/>
                <a:gd name="connsiteY7" fmla="*/ 0 h 2992237"/>
                <a:gd name="connsiteX0" fmla="*/ 19375 w 4706023"/>
                <a:gd name="connsiteY0" fmla="*/ 0 h 2992237"/>
                <a:gd name="connsiteX1" fmla="*/ 4617639 w 4706023"/>
                <a:gd name="connsiteY1" fmla="*/ 45125 h 2992237"/>
                <a:gd name="connsiteX2" fmla="*/ 4705153 w 4706023"/>
                <a:gd name="connsiteY2" fmla="*/ 728525 h 2992237"/>
                <a:gd name="connsiteX3" fmla="*/ 4407547 w 4706023"/>
                <a:gd name="connsiteY3" fmla="*/ 2021361 h 2992237"/>
                <a:gd name="connsiteX4" fmla="*/ 3743817 w 4706023"/>
                <a:gd name="connsiteY4" fmla="*/ 2709739 h 2992237"/>
                <a:gd name="connsiteX5" fmla="*/ 1070604 w 4706023"/>
                <a:gd name="connsiteY5" fmla="*/ 2845398 h 2992237"/>
                <a:gd name="connsiteX6" fmla="*/ 236643 w 4706023"/>
                <a:gd name="connsiteY6" fmla="*/ 2036279 h 2992237"/>
                <a:gd name="connsiteX7" fmla="*/ 35538 w 4706023"/>
                <a:gd name="connsiteY7" fmla="*/ 1148904 h 2992237"/>
                <a:gd name="connsiteX8" fmla="*/ 19375 w 4706023"/>
                <a:gd name="connsiteY8" fmla="*/ 0 h 2992237"/>
                <a:gd name="connsiteX0" fmla="*/ 19375 w 4706023"/>
                <a:gd name="connsiteY0" fmla="*/ 0 h 2946942"/>
                <a:gd name="connsiteX1" fmla="*/ 4617639 w 4706023"/>
                <a:gd name="connsiteY1" fmla="*/ 45125 h 2946942"/>
                <a:gd name="connsiteX2" fmla="*/ 4705153 w 4706023"/>
                <a:gd name="connsiteY2" fmla="*/ 728525 h 2946942"/>
                <a:gd name="connsiteX3" fmla="*/ 4407547 w 4706023"/>
                <a:gd name="connsiteY3" fmla="*/ 2021361 h 2946942"/>
                <a:gd name="connsiteX4" fmla="*/ 3743817 w 4706023"/>
                <a:gd name="connsiteY4" fmla="*/ 2709739 h 2946942"/>
                <a:gd name="connsiteX5" fmla="*/ 1095954 w 4706023"/>
                <a:gd name="connsiteY5" fmla="*/ 2783881 h 2946942"/>
                <a:gd name="connsiteX6" fmla="*/ 236643 w 4706023"/>
                <a:gd name="connsiteY6" fmla="*/ 2036279 h 2946942"/>
                <a:gd name="connsiteX7" fmla="*/ 35538 w 4706023"/>
                <a:gd name="connsiteY7" fmla="*/ 1148904 h 2946942"/>
                <a:gd name="connsiteX8" fmla="*/ 19375 w 4706023"/>
                <a:gd name="connsiteY8" fmla="*/ 0 h 2946942"/>
                <a:gd name="connsiteX0" fmla="*/ 19375 w 4706023"/>
                <a:gd name="connsiteY0" fmla="*/ 0 h 2946942"/>
                <a:gd name="connsiteX1" fmla="*/ 4617639 w 4706023"/>
                <a:gd name="connsiteY1" fmla="*/ 45125 h 2946942"/>
                <a:gd name="connsiteX2" fmla="*/ 4705153 w 4706023"/>
                <a:gd name="connsiteY2" fmla="*/ 728525 h 2946942"/>
                <a:gd name="connsiteX3" fmla="*/ 4407547 w 4706023"/>
                <a:gd name="connsiteY3" fmla="*/ 2021361 h 2946942"/>
                <a:gd name="connsiteX4" fmla="*/ 3743817 w 4706023"/>
                <a:gd name="connsiteY4" fmla="*/ 2709739 h 2946942"/>
                <a:gd name="connsiteX5" fmla="*/ 1095954 w 4706023"/>
                <a:gd name="connsiteY5" fmla="*/ 2783881 h 2946942"/>
                <a:gd name="connsiteX6" fmla="*/ 236643 w 4706023"/>
                <a:gd name="connsiteY6" fmla="*/ 2036279 h 2946942"/>
                <a:gd name="connsiteX7" fmla="*/ 35538 w 4706023"/>
                <a:gd name="connsiteY7" fmla="*/ 1148904 h 2946942"/>
                <a:gd name="connsiteX8" fmla="*/ 19375 w 4706023"/>
                <a:gd name="connsiteY8" fmla="*/ 0 h 2946942"/>
                <a:gd name="connsiteX0" fmla="*/ 19375 w 4706023"/>
                <a:gd name="connsiteY0" fmla="*/ 0 h 3002860"/>
                <a:gd name="connsiteX1" fmla="*/ 4617639 w 4706023"/>
                <a:gd name="connsiteY1" fmla="*/ 45125 h 3002860"/>
                <a:gd name="connsiteX2" fmla="*/ 4705153 w 4706023"/>
                <a:gd name="connsiteY2" fmla="*/ 728525 h 3002860"/>
                <a:gd name="connsiteX3" fmla="*/ 4407547 w 4706023"/>
                <a:gd name="connsiteY3" fmla="*/ 2021361 h 3002860"/>
                <a:gd name="connsiteX4" fmla="*/ 3475106 w 4706023"/>
                <a:gd name="connsiteY4" fmla="*/ 2859686 h 3002860"/>
                <a:gd name="connsiteX5" fmla="*/ 1095954 w 4706023"/>
                <a:gd name="connsiteY5" fmla="*/ 2783881 h 3002860"/>
                <a:gd name="connsiteX6" fmla="*/ 236643 w 4706023"/>
                <a:gd name="connsiteY6" fmla="*/ 2036279 h 3002860"/>
                <a:gd name="connsiteX7" fmla="*/ 35538 w 4706023"/>
                <a:gd name="connsiteY7" fmla="*/ 1148904 h 3002860"/>
                <a:gd name="connsiteX8" fmla="*/ 19375 w 4706023"/>
                <a:gd name="connsiteY8" fmla="*/ 0 h 3002860"/>
                <a:gd name="connsiteX0" fmla="*/ 19375 w 4706630"/>
                <a:gd name="connsiteY0" fmla="*/ 0 h 3002860"/>
                <a:gd name="connsiteX1" fmla="*/ 4617639 w 4706630"/>
                <a:gd name="connsiteY1" fmla="*/ 45125 h 3002860"/>
                <a:gd name="connsiteX2" fmla="*/ 4705153 w 4706630"/>
                <a:gd name="connsiteY2" fmla="*/ 728525 h 3002860"/>
                <a:gd name="connsiteX3" fmla="*/ 4478529 w 4706630"/>
                <a:gd name="connsiteY3" fmla="*/ 2009827 h 3002860"/>
                <a:gd name="connsiteX4" fmla="*/ 3475106 w 4706630"/>
                <a:gd name="connsiteY4" fmla="*/ 2859686 h 3002860"/>
                <a:gd name="connsiteX5" fmla="*/ 1095954 w 4706630"/>
                <a:gd name="connsiteY5" fmla="*/ 2783881 h 3002860"/>
                <a:gd name="connsiteX6" fmla="*/ 236643 w 4706630"/>
                <a:gd name="connsiteY6" fmla="*/ 2036279 h 3002860"/>
                <a:gd name="connsiteX7" fmla="*/ 35538 w 4706630"/>
                <a:gd name="connsiteY7" fmla="*/ 1148904 h 3002860"/>
                <a:gd name="connsiteX8" fmla="*/ 19375 w 4706630"/>
                <a:gd name="connsiteY8" fmla="*/ 0 h 3002860"/>
                <a:gd name="connsiteX0" fmla="*/ 19375 w 4641080"/>
                <a:gd name="connsiteY0" fmla="*/ 0 h 3002860"/>
                <a:gd name="connsiteX1" fmla="*/ 4617639 w 4641080"/>
                <a:gd name="connsiteY1" fmla="*/ 45125 h 3002860"/>
                <a:gd name="connsiteX2" fmla="*/ 4634174 w 4641080"/>
                <a:gd name="connsiteY2" fmla="*/ 851558 h 3002860"/>
                <a:gd name="connsiteX3" fmla="*/ 4478529 w 4641080"/>
                <a:gd name="connsiteY3" fmla="*/ 2009827 h 3002860"/>
                <a:gd name="connsiteX4" fmla="*/ 3475106 w 4641080"/>
                <a:gd name="connsiteY4" fmla="*/ 2859686 h 3002860"/>
                <a:gd name="connsiteX5" fmla="*/ 1095954 w 4641080"/>
                <a:gd name="connsiteY5" fmla="*/ 2783881 h 3002860"/>
                <a:gd name="connsiteX6" fmla="*/ 236643 w 4641080"/>
                <a:gd name="connsiteY6" fmla="*/ 2036279 h 3002860"/>
                <a:gd name="connsiteX7" fmla="*/ 35538 w 4641080"/>
                <a:gd name="connsiteY7" fmla="*/ 1148904 h 3002860"/>
                <a:gd name="connsiteX8" fmla="*/ 19375 w 4641080"/>
                <a:gd name="connsiteY8" fmla="*/ 0 h 3002860"/>
                <a:gd name="connsiteX0" fmla="*/ 19375 w 4648919"/>
                <a:gd name="connsiteY0" fmla="*/ 0 h 3002860"/>
                <a:gd name="connsiteX1" fmla="*/ 4627780 w 4648919"/>
                <a:gd name="connsiteY1" fmla="*/ 37435 h 3002860"/>
                <a:gd name="connsiteX2" fmla="*/ 4634174 w 4648919"/>
                <a:gd name="connsiteY2" fmla="*/ 851558 h 3002860"/>
                <a:gd name="connsiteX3" fmla="*/ 4478529 w 4648919"/>
                <a:gd name="connsiteY3" fmla="*/ 2009827 h 3002860"/>
                <a:gd name="connsiteX4" fmla="*/ 3475106 w 4648919"/>
                <a:gd name="connsiteY4" fmla="*/ 2859686 h 3002860"/>
                <a:gd name="connsiteX5" fmla="*/ 1095954 w 4648919"/>
                <a:gd name="connsiteY5" fmla="*/ 2783881 h 3002860"/>
                <a:gd name="connsiteX6" fmla="*/ 236643 w 4648919"/>
                <a:gd name="connsiteY6" fmla="*/ 2036279 h 3002860"/>
                <a:gd name="connsiteX7" fmla="*/ 35538 w 4648919"/>
                <a:gd name="connsiteY7" fmla="*/ 1148904 h 3002860"/>
                <a:gd name="connsiteX8" fmla="*/ 19375 w 4648919"/>
                <a:gd name="connsiteY8" fmla="*/ 0 h 3002860"/>
                <a:gd name="connsiteX0" fmla="*/ 19375 w 4650008"/>
                <a:gd name="connsiteY0" fmla="*/ 0 h 3002860"/>
                <a:gd name="connsiteX1" fmla="*/ 4627780 w 4650008"/>
                <a:gd name="connsiteY1" fmla="*/ 37435 h 3002860"/>
                <a:gd name="connsiteX2" fmla="*/ 4639245 w 4650008"/>
                <a:gd name="connsiteY2" fmla="*/ 843868 h 3002860"/>
                <a:gd name="connsiteX3" fmla="*/ 4478529 w 4650008"/>
                <a:gd name="connsiteY3" fmla="*/ 2009827 h 3002860"/>
                <a:gd name="connsiteX4" fmla="*/ 3475106 w 4650008"/>
                <a:gd name="connsiteY4" fmla="*/ 2859686 h 3002860"/>
                <a:gd name="connsiteX5" fmla="*/ 1095954 w 4650008"/>
                <a:gd name="connsiteY5" fmla="*/ 2783881 h 3002860"/>
                <a:gd name="connsiteX6" fmla="*/ 236643 w 4650008"/>
                <a:gd name="connsiteY6" fmla="*/ 2036279 h 3002860"/>
                <a:gd name="connsiteX7" fmla="*/ 35538 w 4650008"/>
                <a:gd name="connsiteY7" fmla="*/ 1148904 h 3002860"/>
                <a:gd name="connsiteX8" fmla="*/ 19375 w 4650008"/>
                <a:gd name="connsiteY8" fmla="*/ 0 h 3002860"/>
                <a:gd name="connsiteX0" fmla="*/ 19375 w 4650008"/>
                <a:gd name="connsiteY0" fmla="*/ 0 h 3002860"/>
                <a:gd name="connsiteX1" fmla="*/ 4627780 w 4650008"/>
                <a:gd name="connsiteY1" fmla="*/ 37435 h 3002860"/>
                <a:gd name="connsiteX2" fmla="*/ 4639245 w 4650008"/>
                <a:gd name="connsiteY2" fmla="*/ 843868 h 3002860"/>
                <a:gd name="connsiteX3" fmla="*/ 4478529 w 4650008"/>
                <a:gd name="connsiteY3" fmla="*/ 2009827 h 3002860"/>
                <a:gd name="connsiteX4" fmla="*/ 3937772 w 4650008"/>
                <a:gd name="connsiteY4" fmla="*/ 2578395 h 3002860"/>
                <a:gd name="connsiteX5" fmla="*/ 3475106 w 4650008"/>
                <a:gd name="connsiteY5" fmla="*/ 2859686 h 3002860"/>
                <a:gd name="connsiteX6" fmla="*/ 1095954 w 4650008"/>
                <a:gd name="connsiteY6" fmla="*/ 2783881 h 3002860"/>
                <a:gd name="connsiteX7" fmla="*/ 236643 w 4650008"/>
                <a:gd name="connsiteY7" fmla="*/ 2036279 h 3002860"/>
                <a:gd name="connsiteX8" fmla="*/ 35538 w 4650008"/>
                <a:gd name="connsiteY8" fmla="*/ 1148904 h 3002860"/>
                <a:gd name="connsiteX9" fmla="*/ 19375 w 4650008"/>
                <a:gd name="connsiteY9" fmla="*/ 0 h 3002860"/>
                <a:gd name="connsiteX0" fmla="*/ 19375 w 4650008"/>
                <a:gd name="connsiteY0" fmla="*/ 0 h 3014134"/>
                <a:gd name="connsiteX1" fmla="*/ 4627780 w 4650008"/>
                <a:gd name="connsiteY1" fmla="*/ 37435 h 3014134"/>
                <a:gd name="connsiteX2" fmla="*/ 4639245 w 4650008"/>
                <a:gd name="connsiteY2" fmla="*/ 843868 h 3014134"/>
                <a:gd name="connsiteX3" fmla="*/ 4478529 w 4650008"/>
                <a:gd name="connsiteY3" fmla="*/ 2009827 h 3014134"/>
                <a:gd name="connsiteX4" fmla="*/ 3937772 w 4650008"/>
                <a:gd name="connsiteY4" fmla="*/ 2578395 h 3014134"/>
                <a:gd name="connsiteX5" fmla="*/ 3008663 w 4650008"/>
                <a:gd name="connsiteY5" fmla="*/ 2882754 h 3014134"/>
                <a:gd name="connsiteX6" fmla="*/ 1095954 w 4650008"/>
                <a:gd name="connsiteY6" fmla="*/ 2783881 h 3014134"/>
                <a:gd name="connsiteX7" fmla="*/ 236643 w 4650008"/>
                <a:gd name="connsiteY7" fmla="*/ 2036279 h 3014134"/>
                <a:gd name="connsiteX8" fmla="*/ 35538 w 4650008"/>
                <a:gd name="connsiteY8" fmla="*/ 1148904 h 3014134"/>
                <a:gd name="connsiteX9" fmla="*/ 19375 w 4650008"/>
                <a:gd name="connsiteY9" fmla="*/ 0 h 3014134"/>
                <a:gd name="connsiteX0" fmla="*/ 19375 w 4650008"/>
                <a:gd name="connsiteY0" fmla="*/ 0 h 2995745"/>
                <a:gd name="connsiteX1" fmla="*/ 4627780 w 4650008"/>
                <a:gd name="connsiteY1" fmla="*/ 37435 h 2995745"/>
                <a:gd name="connsiteX2" fmla="*/ 4639245 w 4650008"/>
                <a:gd name="connsiteY2" fmla="*/ 843868 h 2995745"/>
                <a:gd name="connsiteX3" fmla="*/ 4478529 w 4650008"/>
                <a:gd name="connsiteY3" fmla="*/ 2009827 h 2995745"/>
                <a:gd name="connsiteX4" fmla="*/ 3937772 w 4650008"/>
                <a:gd name="connsiteY4" fmla="*/ 2578395 h 2995745"/>
                <a:gd name="connsiteX5" fmla="*/ 3008663 w 4650008"/>
                <a:gd name="connsiteY5" fmla="*/ 2882754 h 2995745"/>
                <a:gd name="connsiteX6" fmla="*/ 1095954 w 4650008"/>
                <a:gd name="connsiteY6" fmla="*/ 2783881 h 2995745"/>
                <a:gd name="connsiteX7" fmla="*/ 236643 w 4650008"/>
                <a:gd name="connsiteY7" fmla="*/ 2036279 h 2995745"/>
                <a:gd name="connsiteX8" fmla="*/ 35538 w 4650008"/>
                <a:gd name="connsiteY8" fmla="*/ 1148904 h 2995745"/>
                <a:gd name="connsiteX9" fmla="*/ 19375 w 4650008"/>
                <a:gd name="connsiteY9" fmla="*/ 0 h 2995745"/>
                <a:gd name="connsiteX0" fmla="*/ 19375 w 4650008"/>
                <a:gd name="connsiteY0" fmla="*/ 0 h 2952526"/>
                <a:gd name="connsiteX1" fmla="*/ 4627780 w 4650008"/>
                <a:gd name="connsiteY1" fmla="*/ 37435 h 2952526"/>
                <a:gd name="connsiteX2" fmla="*/ 4639245 w 4650008"/>
                <a:gd name="connsiteY2" fmla="*/ 843868 h 2952526"/>
                <a:gd name="connsiteX3" fmla="*/ 4478529 w 4650008"/>
                <a:gd name="connsiteY3" fmla="*/ 2009827 h 2952526"/>
                <a:gd name="connsiteX4" fmla="*/ 3937772 w 4650008"/>
                <a:gd name="connsiteY4" fmla="*/ 2578395 h 2952526"/>
                <a:gd name="connsiteX5" fmla="*/ 3008663 w 4650008"/>
                <a:gd name="connsiteY5" fmla="*/ 2882754 h 2952526"/>
                <a:gd name="connsiteX6" fmla="*/ 1095954 w 4650008"/>
                <a:gd name="connsiteY6" fmla="*/ 2783881 h 2952526"/>
                <a:gd name="connsiteX7" fmla="*/ 236643 w 4650008"/>
                <a:gd name="connsiteY7" fmla="*/ 2036279 h 2952526"/>
                <a:gd name="connsiteX8" fmla="*/ 35538 w 4650008"/>
                <a:gd name="connsiteY8" fmla="*/ 1148904 h 2952526"/>
                <a:gd name="connsiteX9" fmla="*/ 19375 w 4650008"/>
                <a:gd name="connsiteY9" fmla="*/ 0 h 2952526"/>
                <a:gd name="connsiteX0" fmla="*/ 19375 w 4650008"/>
                <a:gd name="connsiteY0" fmla="*/ 0 h 2974598"/>
                <a:gd name="connsiteX1" fmla="*/ 4627780 w 4650008"/>
                <a:gd name="connsiteY1" fmla="*/ 37435 h 2974598"/>
                <a:gd name="connsiteX2" fmla="*/ 4639245 w 4650008"/>
                <a:gd name="connsiteY2" fmla="*/ 843868 h 2974598"/>
                <a:gd name="connsiteX3" fmla="*/ 4478529 w 4650008"/>
                <a:gd name="connsiteY3" fmla="*/ 2009827 h 2974598"/>
                <a:gd name="connsiteX4" fmla="*/ 3937772 w 4650008"/>
                <a:gd name="connsiteY4" fmla="*/ 2578395 h 2974598"/>
                <a:gd name="connsiteX5" fmla="*/ 3044153 w 4650008"/>
                <a:gd name="connsiteY5" fmla="*/ 2917357 h 2974598"/>
                <a:gd name="connsiteX6" fmla="*/ 1095954 w 4650008"/>
                <a:gd name="connsiteY6" fmla="*/ 2783881 h 2974598"/>
                <a:gd name="connsiteX7" fmla="*/ 236643 w 4650008"/>
                <a:gd name="connsiteY7" fmla="*/ 2036279 h 2974598"/>
                <a:gd name="connsiteX8" fmla="*/ 35538 w 4650008"/>
                <a:gd name="connsiteY8" fmla="*/ 1148904 h 2974598"/>
                <a:gd name="connsiteX9" fmla="*/ 19375 w 4650008"/>
                <a:gd name="connsiteY9" fmla="*/ 0 h 2974598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236643 w 4650008"/>
                <a:gd name="connsiteY7" fmla="*/ 2036279 h 2956133"/>
                <a:gd name="connsiteX8" fmla="*/ 35538 w 4650008"/>
                <a:gd name="connsiteY8" fmla="*/ 1148904 h 2956133"/>
                <a:gd name="connsiteX9" fmla="*/ 19375 w 4650008"/>
                <a:gd name="connsiteY9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236643 w 4650008"/>
                <a:gd name="connsiteY7" fmla="*/ 2036279 h 2956133"/>
                <a:gd name="connsiteX8" fmla="*/ 35538 w 4650008"/>
                <a:gd name="connsiteY8" fmla="*/ 1148904 h 2956133"/>
                <a:gd name="connsiteX9" fmla="*/ 19375 w 4650008"/>
                <a:gd name="connsiteY9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236643 w 4650008"/>
                <a:gd name="connsiteY7" fmla="*/ 2036279 h 2956133"/>
                <a:gd name="connsiteX8" fmla="*/ 35538 w 4650008"/>
                <a:gd name="connsiteY8" fmla="*/ 1148904 h 2956133"/>
                <a:gd name="connsiteX9" fmla="*/ 19375 w 4650008"/>
                <a:gd name="connsiteY9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666509 w 4650008"/>
                <a:gd name="connsiteY7" fmla="*/ 2501530 h 2956133"/>
                <a:gd name="connsiteX8" fmla="*/ 236643 w 4650008"/>
                <a:gd name="connsiteY8" fmla="*/ 2036279 h 2956133"/>
                <a:gd name="connsiteX9" fmla="*/ 35538 w 4650008"/>
                <a:gd name="connsiteY9" fmla="*/ 1148904 h 2956133"/>
                <a:gd name="connsiteX10" fmla="*/ 19375 w 4650008"/>
                <a:gd name="connsiteY10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666509 w 4650008"/>
                <a:gd name="connsiteY7" fmla="*/ 2501530 h 2956133"/>
                <a:gd name="connsiteX8" fmla="*/ 176807 w 4650008"/>
                <a:gd name="connsiteY8" fmla="*/ 1997386 h 2956133"/>
                <a:gd name="connsiteX9" fmla="*/ 35538 w 4650008"/>
                <a:gd name="connsiteY9" fmla="*/ 1148904 h 2956133"/>
                <a:gd name="connsiteX10" fmla="*/ 19375 w 4650008"/>
                <a:gd name="connsiteY10" fmla="*/ 0 h 2956133"/>
                <a:gd name="connsiteX0" fmla="*/ 19375 w 4650008"/>
                <a:gd name="connsiteY0" fmla="*/ 0 h 3039921"/>
                <a:gd name="connsiteX1" fmla="*/ 4627780 w 4650008"/>
                <a:gd name="connsiteY1" fmla="*/ 37435 h 3039921"/>
                <a:gd name="connsiteX2" fmla="*/ 4639245 w 4650008"/>
                <a:gd name="connsiteY2" fmla="*/ 843868 h 3039921"/>
                <a:gd name="connsiteX3" fmla="*/ 4478529 w 4650008"/>
                <a:gd name="connsiteY3" fmla="*/ 2009827 h 3039921"/>
                <a:gd name="connsiteX4" fmla="*/ 3937772 w 4650008"/>
                <a:gd name="connsiteY4" fmla="*/ 2578395 h 3039921"/>
                <a:gd name="connsiteX5" fmla="*/ 3044153 w 4650008"/>
                <a:gd name="connsiteY5" fmla="*/ 2917357 h 3039921"/>
                <a:gd name="connsiteX6" fmla="*/ 1467798 w 4650008"/>
                <a:gd name="connsiteY6" fmla="*/ 2936216 h 3039921"/>
                <a:gd name="connsiteX7" fmla="*/ 666509 w 4650008"/>
                <a:gd name="connsiteY7" fmla="*/ 2501530 h 3039921"/>
                <a:gd name="connsiteX8" fmla="*/ 176807 w 4650008"/>
                <a:gd name="connsiteY8" fmla="*/ 1997386 h 3039921"/>
                <a:gd name="connsiteX9" fmla="*/ 35538 w 4650008"/>
                <a:gd name="connsiteY9" fmla="*/ 1148904 h 3039921"/>
                <a:gd name="connsiteX10" fmla="*/ 19375 w 4650008"/>
                <a:gd name="connsiteY10" fmla="*/ 0 h 3039921"/>
                <a:gd name="connsiteX0" fmla="*/ 19375 w 4650008"/>
                <a:gd name="connsiteY0" fmla="*/ 0 h 3044824"/>
                <a:gd name="connsiteX1" fmla="*/ 4627780 w 4650008"/>
                <a:gd name="connsiteY1" fmla="*/ 37435 h 3044824"/>
                <a:gd name="connsiteX2" fmla="*/ 4639245 w 4650008"/>
                <a:gd name="connsiteY2" fmla="*/ 843868 h 3044824"/>
                <a:gd name="connsiteX3" fmla="*/ 4478529 w 4650008"/>
                <a:gd name="connsiteY3" fmla="*/ 2009827 h 3044824"/>
                <a:gd name="connsiteX4" fmla="*/ 3937772 w 4650008"/>
                <a:gd name="connsiteY4" fmla="*/ 2578395 h 3044824"/>
                <a:gd name="connsiteX5" fmla="*/ 3044153 w 4650008"/>
                <a:gd name="connsiteY5" fmla="*/ 2917357 h 3044824"/>
                <a:gd name="connsiteX6" fmla="*/ 1467798 w 4650008"/>
                <a:gd name="connsiteY6" fmla="*/ 2936216 h 3044824"/>
                <a:gd name="connsiteX7" fmla="*/ 666509 w 4650008"/>
                <a:gd name="connsiteY7" fmla="*/ 2501530 h 3044824"/>
                <a:gd name="connsiteX8" fmla="*/ 176807 w 4650008"/>
                <a:gd name="connsiteY8" fmla="*/ 1997386 h 3044824"/>
                <a:gd name="connsiteX9" fmla="*/ 35538 w 4650008"/>
                <a:gd name="connsiteY9" fmla="*/ 1148904 h 3044824"/>
                <a:gd name="connsiteX10" fmla="*/ 19375 w 4650008"/>
                <a:gd name="connsiteY10" fmla="*/ 0 h 3044824"/>
                <a:gd name="connsiteX0" fmla="*/ 19375 w 4650008"/>
                <a:gd name="connsiteY0" fmla="*/ 0 h 3049540"/>
                <a:gd name="connsiteX1" fmla="*/ 4627780 w 4650008"/>
                <a:gd name="connsiteY1" fmla="*/ 37435 h 3049540"/>
                <a:gd name="connsiteX2" fmla="*/ 4639245 w 4650008"/>
                <a:gd name="connsiteY2" fmla="*/ 843868 h 3049540"/>
                <a:gd name="connsiteX3" fmla="*/ 4478529 w 4650008"/>
                <a:gd name="connsiteY3" fmla="*/ 2009827 h 3049540"/>
                <a:gd name="connsiteX4" fmla="*/ 3937772 w 4650008"/>
                <a:gd name="connsiteY4" fmla="*/ 2578395 h 3049540"/>
                <a:gd name="connsiteX5" fmla="*/ 3044153 w 4650008"/>
                <a:gd name="connsiteY5" fmla="*/ 2917357 h 3049540"/>
                <a:gd name="connsiteX6" fmla="*/ 2269281 w 4650008"/>
                <a:gd name="connsiteY6" fmla="*/ 3049287 h 3049540"/>
                <a:gd name="connsiteX7" fmla="*/ 1467798 w 4650008"/>
                <a:gd name="connsiteY7" fmla="*/ 2936216 h 3049540"/>
                <a:gd name="connsiteX8" fmla="*/ 666509 w 4650008"/>
                <a:gd name="connsiteY8" fmla="*/ 2501530 h 3049540"/>
                <a:gd name="connsiteX9" fmla="*/ 176807 w 4650008"/>
                <a:gd name="connsiteY9" fmla="*/ 1997386 h 3049540"/>
                <a:gd name="connsiteX10" fmla="*/ 35538 w 4650008"/>
                <a:gd name="connsiteY10" fmla="*/ 1148904 h 3049540"/>
                <a:gd name="connsiteX11" fmla="*/ 19375 w 4650008"/>
                <a:gd name="connsiteY11" fmla="*/ 0 h 3049540"/>
                <a:gd name="connsiteX0" fmla="*/ 19375 w 4650008"/>
                <a:gd name="connsiteY0" fmla="*/ 0 h 3049516"/>
                <a:gd name="connsiteX1" fmla="*/ 4627780 w 4650008"/>
                <a:gd name="connsiteY1" fmla="*/ 37435 h 3049516"/>
                <a:gd name="connsiteX2" fmla="*/ 4639245 w 4650008"/>
                <a:gd name="connsiteY2" fmla="*/ 843868 h 3049516"/>
                <a:gd name="connsiteX3" fmla="*/ 4478529 w 4650008"/>
                <a:gd name="connsiteY3" fmla="*/ 2009827 h 3049516"/>
                <a:gd name="connsiteX4" fmla="*/ 3937772 w 4650008"/>
                <a:gd name="connsiteY4" fmla="*/ 2578395 h 3049516"/>
                <a:gd name="connsiteX5" fmla="*/ 3044153 w 4650008"/>
                <a:gd name="connsiteY5" fmla="*/ 2917357 h 3049516"/>
                <a:gd name="connsiteX6" fmla="*/ 2269281 w 4650008"/>
                <a:gd name="connsiteY6" fmla="*/ 3049287 h 3049516"/>
                <a:gd name="connsiteX7" fmla="*/ 1416509 w 4650008"/>
                <a:gd name="connsiteY7" fmla="*/ 2932975 h 3049516"/>
                <a:gd name="connsiteX8" fmla="*/ 666509 w 4650008"/>
                <a:gd name="connsiteY8" fmla="*/ 2501530 h 3049516"/>
                <a:gd name="connsiteX9" fmla="*/ 176807 w 4650008"/>
                <a:gd name="connsiteY9" fmla="*/ 1997386 h 3049516"/>
                <a:gd name="connsiteX10" fmla="*/ 35538 w 4650008"/>
                <a:gd name="connsiteY10" fmla="*/ 1148904 h 3049516"/>
                <a:gd name="connsiteX11" fmla="*/ 19375 w 4650008"/>
                <a:gd name="connsiteY11" fmla="*/ 0 h 3049516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044153 w 4650008"/>
                <a:gd name="connsiteY5" fmla="*/ 2917357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044153 w 4650008"/>
                <a:gd name="connsiteY5" fmla="*/ 2917357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6783"/>
                <a:gd name="connsiteY0" fmla="*/ 7942 h 3057374"/>
                <a:gd name="connsiteX1" fmla="*/ 4636329 w 4656783"/>
                <a:gd name="connsiteY1" fmla="*/ 0 h 3057374"/>
                <a:gd name="connsiteX2" fmla="*/ 4639245 w 4656783"/>
                <a:gd name="connsiteY2" fmla="*/ 851810 h 3057374"/>
                <a:gd name="connsiteX3" fmla="*/ 4478529 w 4656783"/>
                <a:gd name="connsiteY3" fmla="*/ 2017769 h 3057374"/>
                <a:gd name="connsiteX4" fmla="*/ 3937772 w 4656783"/>
                <a:gd name="connsiteY4" fmla="*/ 2586337 h 3057374"/>
                <a:gd name="connsiteX5" fmla="*/ 3193745 w 4656783"/>
                <a:gd name="connsiteY5" fmla="*/ 2928540 h 3057374"/>
                <a:gd name="connsiteX6" fmla="*/ 2269281 w 4656783"/>
                <a:gd name="connsiteY6" fmla="*/ 3057229 h 3057374"/>
                <a:gd name="connsiteX7" fmla="*/ 1416509 w 4656783"/>
                <a:gd name="connsiteY7" fmla="*/ 2940917 h 3057374"/>
                <a:gd name="connsiteX8" fmla="*/ 666509 w 4656783"/>
                <a:gd name="connsiteY8" fmla="*/ 2509472 h 3057374"/>
                <a:gd name="connsiteX9" fmla="*/ 176807 w 4656783"/>
                <a:gd name="connsiteY9" fmla="*/ 2005328 h 3057374"/>
                <a:gd name="connsiteX10" fmla="*/ 35538 w 4656783"/>
                <a:gd name="connsiteY10" fmla="*/ 1156846 h 3057374"/>
                <a:gd name="connsiteX11" fmla="*/ 19375 w 4656783"/>
                <a:gd name="connsiteY11" fmla="*/ 7942 h 3057374"/>
                <a:gd name="connsiteX0" fmla="*/ 20790 w 4653925"/>
                <a:gd name="connsiteY0" fmla="*/ 0 h 3062398"/>
                <a:gd name="connsiteX1" fmla="*/ 4633471 w 4653925"/>
                <a:gd name="connsiteY1" fmla="*/ 5024 h 3062398"/>
                <a:gd name="connsiteX2" fmla="*/ 4636387 w 4653925"/>
                <a:gd name="connsiteY2" fmla="*/ 856834 h 3062398"/>
                <a:gd name="connsiteX3" fmla="*/ 4475671 w 4653925"/>
                <a:gd name="connsiteY3" fmla="*/ 2022793 h 3062398"/>
                <a:gd name="connsiteX4" fmla="*/ 3934914 w 4653925"/>
                <a:gd name="connsiteY4" fmla="*/ 2591361 h 3062398"/>
                <a:gd name="connsiteX5" fmla="*/ 3190887 w 4653925"/>
                <a:gd name="connsiteY5" fmla="*/ 2933564 h 3062398"/>
                <a:gd name="connsiteX6" fmla="*/ 2266423 w 4653925"/>
                <a:gd name="connsiteY6" fmla="*/ 3062253 h 3062398"/>
                <a:gd name="connsiteX7" fmla="*/ 1413651 w 4653925"/>
                <a:gd name="connsiteY7" fmla="*/ 2945941 h 3062398"/>
                <a:gd name="connsiteX8" fmla="*/ 663651 w 4653925"/>
                <a:gd name="connsiteY8" fmla="*/ 2514496 h 3062398"/>
                <a:gd name="connsiteX9" fmla="*/ 173949 w 4653925"/>
                <a:gd name="connsiteY9" fmla="*/ 2010352 h 3062398"/>
                <a:gd name="connsiteX10" fmla="*/ 32680 w 4653925"/>
                <a:gd name="connsiteY10" fmla="*/ 1161870 h 3062398"/>
                <a:gd name="connsiteX11" fmla="*/ 20790 w 4653925"/>
                <a:gd name="connsiteY11" fmla="*/ 0 h 3062398"/>
                <a:gd name="connsiteX0" fmla="*/ 1932 w 4635067"/>
                <a:gd name="connsiteY0" fmla="*/ 0 h 3062398"/>
                <a:gd name="connsiteX1" fmla="*/ 4614613 w 4635067"/>
                <a:gd name="connsiteY1" fmla="*/ 5024 h 3062398"/>
                <a:gd name="connsiteX2" fmla="*/ 4617529 w 4635067"/>
                <a:gd name="connsiteY2" fmla="*/ 856834 h 3062398"/>
                <a:gd name="connsiteX3" fmla="*/ 4456813 w 4635067"/>
                <a:gd name="connsiteY3" fmla="*/ 2022793 h 3062398"/>
                <a:gd name="connsiteX4" fmla="*/ 3916056 w 4635067"/>
                <a:gd name="connsiteY4" fmla="*/ 2591361 h 3062398"/>
                <a:gd name="connsiteX5" fmla="*/ 3172029 w 4635067"/>
                <a:gd name="connsiteY5" fmla="*/ 2933564 h 3062398"/>
                <a:gd name="connsiteX6" fmla="*/ 2247565 w 4635067"/>
                <a:gd name="connsiteY6" fmla="*/ 3062253 h 3062398"/>
                <a:gd name="connsiteX7" fmla="*/ 1394793 w 4635067"/>
                <a:gd name="connsiteY7" fmla="*/ 2945941 h 3062398"/>
                <a:gd name="connsiteX8" fmla="*/ 644793 w 4635067"/>
                <a:gd name="connsiteY8" fmla="*/ 2514496 h 3062398"/>
                <a:gd name="connsiteX9" fmla="*/ 155091 w 4635067"/>
                <a:gd name="connsiteY9" fmla="*/ 2010352 h 3062398"/>
                <a:gd name="connsiteX10" fmla="*/ 13822 w 4635067"/>
                <a:gd name="connsiteY10" fmla="*/ 1161870 h 3062398"/>
                <a:gd name="connsiteX11" fmla="*/ 1932 w 4635067"/>
                <a:gd name="connsiteY11" fmla="*/ 0 h 3062398"/>
                <a:gd name="connsiteX0" fmla="*/ 1931 w 4635066"/>
                <a:gd name="connsiteY0" fmla="*/ 0 h 3062398"/>
                <a:gd name="connsiteX1" fmla="*/ 4614612 w 4635066"/>
                <a:gd name="connsiteY1" fmla="*/ 5024 h 3062398"/>
                <a:gd name="connsiteX2" fmla="*/ 4617528 w 4635066"/>
                <a:gd name="connsiteY2" fmla="*/ 856834 h 3062398"/>
                <a:gd name="connsiteX3" fmla="*/ 4456812 w 4635066"/>
                <a:gd name="connsiteY3" fmla="*/ 2022793 h 3062398"/>
                <a:gd name="connsiteX4" fmla="*/ 3916055 w 4635066"/>
                <a:gd name="connsiteY4" fmla="*/ 2591361 h 3062398"/>
                <a:gd name="connsiteX5" fmla="*/ 3172028 w 4635066"/>
                <a:gd name="connsiteY5" fmla="*/ 2933564 h 3062398"/>
                <a:gd name="connsiteX6" fmla="*/ 2247564 w 4635066"/>
                <a:gd name="connsiteY6" fmla="*/ 3062253 h 3062398"/>
                <a:gd name="connsiteX7" fmla="*/ 1394792 w 4635066"/>
                <a:gd name="connsiteY7" fmla="*/ 2945941 h 3062398"/>
                <a:gd name="connsiteX8" fmla="*/ 644792 w 4635066"/>
                <a:gd name="connsiteY8" fmla="*/ 2514496 h 3062398"/>
                <a:gd name="connsiteX9" fmla="*/ 155090 w 4635066"/>
                <a:gd name="connsiteY9" fmla="*/ 2010352 h 3062398"/>
                <a:gd name="connsiteX10" fmla="*/ 13821 w 4635066"/>
                <a:gd name="connsiteY10" fmla="*/ 1161870 h 3062398"/>
                <a:gd name="connsiteX11" fmla="*/ 1931 w 4635066"/>
                <a:gd name="connsiteY11" fmla="*/ 0 h 3062398"/>
                <a:gd name="connsiteX0" fmla="*/ 1931 w 4806179"/>
                <a:gd name="connsiteY0" fmla="*/ 0 h 3062398"/>
                <a:gd name="connsiteX1" fmla="*/ 4798553 w 4806179"/>
                <a:gd name="connsiteY1" fmla="*/ 119992 h 3062398"/>
                <a:gd name="connsiteX2" fmla="*/ 4617528 w 4806179"/>
                <a:gd name="connsiteY2" fmla="*/ 856834 h 3062398"/>
                <a:gd name="connsiteX3" fmla="*/ 4456812 w 4806179"/>
                <a:gd name="connsiteY3" fmla="*/ 2022793 h 3062398"/>
                <a:gd name="connsiteX4" fmla="*/ 3916055 w 4806179"/>
                <a:gd name="connsiteY4" fmla="*/ 2591361 h 3062398"/>
                <a:gd name="connsiteX5" fmla="*/ 3172028 w 4806179"/>
                <a:gd name="connsiteY5" fmla="*/ 2933564 h 3062398"/>
                <a:gd name="connsiteX6" fmla="*/ 2247564 w 4806179"/>
                <a:gd name="connsiteY6" fmla="*/ 3062253 h 3062398"/>
                <a:gd name="connsiteX7" fmla="*/ 1394792 w 4806179"/>
                <a:gd name="connsiteY7" fmla="*/ 2945941 h 3062398"/>
                <a:gd name="connsiteX8" fmla="*/ 644792 w 4806179"/>
                <a:gd name="connsiteY8" fmla="*/ 2514496 h 3062398"/>
                <a:gd name="connsiteX9" fmla="*/ 155090 w 4806179"/>
                <a:gd name="connsiteY9" fmla="*/ 2010352 h 3062398"/>
                <a:gd name="connsiteX10" fmla="*/ 13821 w 4806179"/>
                <a:gd name="connsiteY10" fmla="*/ 1161870 h 3062398"/>
                <a:gd name="connsiteX11" fmla="*/ 1931 w 4806179"/>
                <a:gd name="connsiteY11" fmla="*/ 0 h 3062398"/>
                <a:gd name="connsiteX0" fmla="*/ 1931 w 4806180"/>
                <a:gd name="connsiteY0" fmla="*/ 0 h 3353180"/>
                <a:gd name="connsiteX1" fmla="*/ 4798553 w 4806180"/>
                <a:gd name="connsiteY1" fmla="*/ 119992 h 3353180"/>
                <a:gd name="connsiteX2" fmla="*/ 4617528 w 4806180"/>
                <a:gd name="connsiteY2" fmla="*/ 856834 h 3353180"/>
                <a:gd name="connsiteX3" fmla="*/ 4456812 w 4806180"/>
                <a:gd name="connsiteY3" fmla="*/ 2022793 h 3353180"/>
                <a:gd name="connsiteX4" fmla="*/ 3916055 w 4806180"/>
                <a:gd name="connsiteY4" fmla="*/ 2591361 h 3353180"/>
                <a:gd name="connsiteX5" fmla="*/ 3052098 w 4806180"/>
                <a:gd name="connsiteY5" fmla="*/ 3342938 h 3353180"/>
                <a:gd name="connsiteX6" fmla="*/ 2247564 w 4806180"/>
                <a:gd name="connsiteY6" fmla="*/ 3062253 h 3353180"/>
                <a:gd name="connsiteX7" fmla="*/ 1394792 w 4806180"/>
                <a:gd name="connsiteY7" fmla="*/ 2945941 h 3353180"/>
                <a:gd name="connsiteX8" fmla="*/ 644792 w 4806180"/>
                <a:gd name="connsiteY8" fmla="*/ 2514496 h 3353180"/>
                <a:gd name="connsiteX9" fmla="*/ 155090 w 4806180"/>
                <a:gd name="connsiteY9" fmla="*/ 2010352 h 3353180"/>
                <a:gd name="connsiteX10" fmla="*/ 13821 w 4806180"/>
                <a:gd name="connsiteY10" fmla="*/ 1161870 h 3353180"/>
                <a:gd name="connsiteX11" fmla="*/ 1931 w 4806180"/>
                <a:gd name="connsiteY11" fmla="*/ 0 h 3353180"/>
                <a:gd name="connsiteX0" fmla="*/ 1931 w 4806180"/>
                <a:gd name="connsiteY0" fmla="*/ 0 h 3353180"/>
                <a:gd name="connsiteX1" fmla="*/ 4798553 w 4806180"/>
                <a:gd name="connsiteY1" fmla="*/ 119992 h 3353180"/>
                <a:gd name="connsiteX2" fmla="*/ 4617528 w 4806180"/>
                <a:gd name="connsiteY2" fmla="*/ 856834 h 3353180"/>
                <a:gd name="connsiteX3" fmla="*/ 4456812 w 4806180"/>
                <a:gd name="connsiteY3" fmla="*/ 2022793 h 3353180"/>
                <a:gd name="connsiteX4" fmla="*/ 3916055 w 4806180"/>
                <a:gd name="connsiteY4" fmla="*/ 2591361 h 3353180"/>
                <a:gd name="connsiteX5" fmla="*/ 3052098 w 4806180"/>
                <a:gd name="connsiteY5" fmla="*/ 3342938 h 3353180"/>
                <a:gd name="connsiteX6" fmla="*/ 2247564 w 4806180"/>
                <a:gd name="connsiteY6" fmla="*/ 3062253 h 3353180"/>
                <a:gd name="connsiteX7" fmla="*/ 1394792 w 4806180"/>
                <a:gd name="connsiteY7" fmla="*/ 2945941 h 3353180"/>
                <a:gd name="connsiteX8" fmla="*/ 155090 w 4806180"/>
                <a:gd name="connsiteY8" fmla="*/ 2010352 h 3353180"/>
                <a:gd name="connsiteX9" fmla="*/ 13821 w 4806180"/>
                <a:gd name="connsiteY9" fmla="*/ 1161870 h 3353180"/>
                <a:gd name="connsiteX10" fmla="*/ 1931 w 4806180"/>
                <a:gd name="connsiteY10" fmla="*/ 0 h 3353180"/>
                <a:gd name="connsiteX0" fmla="*/ 1931 w 4806180"/>
                <a:gd name="connsiteY0" fmla="*/ 0 h 3353180"/>
                <a:gd name="connsiteX1" fmla="*/ 4798553 w 4806180"/>
                <a:gd name="connsiteY1" fmla="*/ 119992 h 3353180"/>
                <a:gd name="connsiteX2" fmla="*/ 4617528 w 4806180"/>
                <a:gd name="connsiteY2" fmla="*/ 856834 h 3353180"/>
                <a:gd name="connsiteX3" fmla="*/ 4456812 w 4806180"/>
                <a:gd name="connsiteY3" fmla="*/ 2022793 h 3353180"/>
                <a:gd name="connsiteX4" fmla="*/ 3916055 w 4806180"/>
                <a:gd name="connsiteY4" fmla="*/ 2591361 h 3353180"/>
                <a:gd name="connsiteX5" fmla="*/ 3052098 w 4806180"/>
                <a:gd name="connsiteY5" fmla="*/ 3342938 h 3353180"/>
                <a:gd name="connsiteX6" fmla="*/ 2247564 w 4806180"/>
                <a:gd name="connsiteY6" fmla="*/ 3062253 h 3353180"/>
                <a:gd name="connsiteX7" fmla="*/ 694383 w 4806180"/>
                <a:gd name="connsiteY7" fmla="*/ 3026148 h 3353180"/>
                <a:gd name="connsiteX8" fmla="*/ 155090 w 4806180"/>
                <a:gd name="connsiteY8" fmla="*/ 2010352 h 3353180"/>
                <a:gd name="connsiteX9" fmla="*/ 13821 w 4806180"/>
                <a:gd name="connsiteY9" fmla="*/ 1161870 h 3353180"/>
                <a:gd name="connsiteX10" fmla="*/ 1931 w 4806180"/>
                <a:gd name="connsiteY10" fmla="*/ 0 h 3353180"/>
                <a:gd name="connsiteX0" fmla="*/ 1931 w 4806180"/>
                <a:gd name="connsiteY0" fmla="*/ 0 h 3371637"/>
                <a:gd name="connsiteX1" fmla="*/ 4798553 w 4806180"/>
                <a:gd name="connsiteY1" fmla="*/ 119992 h 3371637"/>
                <a:gd name="connsiteX2" fmla="*/ 4617528 w 4806180"/>
                <a:gd name="connsiteY2" fmla="*/ 856834 h 3371637"/>
                <a:gd name="connsiteX3" fmla="*/ 4456812 w 4806180"/>
                <a:gd name="connsiteY3" fmla="*/ 2022793 h 3371637"/>
                <a:gd name="connsiteX4" fmla="*/ 3916055 w 4806180"/>
                <a:gd name="connsiteY4" fmla="*/ 2591361 h 3371637"/>
                <a:gd name="connsiteX5" fmla="*/ 3052098 w 4806180"/>
                <a:gd name="connsiteY5" fmla="*/ 3342938 h 3371637"/>
                <a:gd name="connsiteX6" fmla="*/ 2083888 w 4806180"/>
                <a:gd name="connsiteY6" fmla="*/ 3325681 h 3371637"/>
                <a:gd name="connsiteX7" fmla="*/ 694383 w 4806180"/>
                <a:gd name="connsiteY7" fmla="*/ 3026148 h 3371637"/>
                <a:gd name="connsiteX8" fmla="*/ 155090 w 4806180"/>
                <a:gd name="connsiteY8" fmla="*/ 2010352 h 3371637"/>
                <a:gd name="connsiteX9" fmla="*/ 13821 w 4806180"/>
                <a:gd name="connsiteY9" fmla="*/ 1161870 h 3371637"/>
                <a:gd name="connsiteX10" fmla="*/ 1931 w 4806180"/>
                <a:gd name="connsiteY10" fmla="*/ 0 h 3371637"/>
                <a:gd name="connsiteX0" fmla="*/ 1931 w 4806180"/>
                <a:gd name="connsiteY0" fmla="*/ 0 h 3371636"/>
                <a:gd name="connsiteX1" fmla="*/ 4798553 w 4806180"/>
                <a:gd name="connsiteY1" fmla="*/ 119992 h 3371636"/>
                <a:gd name="connsiteX2" fmla="*/ 4617528 w 4806180"/>
                <a:gd name="connsiteY2" fmla="*/ 856834 h 3371636"/>
                <a:gd name="connsiteX3" fmla="*/ 4456812 w 4806180"/>
                <a:gd name="connsiteY3" fmla="*/ 2022793 h 3371636"/>
                <a:gd name="connsiteX4" fmla="*/ 3626717 w 4806180"/>
                <a:gd name="connsiteY4" fmla="*/ 3122120 h 3371636"/>
                <a:gd name="connsiteX5" fmla="*/ 3052098 w 4806180"/>
                <a:gd name="connsiteY5" fmla="*/ 3342938 h 3371636"/>
                <a:gd name="connsiteX6" fmla="*/ 2083888 w 4806180"/>
                <a:gd name="connsiteY6" fmla="*/ 3325681 h 3371636"/>
                <a:gd name="connsiteX7" fmla="*/ 694383 w 4806180"/>
                <a:gd name="connsiteY7" fmla="*/ 3026148 h 3371636"/>
                <a:gd name="connsiteX8" fmla="*/ 155090 w 4806180"/>
                <a:gd name="connsiteY8" fmla="*/ 2010352 h 3371636"/>
                <a:gd name="connsiteX9" fmla="*/ 13821 w 4806180"/>
                <a:gd name="connsiteY9" fmla="*/ 1161870 h 3371636"/>
                <a:gd name="connsiteX10" fmla="*/ 1931 w 4806180"/>
                <a:gd name="connsiteY10" fmla="*/ 0 h 3371636"/>
                <a:gd name="connsiteX0" fmla="*/ 1931 w 4806180"/>
                <a:gd name="connsiteY0" fmla="*/ 0 h 3371636"/>
                <a:gd name="connsiteX1" fmla="*/ 4798553 w 4806180"/>
                <a:gd name="connsiteY1" fmla="*/ 119992 h 3371636"/>
                <a:gd name="connsiteX2" fmla="*/ 4617528 w 4806180"/>
                <a:gd name="connsiteY2" fmla="*/ 856834 h 3371636"/>
                <a:gd name="connsiteX3" fmla="*/ 4272451 w 4806180"/>
                <a:gd name="connsiteY3" fmla="*/ 2145315 h 3371636"/>
                <a:gd name="connsiteX4" fmla="*/ 3626717 w 4806180"/>
                <a:gd name="connsiteY4" fmla="*/ 3122120 h 3371636"/>
                <a:gd name="connsiteX5" fmla="*/ 3052098 w 4806180"/>
                <a:gd name="connsiteY5" fmla="*/ 3342938 h 3371636"/>
                <a:gd name="connsiteX6" fmla="*/ 2083888 w 4806180"/>
                <a:gd name="connsiteY6" fmla="*/ 3325681 h 3371636"/>
                <a:gd name="connsiteX7" fmla="*/ 694383 w 4806180"/>
                <a:gd name="connsiteY7" fmla="*/ 3026148 h 3371636"/>
                <a:gd name="connsiteX8" fmla="*/ 155090 w 4806180"/>
                <a:gd name="connsiteY8" fmla="*/ 2010352 h 3371636"/>
                <a:gd name="connsiteX9" fmla="*/ 13821 w 4806180"/>
                <a:gd name="connsiteY9" fmla="*/ 1161870 h 3371636"/>
                <a:gd name="connsiteX10" fmla="*/ 1931 w 4806180"/>
                <a:gd name="connsiteY10" fmla="*/ 0 h 3371636"/>
                <a:gd name="connsiteX0" fmla="*/ 1931 w 4811631"/>
                <a:gd name="connsiteY0" fmla="*/ 0 h 3371636"/>
                <a:gd name="connsiteX1" fmla="*/ 4798553 w 4811631"/>
                <a:gd name="connsiteY1" fmla="*/ 119992 h 3371636"/>
                <a:gd name="connsiteX2" fmla="*/ 4617528 w 4811631"/>
                <a:gd name="connsiteY2" fmla="*/ 856834 h 3371636"/>
                <a:gd name="connsiteX3" fmla="*/ 4272451 w 4811631"/>
                <a:gd name="connsiteY3" fmla="*/ 2145315 h 3371636"/>
                <a:gd name="connsiteX4" fmla="*/ 3626717 w 4811631"/>
                <a:gd name="connsiteY4" fmla="*/ 3122120 h 3371636"/>
                <a:gd name="connsiteX5" fmla="*/ 3052098 w 4811631"/>
                <a:gd name="connsiteY5" fmla="*/ 3342938 h 3371636"/>
                <a:gd name="connsiteX6" fmla="*/ 2083888 w 4811631"/>
                <a:gd name="connsiteY6" fmla="*/ 3325681 h 3371636"/>
                <a:gd name="connsiteX7" fmla="*/ 694383 w 4811631"/>
                <a:gd name="connsiteY7" fmla="*/ 3026148 h 3371636"/>
                <a:gd name="connsiteX8" fmla="*/ 155090 w 4811631"/>
                <a:gd name="connsiteY8" fmla="*/ 2010352 h 3371636"/>
                <a:gd name="connsiteX9" fmla="*/ 13821 w 4811631"/>
                <a:gd name="connsiteY9" fmla="*/ 1161870 h 3371636"/>
                <a:gd name="connsiteX10" fmla="*/ 1931 w 4811631"/>
                <a:gd name="connsiteY10" fmla="*/ 0 h 3371636"/>
                <a:gd name="connsiteX0" fmla="*/ 1931 w 4811631"/>
                <a:gd name="connsiteY0" fmla="*/ 0 h 3371636"/>
                <a:gd name="connsiteX1" fmla="*/ 4798553 w 4811631"/>
                <a:gd name="connsiteY1" fmla="*/ 119992 h 3371636"/>
                <a:gd name="connsiteX2" fmla="*/ 4617528 w 4811631"/>
                <a:gd name="connsiteY2" fmla="*/ 856834 h 3371636"/>
                <a:gd name="connsiteX3" fmla="*/ 4272451 w 4811631"/>
                <a:gd name="connsiteY3" fmla="*/ 2145315 h 3371636"/>
                <a:gd name="connsiteX4" fmla="*/ 3626717 w 4811631"/>
                <a:gd name="connsiteY4" fmla="*/ 3122120 h 3371636"/>
                <a:gd name="connsiteX5" fmla="*/ 3052098 w 4811631"/>
                <a:gd name="connsiteY5" fmla="*/ 3342938 h 3371636"/>
                <a:gd name="connsiteX6" fmla="*/ 2083888 w 4811631"/>
                <a:gd name="connsiteY6" fmla="*/ 3325681 h 3371636"/>
                <a:gd name="connsiteX7" fmla="*/ 694383 w 4811631"/>
                <a:gd name="connsiteY7" fmla="*/ 3026148 h 3371636"/>
                <a:gd name="connsiteX8" fmla="*/ 155090 w 4811631"/>
                <a:gd name="connsiteY8" fmla="*/ 2010352 h 3371636"/>
                <a:gd name="connsiteX9" fmla="*/ 13821 w 4811631"/>
                <a:gd name="connsiteY9" fmla="*/ 1161870 h 3371636"/>
                <a:gd name="connsiteX10" fmla="*/ 1931 w 4811631"/>
                <a:gd name="connsiteY10" fmla="*/ 0 h 3371636"/>
                <a:gd name="connsiteX0" fmla="*/ 1931 w 4811631"/>
                <a:gd name="connsiteY0" fmla="*/ 0 h 3371636"/>
                <a:gd name="connsiteX1" fmla="*/ 4798553 w 4811631"/>
                <a:gd name="connsiteY1" fmla="*/ 119992 h 3371636"/>
                <a:gd name="connsiteX2" fmla="*/ 4617528 w 4811631"/>
                <a:gd name="connsiteY2" fmla="*/ 856834 h 3371636"/>
                <a:gd name="connsiteX3" fmla="*/ 4272451 w 4811631"/>
                <a:gd name="connsiteY3" fmla="*/ 2145315 h 3371636"/>
                <a:gd name="connsiteX4" fmla="*/ 3626717 w 4811631"/>
                <a:gd name="connsiteY4" fmla="*/ 3122120 h 3371636"/>
                <a:gd name="connsiteX5" fmla="*/ 3052098 w 4811631"/>
                <a:gd name="connsiteY5" fmla="*/ 3342938 h 3371636"/>
                <a:gd name="connsiteX6" fmla="*/ 2083888 w 4811631"/>
                <a:gd name="connsiteY6" fmla="*/ 3325681 h 3371636"/>
                <a:gd name="connsiteX7" fmla="*/ 694383 w 4811631"/>
                <a:gd name="connsiteY7" fmla="*/ 3026148 h 3371636"/>
                <a:gd name="connsiteX8" fmla="*/ 155090 w 4811631"/>
                <a:gd name="connsiteY8" fmla="*/ 2010352 h 3371636"/>
                <a:gd name="connsiteX9" fmla="*/ 13821 w 4811631"/>
                <a:gd name="connsiteY9" fmla="*/ 1161870 h 3371636"/>
                <a:gd name="connsiteX10" fmla="*/ 1931 w 4811631"/>
                <a:gd name="connsiteY10" fmla="*/ 0 h 3371636"/>
                <a:gd name="connsiteX0" fmla="*/ 458876 w 4799215"/>
                <a:gd name="connsiteY0" fmla="*/ 0 h 3264725"/>
                <a:gd name="connsiteX1" fmla="*/ 4786137 w 4799215"/>
                <a:gd name="connsiteY1" fmla="*/ 13081 h 3264725"/>
                <a:gd name="connsiteX2" fmla="*/ 4605112 w 4799215"/>
                <a:gd name="connsiteY2" fmla="*/ 749923 h 3264725"/>
                <a:gd name="connsiteX3" fmla="*/ 4260035 w 4799215"/>
                <a:gd name="connsiteY3" fmla="*/ 2038404 h 3264725"/>
                <a:gd name="connsiteX4" fmla="*/ 3614301 w 4799215"/>
                <a:gd name="connsiteY4" fmla="*/ 3015209 h 3264725"/>
                <a:gd name="connsiteX5" fmla="*/ 3039682 w 4799215"/>
                <a:gd name="connsiteY5" fmla="*/ 3236027 h 3264725"/>
                <a:gd name="connsiteX6" fmla="*/ 2071472 w 4799215"/>
                <a:gd name="connsiteY6" fmla="*/ 3218770 h 3264725"/>
                <a:gd name="connsiteX7" fmla="*/ 681967 w 4799215"/>
                <a:gd name="connsiteY7" fmla="*/ 2919237 h 3264725"/>
                <a:gd name="connsiteX8" fmla="*/ 142674 w 4799215"/>
                <a:gd name="connsiteY8" fmla="*/ 1903441 h 3264725"/>
                <a:gd name="connsiteX9" fmla="*/ 1405 w 4799215"/>
                <a:gd name="connsiteY9" fmla="*/ 1054959 h 3264725"/>
                <a:gd name="connsiteX10" fmla="*/ 458876 w 4799215"/>
                <a:gd name="connsiteY10" fmla="*/ 0 h 3264725"/>
                <a:gd name="connsiteX0" fmla="*/ 321708 w 4662047"/>
                <a:gd name="connsiteY0" fmla="*/ 0 h 3264725"/>
                <a:gd name="connsiteX1" fmla="*/ 4648969 w 4662047"/>
                <a:gd name="connsiteY1" fmla="*/ 13081 h 3264725"/>
                <a:gd name="connsiteX2" fmla="*/ 4467944 w 4662047"/>
                <a:gd name="connsiteY2" fmla="*/ 749923 h 3264725"/>
                <a:gd name="connsiteX3" fmla="*/ 4122867 w 4662047"/>
                <a:gd name="connsiteY3" fmla="*/ 2038404 h 3264725"/>
                <a:gd name="connsiteX4" fmla="*/ 3477133 w 4662047"/>
                <a:gd name="connsiteY4" fmla="*/ 3015209 h 3264725"/>
                <a:gd name="connsiteX5" fmla="*/ 2902514 w 4662047"/>
                <a:gd name="connsiteY5" fmla="*/ 3236027 h 3264725"/>
                <a:gd name="connsiteX6" fmla="*/ 1934304 w 4662047"/>
                <a:gd name="connsiteY6" fmla="*/ 3218770 h 3264725"/>
                <a:gd name="connsiteX7" fmla="*/ 544799 w 4662047"/>
                <a:gd name="connsiteY7" fmla="*/ 2919237 h 3264725"/>
                <a:gd name="connsiteX8" fmla="*/ 5506 w 4662047"/>
                <a:gd name="connsiteY8" fmla="*/ 1903441 h 3264725"/>
                <a:gd name="connsiteX9" fmla="*/ 69984 w 4662047"/>
                <a:gd name="connsiteY9" fmla="*/ 1161492 h 3264725"/>
                <a:gd name="connsiteX10" fmla="*/ 321708 w 4662047"/>
                <a:gd name="connsiteY10" fmla="*/ 0 h 3264725"/>
                <a:gd name="connsiteX0" fmla="*/ 321708 w 4662047"/>
                <a:gd name="connsiteY0" fmla="*/ 0 h 3264725"/>
                <a:gd name="connsiteX1" fmla="*/ 4648969 w 4662047"/>
                <a:gd name="connsiteY1" fmla="*/ 13081 h 3264725"/>
                <a:gd name="connsiteX2" fmla="*/ 4467944 w 4662047"/>
                <a:gd name="connsiteY2" fmla="*/ 749923 h 3264725"/>
                <a:gd name="connsiteX3" fmla="*/ 4122867 w 4662047"/>
                <a:gd name="connsiteY3" fmla="*/ 2038404 h 3264725"/>
                <a:gd name="connsiteX4" fmla="*/ 3477133 w 4662047"/>
                <a:gd name="connsiteY4" fmla="*/ 3015209 h 3264725"/>
                <a:gd name="connsiteX5" fmla="*/ 2902514 w 4662047"/>
                <a:gd name="connsiteY5" fmla="*/ 3236027 h 3264725"/>
                <a:gd name="connsiteX6" fmla="*/ 1934304 w 4662047"/>
                <a:gd name="connsiteY6" fmla="*/ 3218770 h 3264725"/>
                <a:gd name="connsiteX7" fmla="*/ 544799 w 4662047"/>
                <a:gd name="connsiteY7" fmla="*/ 2919237 h 3264725"/>
                <a:gd name="connsiteX8" fmla="*/ 5506 w 4662047"/>
                <a:gd name="connsiteY8" fmla="*/ 1903441 h 3264725"/>
                <a:gd name="connsiteX9" fmla="*/ 69984 w 4662047"/>
                <a:gd name="connsiteY9" fmla="*/ 1161492 h 3264725"/>
                <a:gd name="connsiteX10" fmla="*/ 321708 w 4662047"/>
                <a:gd name="connsiteY10" fmla="*/ 0 h 3264725"/>
                <a:gd name="connsiteX0" fmla="*/ 258034 w 4598373"/>
                <a:gd name="connsiteY0" fmla="*/ 0 h 3264725"/>
                <a:gd name="connsiteX1" fmla="*/ 4585295 w 4598373"/>
                <a:gd name="connsiteY1" fmla="*/ 13081 h 3264725"/>
                <a:gd name="connsiteX2" fmla="*/ 4404270 w 4598373"/>
                <a:gd name="connsiteY2" fmla="*/ 749923 h 3264725"/>
                <a:gd name="connsiteX3" fmla="*/ 4059193 w 4598373"/>
                <a:gd name="connsiteY3" fmla="*/ 2038404 h 3264725"/>
                <a:gd name="connsiteX4" fmla="*/ 3413459 w 4598373"/>
                <a:gd name="connsiteY4" fmla="*/ 3015209 h 3264725"/>
                <a:gd name="connsiteX5" fmla="*/ 2838840 w 4598373"/>
                <a:gd name="connsiteY5" fmla="*/ 3236027 h 3264725"/>
                <a:gd name="connsiteX6" fmla="*/ 1870630 w 4598373"/>
                <a:gd name="connsiteY6" fmla="*/ 3218770 h 3264725"/>
                <a:gd name="connsiteX7" fmla="*/ 481125 w 4598373"/>
                <a:gd name="connsiteY7" fmla="*/ 2919237 h 3264725"/>
                <a:gd name="connsiteX8" fmla="*/ 6310 w 4598373"/>
                <a:gd name="connsiteY8" fmla="*/ 1161492 h 3264725"/>
                <a:gd name="connsiteX9" fmla="*/ 258034 w 4598373"/>
                <a:gd name="connsiteY9" fmla="*/ 0 h 3264725"/>
                <a:gd name="connsiteX0" fmla="*/ 258034 w 4798051"/>
                <a:gd name="connsiteY0" fmla="*/ 0 h 3264725"/>
                <a:gd name="connsiteX1" fmla="*/ 4585295 w 4798051"/>
                <a:gd name="connsiteY1" fmla="*/ 13081 h 3264725"/>
                <a:gd name="connsiteX2" fmla="*/ 4059193 w 4798051"/>
                <a:gd name="connsiteY2" fmla="*/ 2038404 h 3264725"/>
                <a:gd name="connsiteX3" fmla="*/ 3413459 w 4798051"/>
                <a:gd name="connsiteY3" fmla="*/ 3015209 h 3264725"/>
                <a:gd name="connsiteX4" fmla="*/ 2838840 w 4798051"/>
                <a:gd name="connsiteY4" fmla="*/ 3236027 h 3264725"/>
                <a:gd name="connsiteX5" fmla="*/ 1870630 w 4798051"/>
                <a:gd name="connsiteY5" fmla="*/ 3218770 h 3264725"/>
                <a:gd name="connsiteX6" fmla="*/ 481125 w 4798051"/>
                <a:gd name="connsiteY6" fmla="*/ 2919237 h 3264725"/>
                <a:gd name="connsiteX7" fmla="*/ 6310 w 4798051"/>
                <a:gd name="connsiteY7" fmla="*/ 1161492 h 3264725"/>
                <a:gd name="connsiteX8" fmla="*/ 258034 w 4798051"/>
                <a:gd name="connsiteY8" fmla="*/ 0 h 3264725"/>
                <a:gd name="connsiteX0" fmla="*/ 258034 w 4585296"/>
                <a:gd name="connsiteY0" fmla="*/ 0 h 3264725"/>
                <a:gd name="connsiteX1" fmla="*/ 4585295 w 4585296"/>
                <a:gd name="connsiteY1" fmla="*/ 13081 h 3264725"/>
                <a:gd name="connsiteX2" fmla="*/ 4059193 w 4585296"/>
                <a:gd name="connsiteY2" fmla="*/ 2038404 h 3264725"/>
                <a:gd name="connsiteX3" fmla="*/ 3413459 w 4585296"/>
                <a:gd name="connsiteY3" fmla="*/ 3015209 h 3264725"/>
                <a:gd name="connsiteX4" fmla="*/ 2838840 w 4585296"/>
                <a:gd name="connsiteY4" fmla="*/ 3236027 h 3264725"/>
                <a:gd name="connsiteX5" fmla="*/ 1870630 w 4585296"/>
                <a:gd name="connsiteY5" fmla="*/ 3218770 h 3264725"/>
                <a:gd name="connsiteX6" fmla="*/ 481125 w 4585296"/>
                <a:gd name="connsiteY6" fmla="*/ 2919237 h 3264725"/>
                <a:gd name="connsiteX7" fmla="*/ 6310 w 4585296"/>
                <a:gd name="connsiteY7" fmla="*/ 1161492 h 3264725"/>
                <a:gd name="connsiteX8" fmla="*/ 258034 w 4585296"/>
                <a:gd name="connsiteY8" fmla="*/ 0 h 3264725"/>
                <a:gd name="connsiteX0" fmla="*/ 258034 w 4585295"/>
                <a:gd name="connsiteY0" fmla="*/ 0 h 3292087"/>
                <a:gd name="connsiteX1" fmla="*/ 4585295 w 4585295"/>
                <a:gd name="connsiteY1" fmla="*/ 13081 h 3292087"/>
                <a:gd name="connsiteX2" fmla="*/ 4059193 w 4585295"/>
                <a:gd name="connsiteY2" fmla="*/ 2038404 h 3292087"/>
                <a:gd name="connsiteX3" fmla="*/ 3413459 w 4585295"/>
                <a:gd name="connsiteY3" fmla="*/ 3015209 h 3292087"/>
                <a:gd name="connsiteX4" fmla="*/ 2838840 w 4585295"/>
                <a:gd name="connsiteY4" fmla="*/ 3236027 h 3292087"/>
                <a:gd name="connsiteX5" fmla="*/ 1899983 w 4585295"/>
                <a:gd name="connsiteY5" fmla="*/ 3291175 h 3292087"/>
                <a:gd name="connsiteX6" fmla="*/ 481125 w 4585295"/>
                <a:gd name="connsiteY6" fmla="*/ 2919237 h 3292087"/>
                <a:gd name="connsiteX7" fmla="*/ 6310 w 4585295"/>
                <a:gd name="connsiteY7" fmla="*/ 1161492 h 3292087"/>
                <a:gd name="connsiteX8" fmla="*/ 258034 w 4585295"/>
                <a:gd name="connsiteY8" fmla="*/ 0 h 3292087"/>
                <a:gd name="connsiteX0" fmla="*/ 258034 w 4585295"/>
                <a:gd name="connsiteY0" fmla="*/ 0 h 3292087"/>
                <a:gd name="connsiteX1" fmla="*/ 4585295 w 4585295"/>
                <a:gd name="connsiteY1" fmla="*/ 13081 h 3292087"/>
                <a:gd name="connsiteX2" fmla="*/ 4059193 w 4585295"/>
                <a:gd name="connsiteY2" fmla="*/ 2038404 h 3292087"/>
                <a:gd name="connsiteX3" fmla="*/ 3413459 w 4585295"/>
                <a:gd name="connsiteY3" fmla="*/ 3015209 h 3292087"/>
                <a:gd name="connsiteX4" fmla="*/ 2838840 w 4585295"/>
                <a:gd name="connsiteY4" fmla="*/ 3236027 h 3292087"/>
                <a:gd name="connsiteX5" fmla="*/ 1899983 w 4585295"/>
                <a:gd name="connsiteY5" fmla="*/ 3291175 h 3292087"/>
                <a:gd name="connsiteX6" fmla="*/ 481125 w 4585295"/>
                <a:gd name="connsiteY6" fmla="*/ 2919237 h 3292087"/>
                <a:gd name="connsiteX7" fmla="*/ 6310 w 4585295"/>
                <a:gd name="connsiteY7" fmla="*/ 1161492 h 3292087"/>
                <a:gd name="connsiteX8" fmla="*/ 258034 w 4585295"/>
                <a:gd name="connsiteY8" fmla="*/ 0 h 3292087"/>
                <a:gd name="connsiteX0" fmla="*/ 181940 w 4594182"/>
                <a:gd name="connsiteY0" fmla="*/ 0 h 3557030"/>
                <a:gd name="connsiteX1" fmla="*/ 4594182 w 4594182"/>
                <a:gd name="connsiteY1" fmla="*/ 278024 h 3557030"/>
                <a:gd name="connsiteX2" fmla="*/ 4068080 w 4594182"/>
                <a:gd name="connsiteY2" fmla="*/ 2303347 h 3557030"/>
                <a:gd name="connsiteX3" fmla="*/ 3422346 w 4594182"/>
                <a:gd name="connsiteY3" fmla="*/ 3280152 h 3557030"/>
                <a:gd name="connsiteX4" fmla="*/ 2847727 w 4594182"/>
                <a:gd name="connsiteY4" fmla="*/ 3500970 h 3557030"/>
                <a:gd name="connsiteX5" fmla="*/ 1908870 w 4594182"/>
                <a:gd name="connsiteY5" fmla="*/ 3556118 h 3557030"/>
                <a:gd name="connsiteX6" fmla="*/ 490012 w 4594182"/>
                <a:gd name="connsiteY6" fmla="*/ 3184180 h 3557030"/>
                <a:gd name="connsiteX7" fmla="*/ 15197 w 4594182"/>
                <a:gd name="connsiteY7" fmla="*/ 1426435 h 3557030"/>
                <a:gd name="connsiteX8" fmla="*/ 181940 w 4594182"/>
                <a:gd name="connsiteY8" fmla="*/ 0 h 3557030"/>
                <a:gd name="connsiteX0" fmla="*/ 159801 w 4601400"/>
                <a:gd name="connsiteY0" fmla="*/ 1 h 3768667"/>
                <a:gd name="connsiteX1" fmla="*/ 4601400 w 4601400"/>
                <a:gd name="connsiteY1" fmla="*/ 489661 h 3768667"/>
                <a:gd name="connsiteX2" fmla="*/ 4075298 w 4601400"/>
                <a:gd name="connsiteY2" fmla="*/ 2514984 h 3768667"/>
                <a:gd name="connsiteX3" fmla="*/ 3429564 w 4601400"/>
                <a:gd name="connsiteY3" fmla="*/ 3491789 h 3768667"/>
                <a:gd name="connsiteX4" fmla="*/ 2854945 w 4601400"/>
                <a:gd name="connsiteY4" fmla="*/ 3712607 h 3768667"/>
                <a:gd name="connsiteX5" fmla="*/ 1916088 w 4601400"/>
                <a:gd name="connsiteY5" fmla="*/ 3767755 h 3768667"/>
                <a:gd name="connsiteX6" fmla="*/ 497230 w 4601400"/>
                <a:gd name="connsiteY6" fmla="*/ 3395817 h 3768667"/>
                <a:gd name="connsiteX7" fmla="*/ 22415 w 4601400"/>
                <a:gd name="connsiteY7" fmla="*/ 1638072 h 3768667"/>
                <a:gd name="connsiteX8" fmla="*/ 159801 w 4601400"/>
                <a:gd name="connsiteY8" fmla="*/ 1 h 3768667"/>
                <a:gd name="connsiteX0" fmla="*/ 159801 w 4601400"/>
                <a:gd name="connsiteY0" fmla="*/ 1 h 3768667"/>
                <a:gd name="connsiteX1" fmla="*/ 4601400 w 4601400"/>
                <a:gd name="connsiteY1" fmla="*/ 489661 h 3768667"/>
                <a:gd name="connsiteX2" fmla="*/ 4075298 w 4601400"/>
                <a:gd name="connsiteY2" fmla="*/ 2514984 h 3768667"/>
                <a:gd name="connsiteX3" fmla="*/ 3429564 w 4601400"/>
                <a:gd name="connsiteY3" fmla="*/ 3491789 h 3768667"/>
                <a:gd name="connsiteX4" fmla="*/ 2854945 w 4601400"/>
                <a:gd name="connsiteY4" fmla="*/ 3712607 h 3768667"/>
                <a:gd name="connsiteX5" fmla="*/ 1916088 w 4601400"/>
                <a:gd name="connsiteY5" fmla="*/ 3767755 h 3768667"/>
                <a:gd name="connsiteX6" fmla="*/ 497230 w 4601400"/>
                <a:gd name="connsiteY6" fmla="*/ 3395817 h 3768667"/>
                <a:gd name="connsiteX7" fmla="*/ 22415 w 4601400"/>
                <a:gd name="connsiteY7" fmla="*/ 1638072 h 3768667"/>
                <a:gd name="connsiteX8" fmla="*/ 159801 w 4601400"/>
                <a:gd name="connsiteY8" fmla="*/ 1 h 3768667"/>
                <a:gd name="connsiteX0" fmla="*/ 106070 w 4651852"/>
                <a:gd name="connsiteY0" fmla="*/ 0 h 3771924"/>
                <a:gd name="connsiteX1" fmla="*/ 4651852 w 4651852"/>
                <a:gd name="connsiteY1" fmla="*/ 492918 h 3771924"/>
                <a:gd name="connsiteX2" fmla="*/ 4125750 w 4651852"/>
                <a:gd name="connsiteY2" fmla="*/ 2518241 h 3771924"/>
                <a:gd name="connsiteX3" fmla="*/ 3480016 w 4651852"/>
                <a:gd name="connsiteY3" fmla="*/ 3495046 h 3771924"/>
                <a:gd name="connsiteX4" fmla="*/ 2905397 w 4651852"/>
                <a:gd name="connsiteY4" fmla="*/ 3715864 h 3771924"/>
                <a:gd name="connsiteX5" fmla="*/ 1966540 w 4651852"/>
                <a:gd name="connsiteY5" fmla="*/ 3771012 h 3771924"/>
                <a:gd name="connsiteX6" fmla="*/ 547682 w 4651852"/>
                <a:gd name="connsiteY6" fmla="*/ 3399074 h 3771924"/>
                <a:gd name="connsiteX7" fmla="*/ 72867 w 4651852"/>
                <a:gd name="connsiteY7" fmla="*/ 1641329 h 3771924"/>
                <a:gd name="connsiteX8" fmla="*/ 106070 w 4651852"/>
                <a:gd name="connsiteY8" fmla="*/ 0 h 3771924"/>
                <a:gd name="connsiteX0" fmla="*/ 73992 w 4619774"/>
                <a:gd name="connsiteY0" fmla="*/ 0 h 3771924"/>
                <a:gd name="connsiteX1" fmla="*/ 4619774 w 4619774"/>
                <a:gd name="connsiteY1" fmla="*/ 492918 h 3771924"/>
                <a:gd name="connsiteX2" fmla="*/ 4093672 w 4619774"/>
                <a:gd name="connsiteY2" fmla="*/ 2518241 h 3771924"/>
                <a:gd name="connsiteX3" fmla="*/ 3447938 w 4619774"/>
                <a:gd name="connsiteY3" fmla="*/ 3495046 h 3771924"/>
                <a:gd name="connsiteX4" fmla="*/ 2873319 w 4619774"/>
                <a:gd name="connsiteY4" fmla="*/ 3715864 h 3771924"/>
                <a:gd name="connsiteX5" fmla="*/ 1934462 w 4619774"/>
                <a:gd name="connsiteY5" fmla="*/ 3771012 h 3771924"/>
                <a:gd name="connsiteX6" fmla="*/ 515604 w 4619774"/>
                <a:gd name="connsiteY6" fmla="*/ 3399074 h 3771924"/>
                <a:gd name="connsiteX7" fmla="*/ 40789 w 4619774"/>
                <a:gd name="connsiteY7" fmla="*/ 1641329 h 3771924"/>
                <a:gd name="connsiteX8" fmla="*/ 73992 w 4619774"/>
                <a:gd name="connsiteY8" fmla="*/ 0 h 3771924"/>
                <a:gd name="connsiteX0" fmla="*/ 265898 w 4811680"/>
                <a:gd name="connsiteY0" fmla="*/ 0 h 3771924"/>
                <a:gd name="connsiteX1" fmla="*/ 4811680 w 4811680"/>
                <a:gd name="connsiteY1" fmla="*/ 492918 h 3771924"/>
                <a:gd name="connsiteX2" fmla="*/ 4285578 w 4811680"/>
                <a:gd name="connsiteY2" fmla="*/ 2518241 h 3771924"/>
                <a:gd name="connsiteX3" fmla="*/ 3639844 w 4811680"/>
                <a:gd name="connsiteY3" fmla="*/ 3495046 h 3771924"/>
                <a:gd name="connsiteX4" fmla="*/ 3065225 w 4811680"/>
                <a:gd name="connsiteY4" fmla="*/ 3715864 h 3771924"/>
                <a:gd name="connsiteX5" fmla="*/ 2126368 w 4811680"/>
                <a:gd name="connsiteY5" fmla="*/ 3771012 h 3771924"/>
                <a:gd name="connsiteX6" fmla="*/ 707510 w 4811680"/>
                <a:gd name="connsiteY6" fmla="*/ 3399074 h 3771924"/>
                <a:gd name="connsiteX7" fmla="*/ 265898 w 4811680"/>
                <a:gd name="connsiteY7" fmla="*/ 0 h 3771924"/>
                <a:gd name="connsiteX0" fmla="*/ 83583 w 4629365"/>
                <a:gd name="connsiteY0" fmla="*/ 0 h 3771924"/>
                <a:gd name="connsiteX1" fmla="*/ 4629365 w 4629365"/>
                <a:gd name="connsiteY1" fmla="*/ 492918 h 3771924"/>
                <a:gd name="connsiteX2" fmla="*/ 4103263 w 4629365"/>
                <a:gd name="connsiteY2" fmla="*/ 2518241 h 3771924"/>
                <a:gd name="connsiteX3" fmla="*/ 3457529 w 4629365"/>
                <a:gd name="connsiteY3" fmla="*/ 3495046 h 3771924"/>
                <a:gd name="connsiteX4" fmla="*/ 2882910 w 4629365"/>
                <a:gd name="connsiteY4" fmla="*/ 3715864 h 3771924"/>
                <a:gd name="connsiteX5" fmla="*/ 1944053 w 4629365"/>
                <a:gd name="connsiteY5" fmla="*/ 3771012 h 3771924"/>
                <a:gd name="connsiteX6" fmla="*/ 525195 w 4629365"/>
                <a:gd name="connsiteY6" fmla="*/ 3399074 h 3771924"/>
                <a:gd name="connsiteX7" fmla="*/ 83583 w 4629365"/>
                <a:gd name="connsiteY7" fmla="*/ 0 h 3771924"/>
                <a:gd name="connsiteX0" fmla="*/ 105530 w 4651312"/>
                <a:gd name="connsiteY0" fmla="*/ 0 h 3801870"/>
                <a:gd name="connsiteX1" fmla="*/ 4651312 w 4651312"/>
                <a:gd name="connsiteY1" fmla="*/ 492918 h 3801870"/>
                <a:gd name="connsiteX2" fmla="*/ 4125210 w 4651312"/>
                <a:gd name="connsiteY2" fmla="*/ 2518241 h 3801870"/>
                <a:gd name="connsiteX3" fmla="*/ 3479476 w 4651312"/>
                <a:gd name="connsiteY3" fmla="*/ 3495046 h 3801870"/>
                <a:gd name="connsiteX4" fmla="*/ 2904857 w 4651312"/>
                <a:gd name="connsiteY4" fmla="*/ 3715864 h 3801870"/>
                <a:gd name="connsiteX5" fmla="*/ 1966000 w 4651312"/>
                <a:gd name="connsiteY5" fmla="*/ 3771012 h 3801870"/>
                <a:gd name="connsiteX6" fmla="*/ 413150 w 4651312"/>
                <a:gd name="connsiteY6" fmla="*/ 3330360 h 3801870"/>
                <a:gd name="connsiteX7" fmla="*/ 105530 w 4651312"/>
                <a:gd name="connsiteY7" fmla="*/ 0 h 3801870"/>
                <a:gd name="connsiteX0" fmla="*/ 105530 w 4651312"/>
                <a:gd name="connsiteY0" fmla="*/ 0 h 3801870"/>
                <a:gd name="connsiteX1" fmla="*/ 4651312 w 4651312"/>
                <a:gd name="connsiteY1" fmla="*/ 492918 h 3801870"/>
                <a:gd name="connsiteX2" fmla="*/ 4125210 w 4651312"/>
                <a:gd name="connsiteY2" fmla="*/ 2518241 h 3801870"/>
                <a:gd name="connsiteX3" fmla="*/ 3479476 w 4651312"/>
                <a:gd name="connsiteY3" fmla="*/ 3495046 h 3801870"/>
                <a:gd name="connsiteX4" fmla="*/ 2904857 w 4651312"/>
                <a:gd name="connsiteY4" fmla="*/ 3715864 h 3801870"/>
                <a:gd name="connsiteX5" fmla="*/ 1966000 w 4651312"/>
                <a:gd name="connsiteY5" fmla="*/ 3771012 h 3801870"/>
                <a:gd name="connsiteX6" fmla="*/ 413150 w 4651312"/>
                <a:gd name="connsiteY6" fmla="*/ 3330360 h 3801870"/>
                <a:gd name="connsiteX7" fmla="*/ 105530 w 4651312"/>
                <a:gd name="connsiteY7" fmla="*/ 0 h 3801870"/>
                <a:gd name="connsiteX0" fmla="*/ 105530 w 4651312"/>
                <a:gd name="connsiteY0" fmla="*/ 0 h 3775652"/>
                <a:gd name="connsiteX1" fmla="*/ 4651312 w 4651312"/>
                <a:gd name="connsiteY1" fmla="*/ 492918 h 3775652"/>
                <a:gd name="connsiteX2" fmla="*/ 4125210 w 4651312"/>
                <a:gd name="connsiteY2" fmla="*/ 2518241 h 3775652"/>
                <a:gd name="connsiteX3" fmla="*/ 3479476 w 4651312"/>
                <a:gd name="connsiteY3" fmla="*/ 3495046 h 3775652"/>
                <a:gd name="connsiteX4" fmla="*/ 1966000 w 4651312"/>
                <a:gd name="connsiteY4" fmla="*/ 3771012 h 3775652"/>
                <a:gd name="connsiteX5" fmla="*/ 413150 w 4651312"/>
                <a:gd name="connsiteY5" fmla="*/ 3330360 h 3775652"/>
                <a:gd name="connsiteX6" fmla="*/ 105530 w 4651312"/>
                <a:gd name="connsiteY6" fmla="*/ 0 h 3775652"/>
                <a:gd name="connsiteX0" fmla="*/ 105530 w 4651312"/>
                <a:gd name="connsiteY0" fmla="*/ 0 h 3775652"/>
                <a:gd name="connsiteX1" fmla="*/ 4651312 w 4651312"/>
                <a:gd name="connsiteY1" fmla="*/ 492918 h 3775652"/>
                <a:gd name="connsiteX2" fmla="*/ 4125210 w 4651312"/>
                <a:gd name="connsiteY2" fmla="*/ 2518241 h 3775652"/>
                <a:gd name="connsiteX3" fmla="*/ 3479476 w 4651312"/>
                <a:gd name="connsiteY3" fmla="*/ 3495046 h 3775652"/>
                <a:gd name="connsiteX4" fmla="*/ 1966000 w 4651312"/>
                <a:gd name="connsiteY4" fmla="*/ 3771012 h 3775652"/>
                <a:gd name="connsiteX5" fmla="*/ 413150 w 4651312"/>
                <a:gd name="connsiteY5" fmla="*/ 3330360 h 3775652"/>
                <a:gd name="connsiteX6" fmla="*/ 105530 w 4651312"/>
                <a:gd name="connsiteY6" fmla="*/ 0 h 37756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51312" h="3775652">
                  <a:moveTo>
                    <a:pt x="105530" y="0"/>
                  </a:moveTo>
                  <a:cubicBezTo>
                    <a:pt x="1576277" y="92675"/>
                    <a:pt x="3814024" y="387186"/>
                    <a:pt x="4651312" y="492918"/>
                  </a:cubicBezTo>
                  <a:cubicBezTo>
                    <a:pt x="4515795" y="1549019"/>
                    <a:pt x="4320516" y="2017886"/>
                    <a:pt x="4125210" y="2518241"/>
                  </a:cubicBezTo>
                  <a:cubicBezTo>
                    <a:pt x="4100599" y="2614830"/>
                    <a:pt x="3621069" y="3369609"/>
                    <a:pt x="3479476" y="3495046"/>
                  </a:cubicBezTo>
                  <a:cubicBezTo>
                    <a:pt x="3119608" y="3703841"/>
                    <a:pt x="2477054" y="3798460"/>
                    <a:pt x="1966000" y="3771012"/>
                  </a:cubicBezTo>
                  <a:cubicBezTo>
                    <a:pt x="1550716" y="3706761"/>
                    <a:pt x="752678" y="3508301"/>
                    <a:pt x="413150" y="3330360"/>
                  </a:cubicBezTo>
                  <a:cubicBezTo>
                    <a:pt x="103072" y="2701858"/>
                    <a:pt x="-151187" y="1090615"/>
                    <a:pt x="1055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33">
              <a:extLst>
                <a:ext uri="{FF2B5EF4-FFF2-40B4-BE49-F238E27FC236}">
                  <a16:creationId xmlns:a16="http://schemas.microsoft.com/office/drawing/2014/main" id="{14D9E353-E49B-3130-4A94-9D26B0B9623F}"/>
                </a:ext>
              </a:extLst>
            </p:cNvPr>
            <p:cNvSpPr/>
            <p:nvPr/>
          </p:nvSpPr>
          <p:spPr>
            <a:xfrm rot="12524587" flipV="1">
              <a:off x="7272291" y="5149621"/>
              <a:ext cx="1847226" cy="1795533"/>
            </a:xfrm>
            <a:custGeom>
              <a:avLst/>
              <a:gdLst>
                <a:gd name="connsiteX0" fmla="*/ 2766154 w 4092701"/>
                <a:gd name="connsiteY0" fmla="*/ 381813 h 3764539"/>
                <a:gd name="connsiteX1" fmla="*/ 1987341 w 4092701"/>
                <a:gd name="connsiteY1" fmla="*/ 1833 h 3764539"/>
                <a:gd name="connsiteX2" fmla="*/ 1222171 w 4092701"/>
                <a:gd name="connsiteY2" fmla="*/ 537347 h 3764539"/>
                <a:gd name="connsiteX3" fmla="*/ 1110171 w 4092701"/>
                <a:gd name="connsiteY3" fmla="*/ 1041458 h 3764539"/>
                <a:gd name="connsiteX4" fmla="*/ 1106484 w 4092701"/>
                <a:gd name="connsiteY4" fmla="*/ 1074808 h 3764539"/>
                <a:gd name="connsiteX5" fmla="*/ 1047053 w 4092701"/>
                <a:gd name="connsiteY5" fmla="*/ 1075196 h 3764539"/>
                <a:gd name="connsiteX6" fmla="*/ 735585 w 4092701"/>
                <a:gd name="connsiteY6" fmla="*/ 1115098 h 3764539"/>
                <a:gd name="connsiteX7" fmla="*/ 54696 w 4092701"/>
                <a:gd name="connsiteY7" fmla="*/ 1641911 h 3764539"/>
                <a:gd name="connsiteX8" fmla="*/ 35361 w 4092701"/>
                <a:gd name="connsiteY8" fmla="*/ 2090955 h 3764539"/>
                <a:gd name="connsiteX9" fmla="*/ 346271 w 4092701"/>
                <a:gd name="connsiteY9" fmla="*/ 2587111 h 3764539"/>
                <a:gd name="connsiteX10" fmla="*/ 972599 w 4092701"/>
                <a:gd name="connsiteY10" fmla="*/ 2852401 h 3764539"/>
                <a:gd name="connsiteX11" fmla="*/ 1060734 w 4092701"/>
                <a:gd name="connsiteY11" fmla="*/ 2857309 h 3764539"/>
                <a:gd name="connsiteX12" fmla="*/ 1061036 w 4092701"/>
                <a:gd name="connsiteY12" fmla="*/ 2858254 h 3764539"/>
                <a:gd name="connsiteX13" fmla="*/ 1089326 w 4092701"/>
                <a:gd name="connsiteY13" fmla="*/ 2965709 h 3764539"/>
                <a:gd name="connsiteX14" fmla="*/ 1328685 w 4092701"/>
                <a:gd name="connsiteY14" fmla="*/ 3409006 h 3764539"/>
                <a:gd name="connsiteX15" fmla="*/ 1711352 w 4092701"/>
                <a:gd name="connsiteY15" fmla="*/ 3678600 h 3764539"/>
                <a:gd name="connsiteX16" fmla="*/ 2108853 w 4092701"/>
                <a:gd name="connsiteY16" fmla="*/ 3764432 h 3764539"/>
                <a:gd name="connsiteX17" fmla="*/ 2562709 w 4092701"/>
                <a:gd name="connsiteY17" fmla="*/ 3695117 h 3764539"/>
                <a:gd name="connsiteX18" fmla="*/ 2914144 w 4092701"/>
                <a:gd name="connsiteY18" fmla="*/ 3453184 h 3764539"/>
                <a:gd name="connsiteX19" fmla="*/ 3164599 w 4092701"/>
                <a:gd name="connsiteY19" fmla="*/ 3019961 h 3764539"/>
                <a:gd name="connsiteX20" fmla="*/ 3177910 w 4092701"/>
                <a:gd name="connsiteY20" fmla="*/ 2945752 h 3764539"/>
                <a:gd name="connsiteX21" fmla="*/ 3180945 w 4092701"/>
                <a:gd name="connsiteY21" fmla="*/ 2919966 h 3764539"/>
                <a:gd name="connsiteX22" fmla="*/ 3277252 w 4092701"/>
                <a:gd name="connsiteY22" fmla="*/ 2904353 h 3764539"/>
                <a:gd name="connsiteX23" fmla="*/ 3658328 w 4092701"/>
                <a:gd name="connsiteY23" fmla="*/ 2755071 h 3764539"/>
                <a:gd name="connsiteX24" fmla="*/ 4092611 w 4092701"/>
                <a:gd name="connsiteY24" fmla="*/ 2078252 h 3764539"/>
                <a:gd name="connsiteX25" fmla="*/ 3792506 w 4092701"/>
                <a:gd name="connsiteY25" fmla="*/ 1412528 h 3764539"/>
                <a:gd name="connsiteX26" fmla="*/ 3629571 w 4092701"/>
                <a:gd name="connsiteY26" fmla="*/ 1283308 h 3764539"/>
                <a:gd name="connsiteX27" fmla="*/ 3166614 w 4092701"/>
                <a:gd name="connsiteY27" fmla="*/ 1179736 h 3764539"/>
                <a:gd name="connsiteX28" fmla="*/ 3055694 w 4092701"/>
                <a:gd name="connsiteY28" fmla="*/ 1168662 h 3764539"/>
                <a:gd name="connsiteX29" fmla="*/ 3058692 w 4092701"/>
                <a:gd name="connsiteY29" fmla="*/ 1141968 h 3764539"/>
                <a:gd name="connsiteX30" fmla="*/ 2766154 w 4092701"/>
                <a:gd name="connsiteY30" fmla="*/ 381813 h 3764539"/>
                <a:gd name="connsiteX0" fmla="*/ 2766154 w 4092701"/>
                <a:gd name="connsiteY0" fmla="*/ 381813 h 3764539"/>
                <a:gd name="connsiteX1" fmla="*/ 1987341 w 4092701"/>
                <a:gd name="connsiteY1" fmla="*/ 1833 h 3764539"/>
                <a:gd name="connsiteX2" fmla="*/ 1222171 w 4092701"/>
                <a:gd name="connsiteY2" fmla="*/ 537347 h 3764539"/>
                <a:gd name="connsiteX3" fmla="*/ 1110171 w 4092701"/>
                <a:gd name="connsiteY3" fmla="*/ 1041458 h 3764539"/>
                <a:gd name="connsiteX4" fmla="*/ 1106484 w 4092701"/>
                <a:gd name="connsiteY4" fmla="*/ 1074808 h 3764539"/>
                <a:gd name="connsiteX5" fmla="*/ 1047053 w 4092701"/>
                <a:gd name="connsiteY5" fmla="*/ 1075196 h 3764539"/>
                <a:gd name="connsiteX6" fmla="*/ 735585 w 4092701"/>
                <a:gd name="connsiteY6" fmla="*/ 1115098 h 3764539"/>
                <a:gd name="connsiteX7" fmla="*/ 54696 w 4092701"/>
                <a:gd name="connsiteY7" fmla="*/ 1641911 h 3764539"/>
                <a:gd name="connsiteX8" fmla="*/ 35361 w 4092701"/>
                <a:gd name="connsiteY8" fmla="*/ 2090955 h 3764539"/>
                <a:gd name="connsiteX9" fmla="*/ 346271 w 4092701"/>
                <a:gd name="connsiteY9" fmla="*/ 2587111 h 3764539"/>
                <a:gd name="connsiteX10" fmla="*/ 972599 w 4092701"/>
                <a:gd name="connsiteY10" fmla="*/ 2852401 h 3764539"/>
                <a:gd name="connsiteX11" fmla="*/ 1060734 w 4092701"/>
                <a:gd name="connsiteY11" fmla="*/ 2857309 h 3764539"/>
                <a:gd name="connsiteX12" fmla="*/ 1061036 w 4092701"/>
                <a:gd name="connsiteY12" fmla="*/ 2858254 h 3764539"/>
                <a:gd name="connsiteX13" fmla="*/ 1328685 w 4092701"/>
                <a:gd name="connsiteY13" fmla="*/ 3409006 h 3764539"/>
                <a:gd name="connsiteX14" fmla="*/ 1711352 w 4092701"/>
                <a:gd name="connsiteY14" fmla="*/ 3678600 h 3764539"/>
                <a:gd name="connsiteX15" fmla="*/ 2108853 w 4092701"/>
                <a:gd name="connsiteY15" fmla="*/ 3764432 h 3764539"/>
                <a:gd name="connsiteX16" fmla="*/ 2562709 w 4092701"/>
                <a:gd name="connsiteY16" fmla="*/ 3695117 h 3764539"/>
                <a:gd name="connsiteX17" fmla="*/ 2914144 w 4092701"/>
                <a:gd name="connsiteY17" fmla="*/ 3453184 h 3764539"/>
                <a:gd name="connsiteX18" fmla="*/ 3164599 w 4092701"/>
                <a:gd name="connsiteY18" fmla="*/ 3019961 h 3764539"/>
                <a:gd name="connsiteX19" fmla="*/ 3177910 w 4092701"/>
                <a:gd name="connsiteY19" fmla="*/ 2945752 h 3764539"/>
                <a:gd name="connsiteX20" fmla="*/ 3180945 w 4092701"/>
                <a:gd name="connsiteY20" fmla="*/ 2919966 h 3764539"/>
                <a:gd name="connsiteX21" fmla="*/ 3277252 w 4092701"/>
                <a:gd name="connsiteY21" fmla="*/ 2904353 h 3764539"/>
                <a:gd name="connsiteX22" fmla="*/ 3658328 w 4092701"/>
                <a:gd name="connsiteY22" fmla="*/ 2755071 h 3764539"/>
                <a:gd name="connsiteX23" fmla="*/ 4092611 w 4092701"/>
                <a:gd name="connsiteY23" fmla="*/ 2078252 h 3764539"/>
                <a:gd name="connsiteX24" fmla="*/ 3792506 w 4092701"/>
                <a:gd name="connsiteY24" fmla="*/ 1412528 h 3764539"/>
                <a:gd name="connsiteX25" fmla="*/ 3629571 w 4092701"/>
                <a:gd name="connsiteY25" fmla="*/ 1283308 h 3764539"/>
                <a:gd name="connsiteX26" fmla="*/ 3166614 w 4092701"/>
                <a:gd name="connsiteY26" fmla="*/ 1179736 h 3764539"/>
                <a:gd name="connsiteX27" fmla="*/ 3055694 w 4092701"/>
                <a:gd name="connsiteY27" fmla="*/ 1168662 h 3764539"/>
                <a:gd name="connsiteX28" fmla="*/ 3058692 w 4092701"/>
                <a:gd name="connsiteY28" fmla="*/ 1141968 h 3764539"/>
                <a:gd name="connsiteX29" fmla="*/ 2766154 w 4092701"/>
                <a:gd name="connsiteY29" fmla="*/ 381813 h 3764539"/>
                <a:gd name="connsiteX0" fmla="*/ 2766154 w 4092701"/>
                <a:gd name="connsiteY0" fmla="*/ 381813 h 3764539"/>
                <a:gd name="connsiteX1" fmla="*/ 1987341 w 4092701"/>
                <a:gd name="connsiteY1" fmla="*/ 1833 h 3764539"/>
                <a:gd name="connsiteX2" fmla="*/ 1222171 w 4092701"/>
                <a:gd name="connsiteY2" fmla="*/ 537347 h 3764539"/>
                <a:gd name="connsiteX3" fmla="*/ 1110171 w 4092701"/>
                <a:gd name="connsiteY3" fmla="*/ 1041458 h 3764539"/>
                <a:gd name="connsiteX4" fmla="*/ 1106484 w 4092701"/>
                <a:gd name="connsiteY4" fmla="*/ 1074808 h 3764539"/>
                <a:gd name="connsiteX5" fmla="*/ 1047053 w 4092701"/>
                <a:gd name="connsiteY5" fmla="*/ 1075196 h 3764539"/>
                <a:gd name="connsiteX6" fmla="*/ 735585 w 4092701"/>
                <a:gd name="connsiteY6" fmla="*/ 1115098 h 3764539"/>
                <a:gd name="connsiteX7" fmla="*/ 54696 w 4092701"/>
                <a:gd name="connsiteY7" fmla="*/ 1641911 h 3764539"/>
                <a:gd name="connsiteX8" fmla="*/ 35361 w 4092701"/>
                <a:gd name="connsiteY8" fmla="*/ 2090955 h 3764539"/>
                <a:gd name="connsiteX9" fmla="*/ 346271 w 4092701"/>
                <a:gd name="connsiteY9" fmla="*/ 2587111 h 3764539"/>
                <a:gd name="connsiteX10" fmla="*/ 972599 w 4092701"/>
                <a:gd name="connsiteY10" fmla="*/ 2852401 h 3764539"/>
                <a:gd name="connsiteX11" fmla="*/ 1060734 w 4092701"/>
                <a:gd name="connsiteY11" fmla="*/ 2857309 h 3764539"/>
                <a:gd name="connsiteX12" fmla="*/ 1061036 w 4092701"/>
                <a:gd name="connsiteY12" fmla="*/ 2858254 h 3764539"/>
                <a:gd name="connsiteX13" fmla="*/ 1328685 w 4092701"/>
                <a:gd name="connsiteY13" fmla="*/ 3409006 h 3764539"/>
                <a:gd name="connsiteX14" fmla="*/ 1711352 w 4092701"/>
                <a:gd name="connsiteY14" fmla="*/ 3678600 h 3764539"/>
                <a:gd name="connsiteX15" fmla="*/ 2108853 w 4092701"/>
                <a:gd name="connsiteY15" fmla="*/ 3764432 h 3764539"/>
                <a:gd name="connsiteX16" fmla="*/ 2562709 w 4092701"/>
                <a:gd name="connsiteY16" fmla="*/ 3695117 h 3764539"/>
                <a:gd name="connsiteX17" fmla="*/ 2914144 w 4092701"/>
                <a:gd name="connsiteY17" fmla="*/ 3453184 h 3764539"/>
                <a:gd name="connsiteX18" fmla="*/ 3164599 w 4092701"/>
                <a:gd name="connsiteY18" fmla="*/ 3019961 h 3764539"/>
                <a:gd name="connsiteX19" fmla="*/ 3180945 w 4092701"/>
                <a:gd name="connsiteY19" fmla="*/ 2919966 h 3764539"/>
                <a:gd name="connsiteX20" fmla="*/ 3277252 w 4092701"/>
                <a:gd name="connsiteY20" fmla="*/ 2904353 h 3764539"/>
                <a:gd name="connsiteX21" fmla="*/ 3658328 w 4092701"/>
                <a:gd name="connsiteY21" fmla="*/ 2755071 h 3764539"/>
                <a:gd name="connsiteX22" fmla="*/ 4092611 w 4092701"/>
                <a:gd name="connsiteY22" fmla="*/ 2078252 h 3764539"/>
                <a:gd name="connsiteX23" fmla="*/ 3792506 w 4092701"/>
                <a:gd name="connsiteY23" fmla="*/ 1412528 h 3764539"/>
                <a:gd name="connsiteX24" fmla="*/ 3629571 w 4092701"/>
                <a:gd name="connsiteY24" fmla="*/ 1283308 h 3764539"/>
                <a:gd name="connsiteX25" fmla="*/ 3166614 w 4092701"/>
                <a:gd name="connsiteY25" fmla="*/ 1179736 h 3764539"/>
                <a:gd name="connsiteX26" fmla="*/ 3055694 w 4092701"/>
                <a:gd name="connsiteY26" fmla="*/ 1168662 h 3764539"/>
                <a:gd name="connsiteX27" fmla="*/ 3058692 w 4092701"/>
                <a:gd name="connsiteY27" fmla="*/ 1141968 h 3764539"/>
                <a:gd name="connsiteX28" fmla="*/ 2766154 w 4092701"/>
                <a:gd name="connsiteY28" fmla="*/ 381813 h 3764539"/>
                <a:gd name="connsiteX0" fmla="*/ 2766154 w 4092701"/>
                <a:gd name="connsiteY0" fmla="*/ 381813 h 3764539"/>
                <a:gd name="connsiteX1" fmla="*/ 1987341 w 4092701"/>
                <a:gd name="connsiteY1" fmla="*/ 1833 h 3764539"/>
                <a:gd name="connsiteX2" fmla="*/ 1222171 w 4092701"/>
                <a:gd name="connsiteY2" fmla="*/ 537347 h 3764539"/>
                <a:gd name="connsiteX3" fmla="*/ 1110171 w 4092701"/>
                <a:gd name="connsiteY3" fmla="*/ 1041458 h 3764539"/>
                <a:gd name="connsiteX4" fmla="*/ 1106484 w 4092701"/>
                <a:gd name="connsiteY4" fmla="*/ 1074808 h 3764539"/>
                <a:gd name="connsiteX5" fmla="*/ 1047053 w 4092701"/>
                <a:gd name="connsiteY5" fmla="*/ 1075196 h 3764539"/>
                <a:gd name="connsiteX6" fmla="*/ 735585 w 4092701"/>
                <a:gd name="connsiteY6" fmla="*/ 1115098 h 3764539"/>
                <a:gd name="connsiteX7" fmla="*/ 54696 w 4092701"/>
                <a:gd name="connsiteY7" fmla="*/ 1641911 h 3764539"/>
                <a:gd name="connsiteX8" fmla="*/ 35361 w 4092701"/>
                <a:gd name="connsiteY8" fmla="*/ 2090955 h 3764539"/>
                <a:gd name="connsiteX9" fmla="*/ 346271 w 4092701"/>
                <a:gd name="connsiteY9" fmla="*/ 2587111 h 3764539"/>
                <a:gd name="connsiteX10" fmla="*/ 972599 w 4092701"/>
                <a:gd name="connsiteY10" fmla="*/ 2852401 h 3764539"/>
                <a:gd name="connsiteX11" fmla="*/ 1060734 w 4092701"/>
                <a:gd name="connsiteY11" fmla="*/ 2857309 h 3764539"/>
                <a:gd name="connsiteX12" fmla="*/ 1061036 w 4092701"/>
                <a:gd name="connsiteY12" fmla="*/ 2858254 h 3764539"/>
                <a:gd name="connsiteX13" fmla="*/ 1328685 w 4092701"/>
                <a:gd name="connsiteY13" fmla="*/ 3409006 h 3764539"/>
                <a:gd name="connsiteX14" fmla="*/ 1711352 w 4092701"/>
                <a:gd name="connsiteY14" fmla="*/ 3678600 h 3764539"/>
                <a:gd name="connsiteX15" fmla="*/ 2108853 w 4092701"/>
                <a:gd name="connsiteY15" fmla="*/ 3764432 h 3764539"/>
                <a:gd name="connsiteX16" fmla="*/ 2562709 w 4092701"/>
                <a:gd name="connsiteY16" fmla="*/ 3695117 h 3764539"/>
                <a:gd name="connsiteX17" fmla="*/ 2914144 w 4092701"/>
                <a:gd name="connsiteY17" fmla="*/ 3453184 h 3764539"/>
                <a:gd name="connsiteX18" fmla="*/ 3180945 w 4092701"/>
                <a:gd name="connsiteY18" fmla="*/ 2919966 h 3764539"/>
                <a:gd name="connsiteX19" fmla="*/ 3277252 w 4092701"/>
                <a:gd name="connsiteY19" fmla="*/ 2904353 h 3764539"/>
                <a:gd name="connsiteX20" fmla="*/ 3658328 w 4092701"/>
                <a:gd name="connsiteY20" fmla="*/ 2755071 h 3764539"/>
                <a:gd name="connsiteX21" fmla="*/ 4092611 w 4092701"/>
                <a:gd name="connsiteY21" fmla="*/ 2078252 h 3764539"/>
                <a:gd name="connsiteX22" fmla="*/ 3792506 w 4092701"/>
                <a:gd name="connsiteY22" fmla="*/ 1412528 h 3764539"/>
                <a:gd name="connsiteX23" fmla="*/ 3629571 w 4092701"/>
                <a:gd name="connsiteY23" fmla="*/ 1283308 h 3764539"/>
                <a:gd name="connsiteX24" fmla="*/ 3166614 w 4092701"/>
                <a:gd name="connsiteY24" fmla="*/ 1179736 h 3764539"/>
                <a:gd name="connsiteX25" fmla="*/ 3055694 w 4092701"/>
                <a:gd name="connsiteY25" fmla="*/ 1168662 h 3764539"/>
                <a:gd name="connsiteX26" fmla="*/ 3058692 w 4092701"/>
                <a:gd name="connsiteY26" fmla="*/ 1141968 h 3764539"/>
                <a:gd name="connsiteX27" fmla="*/ 2766154 w 4092701"/>
                <a:gd name="connsiteY27" fmla="*/ 381813 h 3764539"/>
                <a:gd name="connsiteX0" fmla="*/ 2766154 w 4092701"/>
                <a:gd name="connsiteY0" fmla="*/ 381813 h 3764539"/>
                <a:gd name="connsiteX1" fmla="*/ 1987341 w 4092701"/>
                <a:gd name="connsiteY1" fmla="*/ 1833 h 3764539"/>
                <a:gd name="connsiteX2" fmla="*/ 1222171 w 4092701"/>
                <a:gd name="connsiteY2" fmla="*/ 537347 h 3764539"/>
                <a:gd name="connsiteX3" fmla="*/ 1110171 w 4092701"/>
                <a:gd name="connsiteY3" fmla="*/ 1041458 h 3764539"/>
                <a:gd name="connsiteX4" fmla="*/ 1106484 w 4092701"/>
                <a:gd name="connsiteY4" fmla="*/ 1074808 h 3764539"/>
                <a:gd name="connsiteX5" fmla="*/ 1047053 w 4092701"/>
                <a:gd name="connsiteY5" fmla="*/ 1075196 h 3764539"/>
                <a:gd name="connsiteX6" fmla="*/ 735585 w 4092701"/>
                <a:gd name="connsiteY6" fmla="*/ 1115098 h 3764539"/>
                <a:gd name="connsiteX7" fmla="*/ 54696 w 4092701"/>
                <a:gd name="connsiteY7" fmla="*/ 1641911 h 3764539"/>
                <a:gd name="connsiteX8" fmla="*/ 35361 w 4092701"/>
                <a:gd name="connsiteY8" fmla="*/ 2090955 h 3764539"/>
                <a:gd name="connsiteX9" fmla="*/ 346271 w 4092701"/>
                <a:gd name="connsiteY9" fmla="*/ 2587111 h 3764539"/>
                <a:gd name="connsiteX10" fmla="*/ 972599 w 4092701"/>
                <a:gd name="connsiteY10" fmla="*/ 2852401 h 3764539"/>
                <a:gd name="connsiteX11" fmla="*/ 1060734 w 4092701"/>
                <a:gd name="connsiteY11" fmla="*/ 2857309 h 3764539"/>
                <a:gd name="connsiteX12" fmla="*/ 1061036 w 4092701"/>
                <a:gd name="connsiteY12" fmla="*/ 2858254 h 3764539"/>
                <a:gd name="connsiteX13" fmla="*/ 1328685 w 4092701"/>
                <a:gd name="connsiteY13" fmla="*/ 3409006 h 3764539"/>
                <a:gd name="connsiteX14" fmla="*/ 1711352 w 4092701"/>
                <a:gd name="connsiteY14" fmla="*/ 3678600 h 3764539"/>
                <a:gd name="connsiteX15" fmla="*/ 2108853 w 4092701"/>
                <a:gd name="connsiteY15" fmla="*/ 3764432 h 3764539"/>
                <a:gd name="connsiteX16" fmla="*/ 2562709 w 4092701"/>
                <a:gd name="connsiteY16" fmla="*/ 3695117 h 3764539"/>
                <a:gd name="connsiteX17" fmla="*/ 2914144 w 4092701"/>
                <a:gd name="connsiteY17" fmla="*/ 3453184 h 3764539"/>
                <a:gd name="connsiteX18" fmla="*/ 3180945 w 4092701"/>
                <a:gd name="connsiteY18" fmla="*/ 2919966 h 3764539"/>
                <a:gd name="connsiteX19" fmla="*/ 3277252 w 4092701"/>
                <a:gd name="connsiteY19" fmla="*/ 2904353 h 3764539"/>
                <a:gd name="connsiteX20" fmla="*/ 3658328 w 4092701"/>
                <a:gd name="connsiteY20" fmla="*/ 2755071 h 3764539"/>
                <a:gd name="connsiteX21" fmla="*/ 4092611 w 4092701"/>
                <a:gd name="connsiteY21" fmla="*/ 2078252 h 3764539"/>
                <a:gd name="connsiteX22" fmla="*/ 3792506 w 4092701"/>
                <a:gd name="connsiteY22" fmla="*/ 1412528 h 3764539"/>
                <a:gd name="connsiteX23" fmla="*/ 3629571 w 4092701"/>
                <a:gd name="connsiteY23" fmla="*/ 1283308 h 3764539"/>
                <a:gd name="connsiteX24" fmla="*/ 3166614 w 4092701"/>
                <a:gd name="connsiteY24" fmla="*/ 1179736 h 3764539"/>
                <a:gd name="connsiteX25" fmla="*/ 3055694 w 4092701"/>
                <a:gd name="connsiteY25" fmla="*/ 1168662 h 3764539"/>
                <a:gd name="connsiteX26" fmla="*/ 3058692 w 4092701"/>
                <a:gd name="connsiteY26" fmla="*/ 1141968 h 3764539"/>
                <a:gd name="connsiteX27" fmla="*/ 2766154 w 4092701"/>
                <a:gd name="connsiteY27" fmla="*/ 381813 h 3764539"/>
                <a:gd name="connsiteX0" fmla="*/ 2766154 w 4092701"/>
                <a:gd name="connsiteY0" fmla="*/ 381813 h 3774987"/>
                <a:gd name="connsiteX1" fmla="*/ 1987341 w 4092701"/>
                <a:gd name="connsiteY1" fmla="*/ 1833 h 3774987"/>
                <a:gd name="connsiteX2" fmla="*/ 1222171 w 4092701"/>
                <a:gd name="connsiteY2" fmla="*/ 537347 h 3774987"/>
                <a:gd name="connsiteX3" fmla="*/ 1110171 w 4092701"/>
                <a:gd name="connsiteY3" fmla="*/ 1041458 h 3774987"/>
                <a:gd name="connsiteX4" fmla="*/ 1106484 w 4092701"/>
                <a:gd name="connsiteY4" fmla="*/ 1074808 h 3774987"/>
                <a:gd name="connsiteX5" fmla="*/ 1047053 w 4092701"/>
                <a:gd name="connsiteY5" fmla="*/ 1075196 h 3774987"/>
                <a:gd name="connsiteX6" fmla="*/ 735585 w 4092701"/>
                <a:gd name="connsiteY6" fmla="*/ 1115098 h 3774987"/>
                <a:gd name="connsiteX7" fmla="*/ 54696 w 4092701"/>
                <a:gd name="connsiteY7" fmla="*/ 1641911 h 3774987"/>
                <a:gd name="connsiteX8" fmla="*/ 35361 w 4092701"/>
                <a:gd name="connsiteY8" fmla="*/ 2090955 h 3774987"/>
                <a:gd name="connsiteX9" fmla="*/ 346271 w 4092701"/>
                <a:gd name="connsiteY9" fmla="*/ 2587111 h 3774987"/>
                <a:gd name="connsiteX10" fmla="*/ 972599 w 4092701"/>
                <a:gd name="connsiteY10" fmla="*/ 2852401 h 3774987"/>
                <a:gd name="connsiteX11" fmla="*/ 1060734 w 4092701"/>
                <a:gd name="connsiteY11" fmla="*/ 2857309 h 3774987"/>
                <a:gd name="connsiteX12" fmla="*/ 1061036 w 4092701"/>
                <a:gd name="connsiteY12" fmla="*/ 2858254 h 3774987"/>
                <a:gd name="connsiteX13" fmla="*/ 1328685 w 4092701"/>
                <a:gd name="connsiteY13" fmla="*/ 3409006 h 3774987"/>
                <a:gd name="connsiteX14" fmla="*/ 1711352 w 4092701"/>
                <a:gd name="connsiteY14" fmla="*/ 3678600 h 3774987"/>
                <a:gd name="connsiteX15" fmla="*/ 2108853 w 4092701"/>
                <a:gd name="connsiteY15" fmla="*/ 3764432 h 3774987"/>
                <a:gd name="connsiteX16" fmla="*/ 2914144 w 4092701"/>
                <a:gd name="connsiteY16" fmla="*/ 3453184 h 3774987"/>
                <a:gd name="connsiteX17" fmla="*/ 3180945 w 4092701"/>
                <a:gd name="connsiteY17" fmla="*/ 2919966 h 3774987"/>
                <a:gd name="connsiteX18" fmla="*/ 3277252 w 4092701"/>
                <a:gd name="connsiteY18" fmla="*/ 2904353 h 3774987"/>
                <a:gd name="connsiteX19" fmla="*/ 3658328 w 4092701"/>
                <a:gd name="connsiteY19" fmla="*/ 2755071 h 3774987"/>
                <a:gd name="connsiteX20" fmla="*/ 4092611 w 4092701"/>
                <a:gd name="connsiteY20" fmla="*/ 2078252 h 3774987"/>
                <a:gd name="connsiteX21" fmla="*/ 3792506 w 4092701"/>
                <a:gd name="connsiteY21" fmla="*/ 1412528 h 3774987"/>
                <a:gd name="connsiteX22" fmla="*/ 3629571 w 4092701"/>
                <a:gd name="connsiteY22" fmla="*/ 1283308 h 3774987"/>
                <a:gd name="connsiteX23" fmla="*/ 3166614 w 4092701"/>
                <a:gd name="connsiteY23" fmla="*/ 1179736 h 3774987"/>
                <a:gd name="connsiteX24" fmla="*/ 3055694 w 4092701"/>
                <a:gd name="connsiteY24" fmla="*/ 1168662 h 3774987"/>
                <a:gd name="connsiteX25" fmla="*/ 3058692 w 4092701"/>
                <a:gd name="connsiteY25" fmla="*/ 1141968 h 3774987"/>
                <a:gd name="connsiteX26" fmla="*/ 2766154 w 4092701"/>
                <a:gd name="connsiteY26" fmla="*/ 381813 h 3774987"/>
                <a:gd name="connsiteX0" fmla="*/ 2766154 w 4092701"/>
                <a:gd name="connsiteY0" fmla="*/ 381813 h 3769312"/>
                <a:gd name="connsiteX1" fmla="*/ 1987341 w 4092701"/>
                <a:gd name="connsiteY1" fmla="*/ 1833 h 3769312"/>
                <a:gd name="connsiteX2" fmla="*/ 1222171 w 4092701"/>
                <a:gd name="connsiteY2" fmla="*/ 537347 h 3769312"/>
                <a:gd name="connsiteX3" fmla="*/ 1110171 w 4092701"/>
                <a:gd name="connsiteY3" fmla="*/ 1041458 h 3769312"/>
                <a:gd name="connsiteX4" fmla="*/ 1106484 w 4092701"/>
                <a:gd name="connsiteY4" fmla="*/ 1074808 h 3769312"/>
                <a:gd name="connsiteX5" fmla="*/ 1047053 w 4092701"/>
                <a:gd name="connsiteY5" fmla="*/ 1075196 h 3769312"/>
                <a:gd name="connsiteX6" fmla="*/ 735585 w 4092701"/>
                <a:gd name="connsiteY6" fmla="*/ 1115098 h 3769312"/>
                <a:gd name="connsiteX7" fmla="*/ 54696 w 4092701"/>
                <a:gd name="connsiteY7" fmla="*/ 1641911 h 3769312"/>
                <a:gd name="connsiteX8" fmla="*/ 35361 w 4092701"/>
                <a:gd name="connsiteY8" fmla="*/ 2090955 h 3769312"/>
                <a:gd name="connsiteX9" fmla="*/ 346271 w 4092701"/>
                <a:gd name="connsiteY9" fmla="*/ 2587111 h 3769312"/>
                <a:gd name="connsiteX10" fmla="*/ 972599 w 4092701"/>
                <a:gd name="connsiteY10" fmla="*/ 2852401 h 3769312"/>
                <a:gd name="connsiteX11" fmla="*/ 1060734 w 4092701"/>
                <a:gd name="connsiteY11" fmla="*/ 2857309 h 3769312"/>
                <a:gd name="connsiteX12" fmla="*/ 1061036 w 4092701"/>
                <a:gd name="connsiteY12" fmla="*/ 2858254 h 3769312"/>
                <a:gd name="connsiteX13" fmla="*/ 1328685 w 4092701"/>
                <a:gd name="connsiteY13" fmla="*/ 3409006 h 3769312"/>
                <a:gd name="connsiteX14" fmla="*/ 1711352 w 4092701"/>
                <a:gd name="connsiteY14" fmla="*/ 3678600 h 3769312"/>
                <a:gd name="connsiteX15" fmla="*/ 2108853 w 4092701"/>
                <a:gd name="connsiteY15" fmla="*/ 3764432 h 3769312"/>
                <a:gd name="connsiteX16" fmla="*/ 2842544 w 4092701"/>
                <a:gd name="connsiteY16" fmla="*/ 3548072 h 3769312"/>
                <a:gd name="connsiteX17" fmla="*/ 3180945 w 4092701"/>
                <a:gd name="connsiteY17" fmla="*/ 2919966 h 3769312"/>
                <a:gd name="connsiteX18" fmla="*/ 3277252 w 4092701"/>
                <a:gd name="connsiteY18" fmla="*/ 2904353 h 3769312"/>
                <a:gd name="connsiteX19" fmla="*/ 3658328 w 4092701"/>
                <a:gd name="connsiteY19" fmla="*/ 2755071 h 3769312"/>
                <a:gd name="connsiteX20" fmla="*/ 4092611 w 4092701"/>
                <a:gd name="connsiteY20" fmla="*/ 2078252 h 3769312"/>
                <a:gd name="connsiteX21" fmla="*/ 3792506 w 4092701"/>
                <a:gd name="connsiteY21" fmla="*/ 1412528 h 3769312"/>
                <a:gd name="connsiteX22" fmla="*/ 3629571 w 4092701"/>
                <a:gd name="connsiteY22" fmla="*/ 1283308 h 3769312"/>
                <a:gd name="connsiteX23" fmla="*/ 3166614 w 4092701"/>
                <a:gd name="connsiteY23" fmla="*/ 1179736 h 3769312"/>
                <a:gd name="connsiteX24" fmla="*/ 3055694 w 4092701"/>
                <a:gd name="connsiteY24" fmla="*/ 1168662 h 3769312"/>
                <a:gd name="connsiteX25" fmla="*/ 3058692 w 4092701"/>
                <a:gd name="connsiteY25" fmla="*/ 1141968 h 3769312"/>
                <a:gd name="connsiteX26" fmla="*/ 2766154 w 4092701"/>
                <a:gd name="connsiteY26" fmla="*/ 381813 h 3769312"/>
                <a:gd name="connsiteX0" fmla="*/ 2766154 w 4092701"/>
                <a:gd name="connsiteY0" fmla="*/ 381813 h 3769312"/>
                <a:gd name="connsiteX1" fmla="*/ 1987341 w 4092701"/>
                <a:gd name="connsiteY1" fmla="*/ 1833 h 3769312"/>
                <a:gd name="connsiteX2" fmla="*/ 1222171 w 4092701"/>
                <a:gd name="connsiteY2" fmla="*/ 537347 h 3769312"/>
                <a:gd name="connsiteX3" fmla="*/ 1110171 w 4092701"/>
                <a:gd name="connsiteY3" fmla="*/ 1041458 h 3769312"/>
                <a:gd name="connsiteX4" fmla="*/ 1106484 w 4092701"/>
                <a:gd name="connsiteY4" fmla="*/ 1074808 h 3769312"/>
                <a:gd name="connsiteX5" fmla="*/ 1047053 w 4092701"/>
                <a:gd name="connsiteY5" fmla="*/ 1075196 h 3769312"/>
                <a:gd name="connsiteX6" fmla="*/ 735585 w 4092701"/>
                <a:gd name="connsiteY6" fmla="*/ 1115098 h 3769312"/>
                <a:gd name="connsiteX7" fmla="*/ 54696 w 4092701"/>
                <a:gd name="connsiteY7" fmla="*/ 1641911 h 3769312"/>
                <a:gd name="connsiteX8" fmla="*/ 35361 w 4092701"/>
                <a:gd name="connsiteY8" fmla="*/ 2090955 h 3769312"/>
                <a:gd name="connsiteX9" fmla="*/ 346271 w 4092701"/>
                <a:gd name="connsiteY9" fmla="*/ 2587111 h 3769312"/>
                <a:gd name="connsiteX10" fmla="*/ 972599 w 4092701"/>
                <a:gd name="connsiteY10" fmla="*/ 2852401 h 3769312"/>
                <a:gd name="connsiteX11" fmla="*/ 1060734 w 4092701"/>
                <a:gd name="connsiteY11" fmla="*/ 2857309 h 3769312"/>
                <a:gd name="connsiteX12" fmla="*/ 1061036 w 4092701"/>
                <a:gd name="connsiteY12" fmla="*/ 2858254 h 3769312"/>
                <a:gd name="connsiteX13" fmla="*/ 1328685 w 4092701"/>
                <a:gd name="connsiteY13" fmla="*/ 3409006 h 3769312"/>
                <a:gd name="connsiteX14" fmla="*/ 1711352 w 4092701"/>
                <a:gd name="connsiteY14" fmla="*/ 3678600 h 3769312"/>
                <a:gd name="connsiteX15" fmla="*/ 2108853 w 4092701"/>
                <a:gd name="connsiteY15" fmla="*/ 3764432 h 3769312"/>
                <a:gd name="connsiteX16" fmla="*/ 2842544 w 4092701"/>
                <a:gd name="connsiteY16" fmla="*/ 3548072 h 3769312"/>
                <a:gd name="connsiteX17" fmla="*/ 3180945 w 4092701"/>
                <a:gd name="connsiteY17" fmla="*/ 2919966 h 3769312"/>
                <a:gd name="connsiteX18" fmla="*/ 3277252 w 4092701"/>
                <a:gd name="connsiteY18" fmla="*/ 2904353 h 3769312"/>
                <a:gd name="connsiteX19" fmla="*/ 3658328 w 4092701"/>
                <a:gd name="connsiteY19" fmla="*/ 2755071 h 3769312"/>
                <a:gd name="connsiteX20" fmla="*/ 4092611 w 4092701"/>
                <a:gd name="connsiteY20" fmla="*/ 2078252 h 3769312"/>
                <a:gd name="connsiteX21" fmla="*/ 3792506 w 4092701"/>
                <a:gd name="connsiteY21" fmla="*/ 1412528 h 3769312"/>
                <a:gd name="connsiteX22" fmla="*/ 3629571 w 4092701"/>
                <a:gd name="connsiteY22" fmla="*/ 1283308 h 3769312"/>
                <a:gd name="connsiteX23" fmla="*/ 3166614 w 4092701"/>
                <a:gd name="connsiteY23" fmla="*/ 1179736 h 3769312"/>
                <a:gd name="connsiteX24" fmla="*/ 3055694 w 4092701"/>
                <a:gd name="connsiteY24" fmla="*/ 1168662 h 3769312"/>
                <a:gd name="connsiteX25" fmla="*/ 3058692 w 4092701"/>
                <a:gd name="connsiteY25" fmla="*/ 1141968 h 3769312"/>
                <a:gd name="connsiteX26" fmla="*/ 2766154 w 4092701"/>
                <a:gd name="connsiteY26" fmla="*/ 381813 h 3769312"/>
                <a:gd name="connsiteX0" fmla="*/ 2766154 w 4092701"/>
                <a:gd name="connsiteY0" fmla="*/ 381813 h 3877901"/>
                <a:gd name="connsiteX1" fmla="*/ 1987341 w 4092701"/>
                <a:gd name="connsiteY1" fmla="*/ 1833 h 3877901"/>
                <a:gd name="connsiteX2" fmla="*/ 1222171 w 4092701"/>
                <a:gd name="connsiteY2" fmla="*/ 537347 h 3877901"/>
                <a:gd name="connsiteX3" fmla="*/ 1110171 w 4092701"/>
                <a:gd name="connsiteY3" fmla="*/ 1041458 h 3877901"/>
                <a:gd name="connsiteX4" fmla="*/ 1106484 w 4092701"/>
                <a:gd name="connsiteY4" fmla="*/ 1074808 h 3877901"/>
                <a:gd name="connsiteX5" fmla="*/ 1047053 w 4092701"/>
                <a:gd name="connsiteY5" fmla="*/ 1075196 h 3877901"/>
                <a:gd name="connsiteX6" fmla="*/ 735585 w 4092701"/>
                <a:gd name="connsiteY6" fmla="*/ 1115098 h 3877901"/>
                <a:gd name="connsiteX7" fmla="*/ 54696 w 4092701"/>
                <a:gd name="connsiteY7" fmla="*/ 1641911 h 3877901"/>
                <a:gd name="connsiteX8" fmla="*/ 35361 w 4092701"/>
                <a:gd name="connsiteY8" fmla="*/ 2090955 h 3877901"/>
                <a:gd name="connsiteX9" fmla="*/ 346271 w 4092701"/>
                <a:gd name="connsiteY9" fmla="*/ 2587111 h 3877901"/>
                <a:gd name="connsiteX10" fmla="*/ 972599 w 4092701"/>
                <a:gd name="connsiteY10" fmla="*/ 2852401 h 3877901"/>
                <a:gd name="connsiteX11" fmla="*/ 1060734 w 4092701"/>
                <a:gd name="connsiteY11" fmla="*/ 2857309 h 3877901"/>
                <a:gd name="connsiteX12" fmla="*/ 1061036 w 4092701"/>
                <a:gd name="connsiteY12" fmla="*/ 2858254 h 3877901"/>
                <a:gd name="connsiteX13" fmla="*/ 1328685 w 4092701"/>
                <a:gd name="connsiteY13" fmla="*/ 3409006 h 3877901"/>
                <a:gd name="connsiteX14" fmla="*/ 1711352 w 4092701"/>
                <a:gd name="connsiteY14" fmla="*/ 3678600 h 3877901"/>
                <a:gd name="connsiteX15" fmla="*/ 2120003 w 4092701"/>
                <a:gd name="connsiteY15" fmla="*/ 3875953 h 3877901"/>
                <a:gd name="connsiteX16" fmla="*/ 2842544 w 4092701"/>
                <a:gd name="connsiteY16" fmla="*/ 3548072 h 3877901"/>
                <a:gd name="connsiteX17" fmla="*/ 3180945 w 4092701"/>
                <a:gd name="connsiteY17" fmla="*/ 2919966 h 3877901"/>
                <a:gd name="connsiteX18" fmla="*/ 3277252 w 4092701"/>
                <a:gd name="connsiteY18" fmla="*/ 2904353 h 3877901"/>
                <a:gd name="connsiteX19" fmla="*/ 3658328 w 4092701"/>
                <a:gd name="connsiteY19" fmla="*/ 2755071 h 3877901"/>
                <a:gd name="connsiteX20" fmla="*/ 4092611 w 4092701"/>
                <a:gd name="connsiteY20" fmla="*/ 2078252 h 3877901"/>
                <a:gd name="connsiteX21" fmla="*/ 3792506 w 4092701"/>
                <a:gd name="connsiteY21" fmla="*/ 1412528 h 3877901"/>
                <a:gd name="connsiteX22" fmla="*/ 3629571 w 4092701"/>
                <a:gd name="connsiteY22" fmla="*/ 1283308 h 3877901"/>
                <a:gd name="connsiteX23" fmla="*/ 3166614 w 4092701"/>
                <a:gd name="connsiteY23" fmla="*/ 1179736 h 3877901"/>
                <a:gd name="connsiteX24" fmla="*/ 3055694 w 4092701"/>
                <a:gd name="connsiteY24" fmla="*/ 1168662 h 3877901"/>
                <a:gd name="connsiteX25" fmla="*/ 3058692 w 4092701"/>
                <a:gd name="connsiteY25" fmla="*/ 1141968 h 3877901"/>
                <a:gd name="connsiteX26" fmla="*/ 2766154 w 4092701"/>
                <a:gd name="connsiteY26" fmla="*/ 381813 h 3877901"/>
                <a:gd name="connsiteX0" fmla="*/ 2766154 w 4092701"/>
                <a:gd name="connsiteY0" fmla="*/ 381813 h 3881449"/>
                <a:gd name="connsiteX1" fmla="*/ 1987341 w 4092701"/>
                <a:gd name="connsiteY1" fmla="*/ 1833 h 3881449"/>
                <a:gd name="connsiteX2" fmla="*/ 1222171 w 4092701"/>
                <a:gd name="connsiteY2" fmla="*/ 537347 h 3881449"/>
                <a:gd name="connsiteX3" fmla="*/ 1110171 w 4092701"/>
                <a:gd name="connsiteY3" fmla="*/ 1041458 h 3881449"/>
                <a:gd name="connsiteX4" fmla="*/ 1106484 w 4092701"/>
                <a:gd name="connsiteY4" fmla="*/ 1074808 h 3881449"/>
                <a:gd name="connsiteX5" fmla="*/ 1047053 w 4092701"/>
                <a:gd name="connsiteY5" fmla="*/ 1075196 h 3881449"/>
                <a:gd name="connsiteX6" fmla="*/ 735585 w 4092701"/>
                <a:gd name="connsiteY6" fmla="*/ 1115098 h 3881449"/>
                <a:gd name="connsiteX7" fmla="*/ 54696 w 4092701"/>
                <a:gd name="connsiteY7" fmla="*/ 1641911 h 3881449"/>
                <a:gd name="connsiteX8" fmla="*/ 35361 w 4092701"/>
                <a:gd name="connsiteY8" fmla="*/ 2090955 h 3881449"/>
                <a:gd name="connsiteX9" fmla="*/ 346271 w 4092701"/>
                <a:gd name="connsiteY9" fmla="*/ 2587111 h 3881449"/>
                <a:gd name="connsiteX10" fmla="*/ 972599 w 4092701"/>
                <a:gd name="connsiteY10" fmla="*/ 2852401 h 3881449"/>
                <a:gd name="connsiteX11" fmla="*/ 1060734 w 4092701"/>
                <a:gd name="connsiteY11" fmla="*/ 2857309 h 3881449"/>
                <a:gd name="connsiteX12" fmla="*/ 1061036 w 4092701"/>
                <a:gd name="connsiteY12" fmla="*/ 2858254 h 3881449"/>
                <a:gd name="connsiteX13" fmla="*/ 1328685 w 4092701"/>
                <a:gd name="connsiteY13" fmla="*/ 3409006 h 3881449"/>
                <a:gd name="connsiteX14" fmla="*/ 1663245 w 4092701"/>
                <a:gd name="connsiteY14" fmla="*/ 3739779 h 3881449"/>
                <a:gd name="connsiteX15" fmla="*/ 2120003 w 4092701"/>
                <a:gd name="connsiteY15" fmla="*/ 3875953 h 3881449"/>
                <a:gd name="connsiteX16" fmla="*/ 2842544 w 4092701"/>
                <a:gd name="connsiteY16" fmla="*/ 3548072 h 3881449"/>
                <a:gd name="connsiteX17" fmla="*/ 3180945 w 4092701"/>
                <a:gd name="connsiteY17" fmla="*/ 2919966 h 3881449"/>
                <a:gd name="connsiteX18" fmla="*/ 3277252 w 4092701"/>
                <a:gd name="connsiteY18" fmla="*/ 2904353 h 3881449"/>
                <a:gd name="connsiteX19" fmla="*/ 3658328 w 4092701"/>
                <a:gd name="connsiteY19" fmla="*/ 2755071 h 3881449"/>
                <a:gd name="connsiteX20" fmla="*/ 4092611 w 4092701"/>
                <a:gd name="connsiteY20" fmla="*/ 2078252 h 3881449"/>
                <a:gd name="connsiteX21" fmla="*/ 3792506 w 4092701"/>
                <a:gd name="connsiteY21" fmla="*/ 1412528 h 3881449"/>
                <a:gd name="connsiteX22" fmla="*/ 3629571 w 4092701"/>
                <a:gd name="connsiteY22" fmla="*/ 1283308 h 3881449"/>
                <a:gd name="connsiteX23" fmla="*/ 3166614 w 4092701"/>
                <a:gd name="connsiteY23" fmla="*/ 1179736 h 3881449"/>
                <a:gd name="connsiteX24" fmla="*/ 3055694 w 4092701"/>
                <a:gd name="connsiteY24" fmla="*/ 1168662 h 3881449"/>
                <a:gd name="connsiteX25" fmla="*/ 3058692 w 4092701"/>
                <a:gd name="connsiteY25" fmla="*/ 1141968 h 3881449"/>
                <a:gd name="connsiteX26" fmla="*/ 2766154 w 4092701"/>
                <a:gd name="connsiteY26" fmla="*/ 381813 h 3881449"/>
                <a:gd name="connsiteX0" fmla="*/ 2766154 w 4092701"/>
                <a:gd name="connsiteY0" fmla="*/ 381813 h 3881449"/>
                <a:gd name="connsiteX1" fmla="*/ 1987341 w 4092701"/>
                <a:gd name="connsiteY1" fmla="*/ 1833 h 3881449"/>
                <a:gd name="connsiteX2" fmla="*/ 1222171 w 4092701"/>
                <a:gd name="connsiteY2" fmla="*/ 537347 h 3881449"/>
                <a:gd name="connsiteX3" fmla="*/ 1106484 w 4092701"/>
                <a:gd name="connsiteY3" fmla="*/ 1074808 h 3881449"/>
                <a:gd name="connsiteX4" fmla="*/ 1047053 w 4092701"/>
                <a:gd name="connsiteY4" fmla="*/ 1075196 h 3881449"/>
                <a:gd name="connsiteX5" fmla="*/ 735585 w 4092701"/>
                <a:gd name="connsiteY5" fmla="*/ 1115098 h 3881449"/>
                <a:gd name="connsiteX6" fmla="*/ 54696 w 4092701"/>
                <a:gd name="connsiteY6" fmla="*/ 1641911 h 3881449"/>
                <a:gd name="connsiteX7" fmla="*/ 35361 w 4092701"/>
                <a:gd name="connsiteY7" fmla="*/ 2090955 h 3881449"/>
                <a:gd name="connsiteX8" fmla="*/ 346271 w 4092701"/>
                <a:gd name="connsiteY8" fmla="*/ 2587111 h 3881449"/>
                <a:gd name="connsiteX9" fmla="*/ 972599 w 4092701"/>
                <a:gd name="connsiteY9" fmla="*/ 2852401 h 3881449"/>
                <a:gd name="connsiteX10" fmla="*/ 1060734 w 4092701"/>
                <a:gd name="connsiteY10" fmla="*/ 2857309 h 3881449"/>
                <a:gd name="connsiteX11" fmla="*/ 1061036 w 4092701"/>
                <a:gd name="connsiteY11" fmla="*/ 2858254 h 3881449"/>
                <a:gd name="connsiteX12" fmla="*/ 1328685 w 4092701"/>
                <a:gd name="connsiteY12" fmla="*/ 3409006 h 3881449"/>
                <a:gd name="connsiteX13" fmla="*/ 1663245 w 4092701"/>
                <a:gd name="connsiteY13" fmla="*/ 3739779 h 3881449"/>
                <a:gd name="connsiteX14" fmla="*/ 2120003 w 4092701"/>
                <a:gd name="connsiteY14" fmla="*/ 3875953 h 3881449"/>
                <a:gd name="connsiteX15" fmla="*/ 2842544 w 4092701"/>
                <a:gd name="connsiteY15" fmla="*/ 3548072 h 3881449"/>
                <a:gd name="connsiteX16" fmla="*/ 3180945 w 4092701"/>
                <a:gd name="connsiteY16" fmla="*/ 2919966 h 3881449"/>
                <a:gd name="connsiteX17" fmla="*/ 3277252 w 4092701"/>
                <a:gd name="connsiteY17" fmla="*/ 2904353 h 3881449"/>
                <a:gd name="connsiteX18" fmla="*/ 3658328 w 4092701"/>
                <a:gd name="connsiteY18" fmla="*/ 2755071 h 3881449"/>
                <a:gd name="connsiteX19" fmla="*/ 4092611 w 4092701"/>
                <a:gd name="connsiteY19" fmla="*/ 2078252 h 3881449"/>
                <a:gd name="connsiteX20" fmla="*/ 3792506 w 4092701"/>
                <a:gd name="connsiteY20" fmla="*/ 1412528 h 3881449"/>
                <a:gd name="connsiteX21" fmla="*/ 3629571 w 4092701"/>
                <a:gd name="connsiteY21" fmla="*/ 1283308 h 3881449"/>
                <a:gd name="connsiteX22" fmla="*/ 3166614 w 4092701"/>
                <a:gd name="connsiteY22" fmla="*/ 1179736 h 3881449"/>
                <a:gd name="connsiteX23" fmla="*/ 3055694 w 4092701"/>
                <a:gd name="connsiteY23" fmla="*/ 1168662 h 3881449"/>
                <a:gd name="connsiteX24" fmla="*/ 3058692 w 4092701"/>
                <a:gd name="connsiteY24" fmla="*/ 1141968 h 3881449"/>
                <a:gd name="connsiteX25" fmla="*/ 2766154 w 4092701"/>
                <a:gd name="connsiteY25" fmla="*/ 381813 h 3881449"/>
                <a:gd name="connsiteX0" fmla="*/ 2766154 w 4092701"/>
                <a:gd name="connsiteY0" fmla="*/ 380144 h 3879780"/>
                <a:gd name="connsiteX1" fmla="*/ 1987341 w 4092701"/>
                <a:gd name="connsiteY1" fmla="*/ 164 h 3879780"/>
                <a:gd name="connsiteX2" fmla="*/ 1287264 w 4092701"/>
                <a:gd name="connsiteY2" fmla="*/ 423666 h 3879780"/>
                <a:gd name="connsiteX3" fmla="*/ 1106484 w 4092701"/>
                <a:gd name="connsiteY3" fmla="*/ 1073139 h 3879780"/>
                <a:gd name="connsiteX4" fmla="*/ 1047053 w 4092701"/>
                <a:gd name="connsiteY4" fmla="*/ 1073527 h 3879780"/>
                <a:gd name="connsiteX5" fmla="*/ 735585 w 4092701"/>
                <a:gd name="connsiteY5" fmla="*/ 1113429 h 3879780"/>
                <a:gd name="connsiteX6" fmla="*/ 54696 w 4092701"/>
                <a:gd name="connsiteY6" fmla="*/ 1640242 h 3879780"/>
                <a:gd name="connsiteX7" fmla="*/ 35361 w 4092701"/>
                <a:gd name="connsiteY7" fmla="*/ 2089286 h 3879780"/>
                <a:gd name="connsiteX8" fmla="*/ 346271 w 4092701"/>
                <a:gd name="connsiteY8" fmla="*/ 2585442 h 3879780"/>
                <a:gd name="connsiteX9" fmla="*/ 972599 w 4092701"/>
                <a:gd name="connsiteY9" fmla="*/ 2850732 h 3879780"/>
                <a:gd name="connsiteX10" fmla="*/ 1060734 w 4092701"/>
                <a:gd name="connsiteY10" fmla="*/ 2855640 h 3879780"/>
                <a:gd name="connsiteX11" fmla="*/ 1061036 w 4092701"/>
                <a:gd name="connsiteY11" fmla="*/ 2856585 h 3879780"/>
                <a:gd name="connsiteX12" fmla="*/ 1328685 w 4092701"/>
                <a:gd name="connsiteY12" fmla="*/ 3407337 h 3879780"/>
                <a:gd name="connsiteX13" fmla="*/ 1663245 w 4092701"/>
                <a:gd name="connsiteY13" fmla="*/ 3738110 h 3879780"/>
                <a:gd name="connsiteX14" fmla="*/ 2120003 w 4092701"/>
                <a:gd name="connsiteY14" fmla="*/ 3874284 h 3879780"/>
                <a:gd name="connsiteX15" fmla="*/ 2842544 w 4092701"/>
                <a:gd name="connsiteY15" fmla="*/ 3546403 h 3879780"/>
                <a:gd name="connsiteX16" fmla="*/ 3180945 w 4092701"/>
                <a:gd name="connsiteY16" fmla="*/ 2918297 h 3879780"/>
                <a:gd name="connsiteX17" fmla="*/ 3277252 w 4092701"/>
                <a:gd name="connsiteY17" fmla="*/ 2902684 h 3879780"/>
                <a:gd name="connsiteX18" fmla="*/ 3658328 w 4092701"/>
                <a:gd name="connsiteY18" fmla="*/ 2753402 h 3879780"/>
                <a:gd name="connsiteX19" fmla="*/ 4092611 w 4092701"/>
                <a:gd name="connsiteY19" fmla="*/ 2076583 h 3879780"/>
                <a:gd name="connsiteX20" fmla="*/ 3792506 w 4092701"/>
                <a:gd name="connsiteY20" fmla="*/ 1410859 h 3879780"/>
                <a:gd name="connsiteX21" fmla="*/ 3629571 w 4092701"/>
                <a:gd name="connsiteY21" fmla="*/ 1281639 h 3879780"/>
                <a:gd name="connsiteX22" fmla="*/ 3166614 w 4092701"/>
                <a:gd name="connsiteY22" fmla="*/ 1178067 h 3879780"/>
                <a:gd name="connsiteX23" fmla="*/ 3055694 w 4092701"/>
                <a:gd name="connsiteY23" fmla="*/ 1166993 h 3879780"/>
                <a:gd name="connsiteX24" fmla="*/ 3058692 w 4092701"/>
                <a:gd name="connsiteY24" fmla="*/ 1140299 h 3879780"/>
                <a:gd name="connsiteX25" fmla="*/ 2766154 w 4092701"/>
                <a:gd name="connsiteY25" fmla="*/ 380144 h 3879780"/>
                <a:gd name="connsiteX0" fmla="*/ 2766154 w 4092701"/>
                <a:gd name="connsiteY0" fmla="*/ 380144 h 3879780"/>
                <a:gd name="connsiteX1" fmla="*/ 1987341 w 4092701"/>
                <a:gd name="connsiteY1" fmla="*/ 164 h 3879780"/>
                <a:gd name="connsiteX2" fmla="*/ 1287264 w 4092701"/>
                <a:gd name="connsiteY2" fmla="*/ 423666 h 3879780"/>
                <a:gd name="connsiteX3" fmla="*/ 1106484 w 4092701"/>
                <a:gd name="connsiteY3" fmla="*/ 1073139 h 3879780"/>
                <a:gd name="connsiteX4" fmla="*/ 1047053 w 4092701"/>
                <a:gd name="connsiteY4" fmla="*/ 1073527 h 3879780"/>
                <a:gd name="connsiteX5" fmla="*/ 735585 w 4092701"/>
                <a:gd name="connsiteY5" fmla="*/ 1113429 h 3879780"/>
                <a:gd name="connsiteX6" fmla="*/ 54696 w 4092701"/>
                <a:gd name="connsiteY6" fmla="*/ 1640242 h 3879780"/>
                <a:gd name="connsiteX7" fmla="*/ 35361 w 4092701"/>
                <a:gd name="connsiteY7" fmla="*/ 2089286 h 3879780"/>
                <a:gd name="connsiteX8" fmla="*/ 346271 w 4092701"/>
                <a:gd name="connsiteY8" fmla="*/ 2585442 h 3879780"/>
                <a:gd name="connsiteX9" fmla="*/ 972599 w 4092701"/>
                <a:gd name="connsiteY9" fmla="*/ 2850732 h 3879780"/>
                <a:gd name="connsiteX10" fmla="*/ 1060734 w 4092701"/>
                <a:gd name="connsiteY10" fmla="*/ 2855640 h 3879780"/>
                <a:gd name="connsiteX11" fmla="*/ 1061036 w 4092701"/>
                <a:gd name="connsiteY11" fmla="*/ 2856585 h 3879780"/>
                <a:gd name="connsiteX12" fmla="*/ 1328685 w 4092701"/>
                <a:gd name="connsiteY12" fmla="*/ 3407337 h 3879780"/>
                <a:gd name="connsiteX13" fmla="*/ 1663245 w 4092701"/>
                <a:gd name="connsiteY13" fmla="*/ 3738110 h 3879780"/>
                <a:gd name="connsiteX14" fmla="*/ 2120003 w 4092701"/>
                <a:gd name="connsiteY14" fmla="*/ 3874284 h 3879780"/>
                <a:gd name="connsiteX15" fmla="*/ 2842544 w 4092701"/>
                <a:gd name="connsiteY15" fmla="*/ 3546403 h 3879780"/>
                <a:gd name="connsiteX16" fmla="*/ 3180945 w 4092701"/>
                <a:gd name="connsiteY16" fmla="*/ 2918297 h 3879780"/>
                <a:gd name="connsiteX17" fmla="*/ 3277252 w 4092701"/>
                <a:gd name="connsiteY17" fmla="*/ 2902684 h 3879780"/>
                <a:gd name="connsiteX18" fmla="*/ 3658328 w 4092701"/>
                <a:gd name="connsiteY18" fmla="*/ 2753402 h 3879780"/>
                <a:gd name="connsiteX19" fmla="*/ 4092611 w 4092701"/>
                <a:gd name="connsiteY19" fmla="*/ 2076583 h 3879780"/>
                <a:gd name="connsiteX20" fmla="*/ 3792506 w 4092701"/>
                <a:gd name="connsiteY20" fmla="*/ 1410859 h 3879780"/>
                <a:gd name="connsiteX21" fmla="*/ 3629571 w 4092701"/>
                <a:gd name="connsiteY21" fmla="*/ 1281639 h 3879780"/>
                <a:gd name="connsiteX22" fmla="*/ 3166614 w 4092701"/>
                <a:gd name="connsiteY22" fmla="*/ 1178067 h 3879780"/>
                <a:gd name="connsiteX23" fmla="*/ 3055694 w 4092701"/>
                <a:gd name="connsiteY23" fmla="*/ 1166993 h 3879780"/>
                <a:gd name="connsiteX24" fmla="*/ 2766154 w 4092701"/>
                <a:gd name="connsiteY24" fmla="*/ 380144 h 3879780"/>
                <a:gd name="connsiteX0" fmla="*/ 2766154 w 4092701"/>
                <a:gd name="connsiteY0" fmla="*/ 380144 h 3879780"/>
                <a:gd name="connsiteX1" fmla="*/ 1987341 w 4092701"/>
                <a:gd name="connsiteY1" fmla="*/ 164 h 3879780"/>
                <a:gd name="connsiteX2" fmla="*/ 1287264 w 4092701"/>
                <a:gd name="connsiteY2" fmla="*/ 423666 h 3879780"/>
                <a:gd name="connsiteX3" fmla="*/ 1106484 w 4092701"/>
                <a:gd name="connsiteY3" fmla="*/ 1073139 h 3879780"/>
                <a:gd name="connsiteX4" fmla="*/ 1047053 w 4092701"/>
                <a:gd name="connsiteY4" fmla="*/ 1073527 h 3879780"/>
                <a:gd name="connsiteX5" fmla="*/ 735585 w 4092701"/>
                <a:gd name="connsiteY5" fmla="*/ 1113429 h 3879780"/>
                <a:gd name="connsiteX6" fmla="*/ 54696 w 4092701"/>
                <a:gd name="connsiteY6" fmla="*/ 1640242 h 3879780"/>
                <a:gd name="connsiteX7" fmla="*/ 35361 w 4092701"/>
                <a:gd name="connsiteY7" fmla="*/ 2089286 h 3879780"/>
                <a:gd name="connsiteX8" fmla="*/ 346271 w 4092701"/>
                <a:gd name="connsiteY8" fmla="*/ 2585442 h 3879780"/>
                <a:gd name="connsiteX9" fmla="*/ 972599 w 4092701"/>
                <a:gd name="connsiteY9" fmla="*/ 2850732 h 3879780"/>
                <a:gd name="connsiteX10" fmla="*/ 1060734 w 4092701"/>
                <a:gd name="connsiteY10" fmla="*/ 2855640 h 3879780"/>
                <a:gd name="connsiteX11" fmla="*/ 1061036 w 4092701"/>
                <a:gd name="connsiteY11" fmla="*/ 2856585 h 3879780"/>
                <a:gd name="connsiteX12" fmla="*/ 1328685 w 4092701"/>
                <a:gd name="connsiteY12" fmla="*/ 3407337 h 3879780"/>
                <a:gd name="connsiteX13" fmla="*/ 1663245 w 4092701"/>
                <a:gd name="connsiteY13" fmla="*/ 3738110 h 3879780"/>
                <a:gd name="connsiteX14" fmla="*/ 2120003 w 4092701"/>
                <a:gd name="connsiteY14" fmla="*/ 3874284 h 3879780"/>
                <a:gd name="connsiteX15" fmla="*/ 2842544 w 4092701"/>
                <a:gd name="connsiteY15" fmla="*/ 3546403 h 3879780"/>
                <a:gd name="connsiteX16" fmla="*/ 3180945 w 4092701"/>
                <a:gd name="connsiteY16" fmla="*/ 2918297 h 3879780"/>
                <a:gd name="connsiteX17" fmla="*/ 3277252 w 4092701"/>
                <a:gd name="connsiteY17" fmla="*/ 2902684 h 3879780"/>
                <a:gd name="connsiteX18" fmla="*/ 3658328 w 4092701"/>
                <a:gd name="connsiteY18" fmla="*/ 2753402 h 3879780"/>
                <a:gd name="connsiteX19" fmla="*/ 4092611 w 4092701"/>
                <a:gd name="connsiteY19" fmla="*/ 2076583 h 3879780"/>
                <a:gd name="connsiteX20" fmla="*/ 3792506 w 4092701"/>
                <a:gd name="connsiteY20" fmla="*/ 1410859 h 3879780"/>
                <a:gd name="connsiteX21" fmla="*/ 3629571 w 4092701"/>
                <a:gd name="connsiteY21" fmla="*/ 1281639 h 3879780"/>
                <a:gd name="connsiteX22" fmla="*/ 3166614 w 4092701"/>
                <a:gd name="connsiteY22" fmla="*/ 1178067 h 3879780"/>
                <a:gd name="connsiteX23" fmla="*/ 2961827 w 4092701"/>
                <a:gd name="connsiteY23" fmla="*/ 1123634 h 3879780"/>
                <a:gd name="connsiteX24" fmla="*/ 2766154 w 4092701"/>
                <a:gd name="connsiteY24" fmla="*/ 380144 h 3879780"/>
                <a:gd name="connsiteX0" fmla="*/ 2766154 w 4092701"/>
                <a:gd name="connsiteY0" fmla="*/ 380144 h 3879780"/>
                <a:gd name="connsiteX1" fmla="*/ 1987341 w 4092701"/>
                <a:gd name="connsiteY1" fmla="*/ 164 h 3879780"/>
                <a:gd name="connsiteX2" fmla="*/ 1287264 w 4092701"/>
                <a:gd name="connsiteY2" fmla="*/ 423666 h 3879780"/>
                <a:gd name="connsiteX3" fmla="*/ 1106484 w 4092701"/>
                <a:gd name="connsiteY3" fmla="*/ 1073139 h 3879780"/>
                <a:gd name="connsiteX4" fmla="*/ 1047053 w 4092701"/>
                <a:gd name="connsiteY4" fmla="*/ 1073527 h 3879780"/>
                <a:gd name="connsiteX5" fmla="*/ 735585 w 4092701"/>
                <a:gd name="connsiteY5" fmla="*/ 1113429 h 3879780"/>
                <a:gd name="connsiteX6" fmla="*/ 54696 w 4092701"/>
                <a:gd name="connsiteY6" fmla="*/ 1640242 h 3879780"/>
                <a:gd name="connsiteX7" fmla="*/ 35361 w 4092701"/>
                <a:gd name="connsiteY7" fmla="*/ 2089286 h 3879780"/>
                <a:gd name="connsiteX8" fmla="*/ 346271 w 4092701"/>
                <a:gd name="connsiteY8" fmla="*/ 2585442 h 3879780"/>
                <a:gd name="connsiteX9" fmla="*/ 972599 w 4092701"/>
                <a:gd name="connsiteY9" fmla="*/ 2850732 h 3879780"/>
                <a:gd name="connsiteX10" fmla="*/ 1060734 w 4092701"/>
                <a:gd name="connsiteY10" fmla="*/ 2855640 h 3879780"/>
                <a:gd name="connsiteX11" fmla="*/ 1061036 w 4092701"/>
                <a:gd name="connsiteY11" fmla="*/ 2856585 h 3879780"/>
                <a:gd name="connsiteX12" fmla="*/ 1328685 w 4092701"/>
                <a:gd name="connsiteY12" fmla="*/ 3407337 h 3879780"/>
                <a:gd name="connsiteX13" fmla="*/ 1663245 w 4092701"/>
                <a:gd name="connsiteY13" fmla="*/ 3738110 h 3879780"/>
                <a:gd name="connsiteX14" fmla="*/ 2120003 w 4092701"/>
                <a:gd name="connsiteY14" fmla="*/ 3874284 h 3879780"/>
                <a:gd name="connsiteX15" fmla="*/ 2842544 w 4092701"/>
                <a:gd name="connsiteY15" fmla="*/ 3546403 h 3879780"/>
                <a:gd name="connsiteX16" fmla="*/ 3180945 w 4092701"/>
                <a:gd name="connsiteY16" fmla="*/ 2918297 h 3879780"/>
                <a:gd name="connsiteX17" fmla="*/ 3277252 w 4092701"/>
                <a:gd name="connsiteY17" fmla="*/ 2902684 h 3879780"/>
                <a:gd name="connsiteX18" fmla="*/ 3658328 w 4092701"/>
                <a:gd name="connsiteY18" fmla="*/ 2753402 h 3879780"/>
                <a:gd name="connsiteX19" fmla="*/ 4092611 w 4092701"/>
                <a:gd name="connsiteY19" fmla="*/ 2076583 h 3879780"/>
                <a:gd name="connsiteX20" fmla="*/ 3792506 w 4092701"/>
                <a:gd name="connsiteY20" fmla="*/ 1410859 h 3879780"/>
                <a:gd name="connsiteX21" fmla="*/ 3629571 w 4092701"/>
                <a:gd name="connsiteY21" fmla="*/ 1281639 h 3879780"/>
                <a:gd name="connsiteX22" fmla="*/ 3166614 w 4092701"/>
                <a:gd name="connsiteY22" fmla="*/ 1178067 h 3879780"/>
                <a:gd name="connsiteX23" fmla="*/ 2961827 w 4092701"/>
                <a:gd name="connsiteY23" fmla="*/ 1123634 h 3879780"/>
                <a:gd name="connsiteX24" fmla="*/ 2766154 w 4092701"/>
                <a:gd name="connsiteY24" fmla="*/ 380144 h 3879780"/>
                <a:gd name="connsiteX0" fmla="*/ 2766154 w 4092701"/>
                <a:gd name="connsiteY0" fmla="*/ 380144 h 3879780"/>
                <a:gd name="connsiteX1" fmla="*/ 1987341 w 4092701"/>
                <a:gd name="connsiteY1" fmla="*/ 164 h 3879780"/>
                <a:gd name="connsiteX2" fmla="*/ 1287264 w 4092701"/>
                <a:gd name="connsiteY2" fmla="*/ 423666 h 3879780"/>
                <a:gd name="connsiteX3" fmla="*/ 1106484 w 4092701"/>
                <a:gd name="connsiteY3" fmla="*/ 1073139 h 3879780"/>
                <a:gd name="connsiteX4" fmla="*/ 1047053 w 4092701"/>
                <a:gd name="connsiteY4" fmla="*/ 1073527 h 3879780"/>
                <a:gd name="connsiteX5" fmla="*/ 735585 w 4092701"/>
                <a:gd name="connsiteY5" fmla="*/ 1113429 h 3879780"/>
                <a:gd name="connsiteX6" fmla="*/ 54696 w 4092701"/>
                <a:gd name="connsiteY6" fmla="*/ 1640242 h 3879780"/>
                <a:gd name="connsiteX7" fmla="*/ 35361 w 4092701"/>
                <a:gd name="connsiteY7" fmla="*/ 2089286 h 3879780"/>
                <a:gd name="connsiteX8" fmla="*/ 346271 w 4092701"/>
                <a:gd name="connsiteY8" fmla="*/ 2585442 h 3879780"/>
                <a:gd name="connsiteX9" fmla="*/ 972599 w 4092701"/>
                <a:gd name="connsiteY9" fmla="*/ 2850732 h 3879780"/>
                <a:gd name="connsiteX10" fmla="*/ 1060734 w 4092701"/>
                <a:gd name="connsiteY10" fmla="*/ 2855640 h 3879780"/>
                <a:gd name="connsiteX11" fmla="*/ 1061036 w 4092701"/>
                <a:gd name="connsiteY11" fmla="*/ 2856585 h 3879780"/>
                <a:gd name="connsiteX12" fmla="*/ 1328685 w 4092701"/>
                <a:gd name="connsiteY12" fmla="*/ 3407337 h 3879780"/>
                <a:gd name="connsiteX13" fmla="*/ 1663245 w 4092701"/>
                <a:gd name="connsiteY13" fmla="*/ 3738110 h 3879780"/>
                <a:gd name="connsiteX14" fmla="*/ 2120003 w 4092701"/>
                <a:gd name="connsiteY14" fmla="*/ 3874284 h 3879780"/>
                <a:gd name="connsiteX15" fmla="*/ 2842544 w 4092701"/>
                <a:gd name="connsiteY15" fmla="*/ 3546403 h 3879780"/>
                <a:gd name="connsiteX16" fmla="*/ 3180945 w 4092701"/>
                <a:gd name="connsiteY16" fmla="*/ 2918297 h 3879780"/>
                <a:gd name="connsiteX17" fmla="*/ 3277252 w 4092701"/>
                <a:gd name="connsiteY17" fmla="*/ 2902684 h 3879780"/>
                <a:gd name="connsiteX18" fmla="*/ 3658328 w 4092701"/>
                <a:gd name="connsiteY18" fmla="*/ 2753402 h 3879780"/>
                <a:gd name="connsiteX19" fmla="*/ 4092611 w 4092701"/>
                <a:gd name="connsiteY19" fmla="*/ 2076583 h 3879780"/>
                <a:gd name="connsiteX20" fmla="*/ 3792506 w 4092701"/>
                <a:gd name="connsiteY20" fmla="*/ 1410859 h 3879780"/>
                <a:gd name="connsiteX21" fmla="*/ 3629571 w 4092701"/>
                <a:gd name="connsiteY21" fmla="*/ 1281639 h 3879780"/>
                <a:gd name="connsiteX22" fmla="*/ 3166614 w 4092701"/>
                <a:gd name="connsiteY22" fmla="*/ 1178067 h 3879780"/>
                <a:gd name="connsiteX23" fmla="*/ 2961827 w 4092701"/>
                <a:gd name="connsiteY23" fmla="*/ 1123634 h 3879780"/>
                <a:gd name="connsiteX24" fmla="*/ 2766154 w 4092701"/>
                <a:gd name="connsiteY24" fmla="*/ 380144 h 3879780"/>
                <a:gd name="connsiteX0" fmla="*/ 2766154 w 4092701"/>
                <a:gd name="connsiteY0" fmla="*/ 380144 h 3879780"/>
                <a:gd name="connsiteX1" fmla="*/ 1987341 w 4092701"/>
                <a:gd name="connsiteY1" fmla="*/ 164 h 3879780"/>
                <a:gd name="connsiteX2" fmla="*/ 1287264 w 4092701"/>
                <a:gd name="connsiteY2" fmla="*/ 423666 h 3879780"/>
                <a:gd name="connsiteX3" fmla="*/ 1106484 w 4092701"/>
                <a:gd name="connsiteY3" fmla="*/ 1073139 h 3879780"/>
                <a:gd name="connsiteX4" fmla="*/ 1047053 w 4092701"/>
                <a:gd name="connsiteY4" fmla="*/ 1073527 h 3879780"/>
                <a:gd name="connsiteX5" fmla="*/ 735585 w 4092701"/>
                <a:gd name="connsiteY5" fmla="*/ 1113429 h 3879780"/>
                <a:gd name="connsiteX6" fmla="*/ 54696 w 4092701"/>
                <a:gd name="connsiteY6" fmla="*/ 1640242 h 3879780"/>
                <a:gd name="connsiteX7" fmla="*/ 35361 w 4092701"/>
                <a:gd name="connsiteY7" fmla="*/ 2089286 h 3879780"/>
                <a:gd name="connsiteX8" fmla="*/ 346271 w 4092701"/>
                <a:gd name="connsiteY8" fmla="*/ 2585442 h 3879780"/>
                <a:gd name="connsiteX9" fmla="*/ 972599 w 4092701"/>
                <a:gd name="connsiteY9" fmla="*/ 2850732 h 3879780"/>
                <a:gd name="connsiteX10" fmla="*/ 1060734 w 4092701"/>
                <a:gd name="connsiteY10" fmla="*/ 2855640 h 3879780"/>
                <a:gd name="connsiteX11" fmla="*/ 1061036 w 4092701"/>
                <a:gd name="connsiteY11" fmla="*/ 2856585 h 3879780"/>
                <a:gd name="connsiteX12" fmla="*/ 1328685 w 4092701"/>
                <a:gd name="connsiteY12" fmla="*/ 3407337 h 3879780"/>
                <a:gd name="connsiteX13" fmla="*/ 1663245 w 4092701"/>
                <a:gd name="connsiteY13" fmla="*/ 3738110 h 3879780"/>
                <a:gd name="connsiteX14" fmla="*/ 2120003 w 4092701"/>
                <a:gd name="connsiteY14" fmla="*/ 3874284 h 3879780"/>
                <a:gd name="connsiteX15" fmla="*/ 2842544 w 4092701"/>
                <a:gd name="connsiteY15" fmla="*/ 3546403 h 3879780"/>
                <a:gd name="connsiteX16" fmla="*/ 3180945 w 4092701"/>
                <a:gd name="connsiteY16" fmla="*/ 2918297 h 3879780"/>
                <a:gd name="connsiteX17" fmla="*/ 3277252 w 4092701"/>
                <a:gd name="connsiteY17" fmla="*/ 2902684 h 3879780"/>
                <a:gd name="connsiteX18" fmla="*/ 3658328 w 4092701"/>
                <a:gd name="connsiteY18" fmla="*/ 2753402 h 3879780"/>
                <a:gd name="connsiteX19" fmla="*/ 4092611 w 4092701"/>
                <a:gd name="connsiteY19" fmla="*/ 2076583 h 3879780"/>
                <a:gd name="connsiteX20" fmla="*/ 3792506 w 4092701"/>
                <a:gd name="connsiteY20" fmla="*/ 1410859 h 3879780"/>
                <a:gd name="connsiteX21" fmla="*/ 3629571 w 4092701"/>
                <a:gd name="connsiteY21" fmla="*/ 1281639 h 3879780"/>
                <a:gd name="connsiteX22" fmla="*/ 2961827 w 4092701"/>
                <a:gd name="connsiteY22" fmla="*/ 1123634 h 3879780"/>
                <a:gd name="connsiteX23" fmla="*/ 2766154 w 4092701"/>
                <a:gd name="connsiteY23" fmla="*/ 380144 h 3879780"/>
                <a:gd name="connsiteX0" fmla="*/ 2766154 w 4092701"/>
                <a:gd name="connsiteY0" fmla="*/ 380144 h 3879780"/>
                <a:gd name="connsiteX1" fmla="*/ 1987341 w 4092701"/>
                <a:gd name="connsiteY1" fmla="*/ 164 h 3879780"/>
                <a:gd name="connsiteX2" fmla="*/ 1287264 w 4092701"/>
                <a:gd name="connsiteY2" fmla="*/ 423666 h 3879780"/>
                <a:gd name="connsiteX3" fmla="*/ 1106484 w 4092701"/>
                <a:gd name="connsiteY3" fmla="*/ 1073139 h 3879780"/>
                <a:gd name="connsiteX4" fmla="*/ 1047053 w 4092701"/>
                <a:gd name="connsiteY4" fmla="*/ 1073527 h 3879780"/>
                <a:gd name="connsiteX5" fmla="*/ 735585 w 4092701"/>
                <a:gd name="connsiteY5" fmla="*/ 1113429 h 3879780"/>
                <a:gd name="connsiteX6" fmla="*/ 54696 w 4092701"/>
                <a:gd name="connsiteY6" fmla="*/ 1640242 h 3879780"/>
                <a:gd name="connsiteX7" fmla="*/ 35361 w 4092701"/>
                <a:gd name="connsiteY7" fmla="*/ 2089286 h 3879780"/>
                <a:gd name="connsiteX8" fmla="*/ 346271 w 4092701"/>
                <a:gd name="connsiteY8" fmla="*/ 2585442 h 3879780"/>
                <a:gd name="connsiteX9" fmla="*/ 972599 w 4092701"/>
                <a:gd name="connsiteY9" fmla="*/ 2850732 h 3879780"/>
                <a:gd name="connsiteX10" fmla="*/ 1060734 w 4092701"/>
                <a:gd name="connsiteY10" fmla="*/ 2855640 h 3879780"/>
                <a:gd name="connsiteX11" fmla="*/ 1061036 w 4092701"/>
                <a:gd name="connsiteY11" fmla="*/ 2856585 h 3879780"/>
                <a:gd name="connsiteX12" fmla="*/ 1328685 w 4092701"/>
                <a:gd name="connsiteY12" fmla="*/ 3407337 h 3879780"/>
                <a:gd name="connsiteX13" fmla="*/ 1663245 w 4092701"/>
                <a:gd name="connsiteY13" fmla="*/ 3738110 h 3879780"/>
                <a:gd name="connsiteX14" fmla="*/ 2120003 w 4092701"/>
                <a:gd name="connsiteY14" fmla="*/ 3874284 h 3879780"/>
                <a:gd name="connsiteX15" fmla="*/ 2842544 w 4092701"/>
                <a:gd name="connsiteY15" fmla="*/ 3546403 h 3879780"/>
                <a:gd name="connsiteX16" fmla="*/ 3180945 w 4092701"/>
                <a:gd name="connsiteY16" fmla="*/ 2918297 h 3879780"/>
                <a:gd name="connsiteX17" fmla="*/ 3277252 w 4092701"/>
                <a:gd name="connsiteY17" fmla="*/ 2902684 h 3879780"/>
                <a:gd name="connsiteX18" fmla="*/ 3658328 w 4092701"/>
                <a:gd name="connsiteY18" fmla="*/ 2753402 h 3879780"/>
                <a:gd name="connsiteX19" fmla="*/ 4092611 w 4092701"/>
                <a:gd name="connsiteY19" fmla="*/ 2076583 h 3879780"/>
                <a:gd name="connsiteX20" fmla="*/ 3792506 w 4092701"/>
                <a:gd name="connsiteY20" fmla="*/ 1410859 h 3879780"/>
                <a:gd name="connsiteX21" fmla="*/ 3629571 w 4092701"/>
                <a:gd name="connsiteY21" fmla="*/ 1281639 h 3879780"/>
                <a:gd name="connsiteX22" fmla="*/ 2961827 w 4092701"/>
                <a:gd name="connsiteY22" fmla="*/ 1123634 h 3879780"/>
                <a:gd name="connsiteX23" fmla="*/ 2766154 w 4092701"/>
                <a:gd name="connsiteY23" fmla="*/ 380144 h 3879780"/>
                <a:gd name="connsiteX0" fmla="*/ 2766154 w 4092701"/>
                <a:gd name="connsiteY0" fmla="*/ 380144 h 3879780"/>
                <a:gd name="connsiteX1" fmla="*/ 1987341 w 4092701"/>
                <a:gd name="connsiteY1" fmla="*/ 164 h 3879780"/>
                <a:gd name="connsiteX2" fmla="*/ 1287264 w 4092701"/>
                <a:gd name="connsiteY2" fmla="*/ 423666 h 3879780"/>
                <a:gd name="connsiteX3" fmla="*/ 1106484 w 4092701"/>
                <a:gd name="connsiteY3" fmla="*/ 1073139 h 3879780"/>
                <a:gd name="connsiteX4" fmla="*/ 1047053 w 4092701"/>
                <a:gd name="connsiteY4" fmla="*/ 1073527 h 3879780"/>
                <a:gd name="connsiteX5" fmla="*/ 735585 w 4092701"/>
                <a:gd name="connsiteY5" fmla="*/ 1113429 h 3879780"/>
                <a:gd name="connsiteX6" fmla="*/ 54696 w 4092701"/>
                <a:gd name="connsiteY6" fmla="*/ 1640242 h 3879780"/>
                <a:gd name="connsiteX7" fmla="*/ 35361 w 4092701"/>
                <a:gd name="connsiteY7" fmla="*/ 2089286 h 3879780"/>
                <a:gd name="connsiteX8" fmla="*/ 346271 w 4092701"/>
                <a:gd name="connsiteY8" fmla="*/ 2585442 h 3879780"/>
                <a:gd name="connsiteX9" fmla="*/ 972599 w 4092701"/>
                <a:gd name="connsiteY9" fmla="*/ 2850732 h 3879780"/>
                <a:gd name="connsiteX10" fmla="*/ 1060734 w 4092701"/>
                <a:gd name="connsiteY10" fmla="*/ 2855640 h 3879780"/>
                <a:gd name="connsiteX11" fmla="*/ 1061036 w 4092701"/>
                <a:gd name="connsiteY11" fmla="*/ 2856585 h 3879780"/>
                <a:gd name="connsiteX12" fmla="*/ 1328685 w 4092701"/>
                <a:gd name="connsiteY12" fmla="*/ 3407337 h 3879780"/>
                <a:gd name="connsiteX13" fmla="*/ 1663245 w 4092701"/>
                <a:gd name="connsiteY13" fmla="*/ 3738110 h 3879780"/>
                <a:gd name="connsiteX14" fmla="*/ 2120003 w 4092701"/>
                <a:gd name="connsiteY14" fmla="*/ 3874284 h 3879780"/>
                <a:gd name="connsiteX15" fmla="*/ 2842544 w 4092701"/>
                <a:gd name="connsiteY15" fmla="*/ 3546403 h 3879780"/>
                <a:gd name="connsiteX16" fmla="*/ 3180945 w 4092701"/>
                <a:gd name="connsiteY16" fmla="*/ 2918297 h 3879780"/>
                <a:gd name="connsiteX17" fmla="*/ 3277252 w 4092701"/>
                <a:gd name="connsiteY17" fmla="*/ 2902684 h 3879780"/>
                <a:gd name="connsiteX18" fmla="*/ 3658328 w 4092701"/>
                <a:gd name="connsiteY18" fmla="*/ 2753402 h 3879780"/>
                <a:gd name="connsiteX19" fmla="*/ 4092611 w 4092701"/>
                <a:gd name="connsiteY19" fmla="*/ 2076583 h 3879780"/>
                <a:gd name="connsiteX20" fmla="*/ 3792506 w 4092701"/>
                <a:gd name="connsiteY20" fmla="*/ 1410859 h 3879780"/>
                <a:gd name="connsiteX21" fmla="*/ 3563520 w 4092701"/>
                <a:gd name="connsiteY21" fmla="*/ 1251629 h 3879780"/>
                <a:gd name="connsiteX22" fmla="*/ 2961827 w 4092701"/>
                <a:gd name="connsiteY22" fmla="*/ 1123634 h 3879780"/>
                <a:gd name="connsiteX23" fmla="*/ 2766154 w 4092701"/>
                <a:gd name="connsiteY23" fmla="*/ 380144 h 3879780"/>
                <a:gd name="connsiteX0" fmla="*/ 2766154 w 4098239"/>
                <a:gd name="connsiteY0" fmla="*/ 380144 h 3879780"/>
                <a:gd name="connsiteX1" fmla="*/ 1987341 w 4098239"/>
                <a:gd name="connsiteY1" fmla="*/ 164 h 3879780"/>
                <a:gd name="connsiteX2" fmla="*/ 1287264 w 4098239"/>
                <a:gd name="connsiteY2" fmla="*/ 423666 h 3879780"/>
                <a:gd name="connsiteX3" fmla="*/ 1106484 w 4098239"/>
                <a:gd name="connsiteY3" fmla="*/ 1073139 h 3879780"/>
                <a:gd name="connsiteX4" fmla="*/ 1047053 w 4098239"/>
                <a:gd name="connsiteY4" fmla="*/ 1073527 h 3879780"/>
                <a:gd name="connsiteX5" fmla="*/ 735585 w 4098239"/>
                <a:gd name="connsiteY5" fmla="*/ 1113429 h 3879780"/>
                <a:gd name="connsiteX6" fmla="*/ 54696 w 4098239"/>
                <a:gd name="connsiteY6" fmla="*/ 1640242 h 3879780"/>
                <a:gd name="connsiteX7" fmla="*/ 35361 w 4098239"/>
                <a:gd name="connsiteY7" fmla="*/ 2089286 h 3879780"/>
                <a:gd name="connsiteX8" fmla="*/ 346271 w 4098239"/>
                <a:gd name="connsiteY8" fmla="*/ 2585442 h 3879780"/>
                <a:gd name="connsiteX9" fmla="*/ 972599 w 4098239"/>
                <a:gd name="connsiteY9" fmla="*/ 2850732 h 3879780"/>
                <a:gd name="connsiteX10" fmla="*/ 1060734 w 4098239"/>
                <a:gd name="connsiteY10" fmla="*/ 2855640 h 3879780"/>
                <a:gd name="connsiteX11" fmla="*/ 1061036 w 4098239"/>
                <a:gd name="connsiteY11" fmla="*/ 2856585 h 3879780"/>
                <a:gd name="connsiteX12" fmla="*/ 1328685 w 4098239"/>
                <a:gd name="connsiteY12" fmla="*/ 3407337 h 3879780"/>
                <a:gd name="connsiteX13" fmla="*/ 1663245 w 4098239"/>
                <a:gd name="connsiteY13" fmla="*/ 3738110 h 3879780"/>
                <a:gd name="connsiteX14" fmla="*/ 2120003 w 4098239"/>
                <a:gd name="connsiteY14" fmla="*/ 3874284 h 3879780"/>
                <a:gd name="connsiteX15" fmla="*/ 2842544 w 4098239"/>
                <a:gd name="connsiteY15" fmla="*/ 3546403 h 3879780"/>
                <a:gd name="connsiteX16" fmla="*/ 3180945 w 4098239"/>
                <a:gd name="connsiteY16" fmla="*/ 2918297 h 3879780"/>
                <a:gd name="connsiteX17" fmla="*/ 3277252 w 4098239"/>
                <a:gd name="connsiteY17" fmla="*/ 2902684 h 3879780"/>
                <a:gd name="connsiteX18" fmla="*/ 3658328 w 4098239"/>
                <a:gd name="connsiteY18" fmla="*/ 2753402 h 3879780"/>
                <a:gd name="connsiteX19" fmla="*/ 4092611 w 4098239"/>
                <a:gd name="connsiteY19" fmla="*/ 2076583 h 3879780"/>
                <a:gd name="connsiteX20" fmla="*/ 3883204 w 4098239"/>
                <a:gd name="connsiteY20" fmla="*/ 1498198 h 3879780"/>
                <a:gd name="connsiteX21" fmla="*/ 3563520 w 4098239"/>
                <a:gd name="connsiteY21" fmla="*/ 1251629 h 3879780"/>
                <a:gd name="connsiteX22" fmla="*/ 2961827 w 4098239"/>
                <a:gd name="connsiteY22" fmla="*/ 1123634 h 3879780"/>
                <a:gd name="connsiteX23" fmla="*/ 2766154 w 4098239"/>
                <a:gd name="connsiteY23" fmla="*/ 380144 h 3879780"/>
                <a:gd name="connsiteX0" fmla="*/ 2766154 w 4098240"/>
                <a:gd name="connsiteY0" fmla="*/ 380144 h 3879780"/>
                <a:gd name="connsiteX1" fmla="*/ 1987341 w 4098240"/>
                <a:gd name="connsiteY1" fmla="*/ 164 h 3879780"/>
                <a:gd name="connsiteX2" fmla="*/ 1287264 w 4098240"/>
                <a:gd name="connsiteY2" fmla="*/ 423666 h 3879780"/>
                <a:gd name="connsiteX3" fmla="*/ 1106484 w 4098240"/>
                <a:gd name="connsiteY3" fmla="*/ 1073139 h 3879780"/>
                <a:gd name="connsiteX4" fmla="*/ 1047053 w 4098240"/>
                <a:gd name="connsiteY4" fmla="*/ 1073527 h 3879780"/>
                <a:gd name="connsiteX5" fmla="*/ 735585 w 4098240"/>
                <a:gd name="connsiteY5" fmla="*/ 1113429 h 3879780"/>
                <a:gd name="connsiteX6" fmla="*/ 54696 w 4098240"/>
                <a:gd name="connsiteY6" fmla="*/ 1640242 h 3879780"/>
                <a:gd name="connsiteX7" fmla="*/ 35361 w 4098240"/>
                <a:gd name="connsiteY7" fmla="*/ 2089286 h 3879780"/>
                <a:gd name="connsiteX8" fmla="*/ 346271 w 4098240"/>
                <a:gd name="connsiteY8" fmla="*/ 2585442 h 3879780"/>
                <a:gd name="connsiteX9" fmla="*/ 972599 w 4098240"/>
                <a:gd name="connsiteY9" fmla="*/ 2850732 h 3879780"/>
                <a:gd name="connsiteX10" fmla="*/ 1060734 w 4098240"/>
                <a:gd name="connsiteY10" fmla="*/ 2855640 h 3879780"/>
                <a:gd name="connsiteX11" fmla="*/ 1061036 w 4098240"/>
                <a:gd name="connsiteY11" fmla="*/ 2856585 h 3879780"/>
                <a:gd name="connsiteX12" fmla="*/ 1328685 w 4098240"/>
                <a:gd name="connsiteY12" fmla="*/ 3407337 h 3879780"/>
                <a:gd name="connsiteX13" fmla="*/ 1663245 w 4098240"/>
                <a:gd name="connsiteY13" fmla="*/ 3738110 h 3879780"/>
                <a:gd name="connsiteX14" fmla="*/ 2120003 w 4098240"/>
                <a:gd name="connsiteY14" fmla="*/ 3874284 h 3879780"/>
                <a:gd name="connsiteX15" fmla="*/ 2842544 w 4098240"/>
                <a:gd name="connsiteY15" fmla="*/ 3546403 h 3879780"/>
                <a:gd name="connsiteX16" fmla="*/ 3180945 w 4098240"/>
                <a:gd name="connsiteY16" fmla="*/ 2918297 h 3879780"/>
                <a:gd name="connsiteX17" fmla="*/ 3277252 w 4098240"/>
                <a:gd name="connsiteY17" fmla="*/ 2902684 h 3879780"/>
                <a:gd name="connsiteX18" fmla="*/ 3658328 w 4098240"/>
                <a:gd name="connsiteY18" fmla="*/ 2753402 h 3879780"/>
                <a:gd name="connsiteX19" fmla="*/ 4092611 w 4098240"/>
                <a:gd name="connsiteY19" fmla="*/ 2076583 h 3879780"/>
                <a:gd name="connsiteX20" fmla="*/ 3883204 w 4098240"/>
                <a:gd name="connsiteY20" fmla="*/ 1498198 h 3879780"/>
                <a:gd name="connsiteX21" fmla="*/ 3563292 w 4098240"/>
                <a:gd name="connsiteY21" fmla="*/ 1217814 h 3879780"/>
                <a:gd name="connsiteX22" fmla="*/ 2961827 w 4098240"/>
                <a:gd name="connsiteY22" fmla="*/ 1123634 h 3879780"/>
                <a:gd name="connsiteX23" fmla="*/ 2766154 w 4098240"/>
                <a:gd name="connsiteY23" fmla="*/ 380144 h 3879780"/>
                <a:gd name="connsiteX0" fmla="*/ 2766154 w 4098240"/>
                <a:gd name="connsiteY0" fmla="*/ 380144 h 3879780"/>
                <a:gd name="connsiteX1" fmla="*/ 1987341 w 4098240"/>
                <a:gd name="connsiteY1" fmla="*/ 164 h 3879780"/>
                <a:gd name="connsiteX2" fmla="*/ 1287264 w 4098240"/>
                <a:gd name="connsiteY2" fmla="*/ 423666 h 3879780"/>
                <a:gd name="connsiteX3" fmla="*/ 1106484 w 4098240"/>
                <a:gd name="connsiteY3" fmla="*/ 1073139 h 3879780"/>
                <a:gd name="connsiteX4" fmla="*/ 1047053 w 4098240"/>
                <a:gd name="connsiteY4" fmla="*/ 1073527 h 3879780"/>
                <a:gd name="connsiteX5" fmla="*/ 735585 w 4098240"/>
                <a:gd name="connsiteY5" fmla="*/ 1113429 h 3879780"/>
                <a:gd name="connsiteX6" fmla="*/ 54696 w 4098240"/>
                <a:gd name="connsiteY6" fmla="*/ 1640242 h 3879780"/>
                <a:gd name="connsiteX7" fmla="*/ 35361 w 4098240"/>
                <a:gd name="connsiteY7" fmla="*/ 2089286 h 3879780"/>
                <a:gd name="connsiteX8" fmla="*/ 346271 w 4098240"/>
                <a:gd name="connsiteY8" fmla="*/ 2585442 h 3879780"/>
                <a:gd name="connsiteX9" fmla="*/ 972599 w 4098240"/>
                <a:gd name="connsiteY9" fmla="*/ 2850732 h 3879780"/>
                <a:gd name="connsiteX10" fmla="*/ 1060734 w 4098240"/>
                <a:gd name="connsiteY10" fmla="*/ 2855640 h 3879780"/>
                <a:gd name="connsiteX11" fmla="*/ 1061036 w 4098240"/>
                <a:gd name="connsiteY11" fmla="*/ 2856585 h 3879780"/>
                <a:gd name="connsiteX12" fmla="*/ 1328685 w 4098240"/>
                <a:gd name="connsiteY12" fmla="*/ 3407337 h 3879780"/>
                <a:gd name="connsiteX13" fmla="*/ 1663245 w 4098240"/>
                <a:gd name="connsiteY13" fmla="*/ 3738110 h 3879780"/>
                <a:gd name="connsiteX14" fmla="*/ 2120003 w 4098240"/>
                <a:gd name="connsiteY14" fmla="*/ 3874284 h 3879780"/>
                <a:gd name="connsiteX15" fmla="*/ 2842544 w 4098240"/>
                <a:gd name="connsiteY15" fmla="*/ 3546403 h 3879780"/>
                <a:gd name="connsiteX16" fmla="*/ 3094714 w 4098240"/>
                <a:gd name="connsiteY16" fmla="*/ 2881564 h 3879780"/>
                <a:gd name="connsiteX17" fmla="*/ 3277252 w 4098240"/>
                <a:gd name="connsiteY17" fmla="*/ 2902684 h 3879780"/>
                <a:gd name="connsiteX18" fmla="*/ 3658328 w 4098240"/>
                <a:gd name="connsiteY18" fmla="*/ 2753402 h 3879780"/>
                <a:gd name="connsiteX19" fmla="*/ 4092611 w 4098240"/>
                <a:gd name="connsiteY19" fmla="*/ 2076583 h 3879780"/>
                <a:gd name="connsiteX20" fmla="*/ 3883204 w 4098240"/>
                <a:gd name="connsiteY20" fmla="*/ 1498198 h 3879780"/>
                <a:gd name="connsiteX21" fmla="*/ 3563292 w 4098240"/>
                <a:gd name="connsiteY21" fmla="*/ 1217814 h 3879780"/>
                <a:gd name="connsiteX22" fmla="*/ 2961827 w 4098240"/>
                <a:gd name="connsiteY22" fmla="*/ 1123634 h 3879780"/>
                <a:gd name="connsiteX23" fmla="*/ 2766154 w 4098240"/>
                <a:gd name="connsiteY23" fmla="*/ 380144 h 3879780"/>
                <a:gd name="connsiteX0" fmla="*/ 2766154 w 4098240"/>
                <a:gd name="connsiteY0" fmla="*/ 380144 h 3879780"/>
                <a:gd name="connsiteX1" fmla="*/ 1987341 w 4098240"/>
                <a:gd name="connsiteY1" fmla="*/ 164 h 3879780"/>
                <a:gd name="connsiteX2" fmla="*/ 1287264 w 4098240"/>
                <a:gd name="connsiteY2" fmla="*/ 423666 h 3879780"/>
                <a:gd name="connsiteX3" fmla="*/ 1106484 w 4098240"/>
                <a:gd name="connsiteY3" fmla="*/ 1073139 h 3879780"/>
                <a:gd name="connsiteX4" fmla="*/ 1047053 w 4098240"/>
                <a:gd name="connsiteY4" fmla="*/ 1073527 h 3879780"/>
                <a:gd name="connsiteX5" fmla="*/ 735585 w 4098240"/>
                <a:gd name="connsiteY5" fmla="*/ 1113429 h 3879780"/>
                <a:gd name="connsiteX6" fmla="*/ 54696 w 4098240"/>
                <a:gd name="connsiteY6" fmla="*/ 1640242 h 3879780"/>
                <a:gd name="connsiteX7" fmla="*/ 35361 w 4098240"/>
                <a:gd name="connsiteY7" fmla="*/ 2089286 h 3879780"/>
                <a:gd name="connsiteX8" fmla="*/ 346271 w 4098240"/>
                <a:gd name="connsiteY8" fmla="*/ 2585442 h 3879780"/>
                <a:gd name="connsiteX9" fmla="*/ 972599 w 4098240"/>
                <a:gd name="connsiteY9" fmla="*/ 2850732 h 3879780"/>
                <a:gd name="connsiteX10" fmla="*/ 1060734 w 4098240"/>
                <a:gd name="connsiteY10" fmla="*/ 2855640 h 3879780"/>
                <a:gd name="connsiteX11" fmla="*/ 1061036 w 4098240"/>
                <a:gd name="connsiteY11" fmla="*/ 2856585 h 3879780"/>
                <a:gd name="connsiteX12" fmla="*/ 1328685 w 4098240"/>
                <a:gd name="connsiteY12" fmla="*/ 3407337 h 3879780"/>
                <a:gd name="connsiteX13" fmla="*/ 1663245 w 4098240"/>
                <a:gd name="connsiteY13" fmla="*/ 3738110 h 3879780"/>
                <a:gd name="connsiteX14" fmla="*/ 2120003 w 4098240"/>
                <a:gd name="connsiteY14" fmla="*/ 3874284 h 3879780"/>
                <a:gd name="connsiteX15" fmla="*/ 2842544 w 4098240"/>
                <a:gd name="connsiteY15" fmla="*/ 3546403 h 3879780"/>
                <a:gd name="connsiteX16" fmla="*/ 3094714 w 4098240"/>
                <a:gd name="connsiteY16" fmla="*/ 2881564 h 3879780"/>
                <a:gd name="connsiteX17" fmla="*/ 3277252 w 4098240"/>
                <a:gd name="connsiteY17" fmla="*/ 2902684 h 3879780"/>
                <a:gd name="connsiteX18" fmla="*/ 3658328 w 4098240"/>
                <a:gd name="connsiteY18" fmla="*/ 2753402 h 3879780"/>
                <a:gd name="connsiteX19" fmla="*/ 4092611 w 4098240"/>
                <a:gd name="connsiteY19" fmla="*/ 2076583 h 3879780"/>
                <a:gd name="connsiteX20" fmla="*/ 3883204 w 4098240"/>
                <a:gd name="connsiteY20" fmla="*/ 1498198 h 3879780"/>
                <a:gd name="connsiteX21" fmla="*/ 3563292 w 4098240"/>
                <a:gd name="connsiteY21" fmla="*/ 1217814 h 3879780"/>
                <a:gd name="connsiteX22" fmla="*/ 2961827 w 4098240"/>
                <a:gd name="connsiteY22" fmla="*/ 1123634 h 3879780"/>
                <a:gd name="connsiteX23" fmla="*/ 2766154 w 4098240"/>
                <a:gd name="connsiteY23" fmla="*/ 380144 h 3879780"/>
                <a:gd name="connsiteX0" fmla="*/ 2766154 w 4098240"/>
                <a:gd name="connsiteY0" fmla="*/ 380144 h 3879780"/>
                <a:gd name="connsiteX1" fmla="*/ 1987341 w 4098240"/>
                <a:gd name="connsiteY1" fmla="*/ 164 h 3879780"/>
                <a:gd name="connsiteX2" fmla="*/ 1287264 w 4098240"/>
                <a:gd name="connsiteY2" fmla="*/ 423666 h 3879780"/>
                <a:gd name="connsiteX3" fmla="*/ 1106484 w 4098240"/>
                <a:gd name="connsiteY3" fmla="*/ 1073139 h 3879780"/>
                <a:gd name="connsiteX4" fmla="*/ 1047053 w 4098240"/>
                <a:gd name="connsiteY4" fmla="*/ 1073527 h 3879780"/>
                <a:gd name="connsiteX5" fmla="*/ 735585 w 4098240"/>
                <a:gd name="connsiteY5" fmla="*/ 1113429 h 3879780"/>
                <a:gd name="connsiteX6" fmla="*/ 54696 w 4098240"/>
                <a:gd name="connsiteY6" fmla="*/ 1640242 h 3879780"/>
                <a:gd name="connsiteX7" fmla="*/ 35361 w 4098240"/>
                <a:gd name="connsiteY7" fmla="*/ 2089286 h 3879780"/>
                <a:gd name="connsiteX8" fmla="*/ 346271 w 4098240"/>
                <a:gd name="connsiteY8" fmla="*/ 2585442 h 3879780"/>
                <a:gd name="connsiteX9" fmla="*/ 972599 w 4098240"/>
                <a:gd name="connsiteY9" fmla="*/ 2850732 h 3879780"/>
                <a:gd name="connsiteX10" fmla="*/ 1060734 w 4098240"/>
                <a:gd name="connsiteY10" fmla="*/ 2855640 h 3879780"/>
                <a:gd name="connsiteX11" fmla="*/ 1061036 w 4098240"/>
                <a:gd name="connsiteY11" fmla="*/ 2856585 h 3879780"/>
                <a:gd name="connsiteX12" fmla="*/ 1328685 w 4098240"/>
                <a:gd name="connsiteY12" fmla="*/ 3407337 h 3879780"/>
                <a:gd name="connsiteX13" fmla="*/ 1663245 w 4098240"/>
                <a:gd name="connsiteY13" fmla="*/ 3738110 h 3879780"/>
                <a:gd name="connsiteX14" fmla="*/ 2120003 w 4098240"/>
                <a:gd name="connsiteY14" fmla="*/ 3874284 h 3879780"/>
                <a:gd name="connsiteX15" fmla="*/ 2842544 w 4098240"/>
                <a:gd name="connsiteY15" fmla="*/ 3546403 h 3879780"/>
                <a:gd name="connsiteX16" fmla="*/ 3094714 w 4098240"/>
                <a:gd name="connsiteY16" fmla="*/ 2881564 h 3879780"/>
                <a:gd name="connsiteX17" fmla="*/ 3277252 w 4098240"/>
                <a:gd name="connsiteY17" fmla="*/ 2902684 h 3879780"/>
                <a:gd name="connsiteX18" fmla="*/ 3658328 w 4098240"/>
                <a:gd name="connsiteY18" fmla="*/ 2753402 h 3879780"/>
                <a:gd name="connsiteX19" fmla="*/ 4092611 w 4098240"/>
                <a:gd name="connsiteY19" fmla="*/ 2076583 h 3879780"/>
                <a:gd name="connsiteX20" fmla="*/ 3883204 w 4098240"/>
                <a:gd name="connsiteY20" fmla="*/ 1498198 h 3879780"/>
                <a:gd name="connsiteX21" fmla="*/ 3563292 w 4098240"/>
                <a:gd name="connsiteY21" fmla="*/ 1217814 h 3879780"/>
                <a:gd name="connsiteX22" fmla="*/ 2961827 w 4098240"/>
                <a:gd name="connsiteY22" fmla="*/ 1123634 h 3879780"/>
                <a:gd name="connsiteX23" fmla="*/ 2766154 w 4098240"/>
                <a:gd name="connsiteY23" fmla="*/ 380144 h 3879780"/>
                <a:gd name="connsiteX0" fmla="*/ 2766154 w 4098240"/>
                <a:gd name="connsiteY0" fmla="*/ 380144 h 3879780"/>
                <a:gd name="connsiteX1" fmla="*/ 1987341 w 4098240"/>
                <a:gd name="connsiteY1" fmla="*/ 164 h 3879780"/>
                <a:gd name="connsiteX2" fmla="*/ 1287264 w 4098240"/>
                <a:gd name="connsiteY2" fmla="*/ 423666 h 3879780"/>
                <a:gd name="connsiteX3" fmla="*/ 1106484 w 4098240"/>
                <a:gd name="connsiteY3" fmla="*/ 1073139 h 3879780"/>
                <a:gd name="connsiteX4" fmla="*/ 735585 w 4098240"/>
                <a:gd name="connsiteY4" fmla="*/ 1113429 h 3879780"/>
                <a:gd name="connsiteX5" fmla="*/ 54696 w 4098240"/>
                <a:gd name="connsiteY5" fmla="*/ 1640242 h 3879780"/>
                <a:gd name="connsiteX6" fmla="*/ 35361 w 4098240"/>
                <a:gd name="connsiteY6" fmla="*/ 2089286 h 3879780"/>
                <a:gd name="connsiteX7" fmla="*/ 346271 w 4098240"/>
                <a:gd name="connsiteY7" fmla="*/ 2585442 h 3879780"/>
                <a:gd name="connsiteX8" fmla="*/ 972599 w 4098240"/>
                <a:gd name="connsiteY8" fmla="*/ 2850732 h 3879780"/>
                <a:gd name="connsiteX9" fmla="*/ 1060734 w 4098240"/>
                <a:gd name="connsiteY9" fmla="*/ 2855640 h 3879780"/>
                <a:gd name="connsiteX10" fmla="*/ 1061036 w 4098240"/>
                <a:gd name="connsiteY10" fmla="*/ 2856585 h 3879780"/>
                <a:gd name="connsiteX11" fmla="*/ 1328685 w 4098240"/>
                <a:gd name="connsiteY11" fmla="*/ 3407337 h 3879780"/>
                <a:gd name="connsiteX12" fmla="*/ 1663245 w 4098240"/>
                <a:gd name="connsiteY12" fmla="*/ 3738110 h 3879780"/>
                <a:gd name="connsiteX13" fmla="*/ 2120003 w 4098240"/>
                <a:gd name="connsiteY13" fmla="*/ 3874284 h 3879780"/>
                <a:gd name="connsiteX14" fmla="*/ 2842544 w 4098240"/>
                <a:gd name="connsiteY14" fmla="*/ 3546403 h 3879780"/>
                <a:gd name="connsiteX15" fmla="*/ 3094714 w 4098240"/>
                <a:gd name="connsiteY15" fmla="*/ 2881564 h 3879780"/>
                <a:gd name="connsiteX16" fmla="*/ 3277252 w 4098240"/>
                <a:gd name="connsiteY16" fmla="*/ 2902684 h 3879780"/>
                <a:gd name="connsiteX17" fmla="*/ 3658328 w 4098240"/>
                <a:gd name="connsiteY17" fmla="*/ 2753402 h 3879780"/>
                <a:gd name="connsiteX18" fmla="*/ 4092611 w 4098240"/>
                <a:gd name="connsiteY18" fmla="*/ 2076583 h 3879780"/>
                <a:gd name="connsiteX19" fmla="*/ 3883204 w 4098240"/>
                <a:gd name="connsiteY19" fmla="*/ 1498198 h 3879780"/>
                <a:gd name="connsiteX20" fmla="*/ 3563292 w 4098240"/>
                <a:gd name="connsiteY20" fmla="*/ 1217814 h 3879780"/>
                <a:gd name="connsiteX21" fmla="*/ 2961827 w 4098240"/>
                <a:gd name="connsiteY21" fmla="*/ 1123634 h 3879780"/>
                <a:gd name="connsiteX22" fmla="*/ 2766154 w 4098240"/>
                <a:gd name="connsiteY22" fmla="*/ 380144 h 3879780"/>
                <a:gd name="connsiteX0" fmla="*/ 2766154 w 4098240"/>
                <a:gd name="connsiteY0" fmla="*/ 380144 h 3891029"/>
                <a:gd name="connsiteX1" fmla="*/ 1987341 w 4098240"/>
                <a:gd name="connsiteY1" fmla="*/ 164 h 3891029"/>
                <a:gd name="connsiteX2" fmla="*/ 1287264 w 4098240"/>
                <a:gd name="connsiteY2" fmla="*/ 423666 h 3891029"/>
                <a:gd name="connsiteX3" fmla="*/ 1106484 w 4098240"/>
                <a:gd name="connsiteY3" fmla="*/ 1073139 h 3891029"/>
                <a:gd name="connsiteX4" fmla="*/ 735585 w 4098240"/>
                <a:gd name="connsiteY4" fmla="*/ 1113429 h 3891029"/>
                <a:gd name="connsiteX5" fmla="*/ 54696 w 4098240"/>
                <a:gd name="connsiteY5" fmla="*/ 1640242 h 3891029"/>
                <a:gd name="connsiteX6" fmla="*/ 35361 w 4098240"/>
                <a:gd name="connsiteY6" fmla="*/ 2089286 h 3891029"/>
                <a:gd name="connsiteX7" fmla="*/ 346271 w 4098240"/>
                <a:gd name="connsiteY7" fmla="*/ 2585442 h 3891029"/>
                <a:gd name="connsiteX8" fmla="*/ 972599 w 4098240"/>
                <a:gd name="connsiteY8" fmla="*/ 2850732 h 3891029"/>
                <a:gd name="connsiteX9" fmla="*/ 1060734 w 4098240"/>
                <a:gd name="connsiteY9" fmla="*/ 2855640 h 3891029"/>
                <a:gd name="connsiteX10" fmla="*/ 1061036 w 4098240"/>
                <a:gd name="connsiteY10" fmla="*/ 2856585 h 3891029"/>
                <a:gd name="connsiteX11" fmla="*/ 1663245 w 4098240"/>
                <a:gd name="connsiteY11" fmla="*/ 3738110 h 3891029"/>
                <a:gd name="connsiteX12" fmla="*/ 2120003 w 4098240"/>
                <a:gd name="connsiteY12" fmla="*/ 3874284 h 3891029"/>
                <a:gd name="connsiteX13" fmla="*/ 2842544 w 4098240"/>
                <a:gd name="connsiteY13" fmla="*/ 3546403 h 3891029"/>
                <a:gd name="connsiteX14" fmla="*/ 3094714 w 4098240"/>
                <a:gd name="connsiteY14" fmla="*/ 2881564 h 3891029"/>
                <a:gd name="connsiteX15" fmla="*/ 3277252 w 4098240"/>
                <a:gd name="connsiteY15" fmla="*/ 2902684 h 3891029"/>
                <a:gd name="connsiteX16" fmla="*/ 3658328 w 4098240"/>
                <a:gd name="connsiteY16" fmla="*/ 2753402 h 3891029"/>
                <a:gd name="connsiteX17" fmla="*/ 4092611 w 4098240"/>
                <a:gd name="connsiteY17" fmla="*/ 2076583 h 3891029"/>
                <a:gd name="connsiteX18" fmla="*/ 3883204 w 4098240"/>
                <a:gd name="connsiteY18" fmla="*/ 1498198 h 3891029"/>
                <a:gd name="connsiteX19" fmla="*/ 3563292 w 4098240"/>
                <a:gd name="connsiteY19" fmla="*/ 1217814 h 3891029"/>
                <a:gd name="connsiteX20" fmla="*/ 2961827 w 4098240"/>
                <a:gd name="connsiteY20" fmla="*/ 1123634 h 3891029"/>
                <a:gd name="connsiteX21" fmla="*/ 2766154 w 4098240"/>
                <a:gd name="connsiteY21" fmla="*/ 380144 h 3891029"/>
                <a:gd name="connsiteX0" fmla="*/ 2766154 w 4098240"/>
                <a:gd name="connsiteY0" fmla="*/ 380144 h 3891029"/>
                <a:gd name="connsiteX1" fmla="*/ 1987341 w 4098240"/>
                <a:gd name="connsiteY1" fmla="*/ 164 h 3891029"/>
                <a:gd name="connsiteX2" fmla="*/ 1287264 w 4098240"/>
                <a:gd name="connsiteY2" fmla="*/ 423666 h 3891029"/>
                <a:gd name="connsiteX3" fmla="*/ 1106484 w 4098240"/>
                <a:gd name="connsiteY3" fmla="*/ 1073139 h 3891029"/>
                <a:gd name="connsiteX4" fmla="*/ 735585 w 4098240"/>
                <a:gd name="connsiteY4" fmla="*/ 1113429 h 3891029"/>
                <a:gd name="connsiteX5" fmla="*/ 54696 w 4098240"/>
                <a:gd name="connsiteY5" fmla="*/ 1640242 h 3891029"/>
                <a:gd name="connsiteX6" fmla="*/ 35361 w 4098240"/>
                <a:gd name="connsiteY6" fmla="*/ 2089286 h 3891029"/>
                <a:gd name="connsiteX7" fmla="*/ 346271 w 4098240"/>
                <a:gd name="connsiteY7" fmla="*/ 2585442 h 3891029"/>
                <a:gd name="connsiteX8" fmla="*/ 972599 w 4098240"/>
                <a:gd name="connsiteY8" fmla="*/ 2850732 h 3891029"/>
                <a:gd name="connsiteX9" fmla="*/ 1060734 w 4098240"/>
                <a:gd name="connsiteY9" fmla="*/ 2855640 h 3891029"/>
                <a:gd name="connsiteX10" fmla="*/ 1061036 w 4098240"/>
                <a:gd name="connsiteY10" fmla="*/ 2856585 h 3891029"/>
                <a:gd name="connsiteX11" fmla="*/ 1663245 w 4098240"/>
                <a:gd name="connsiteY11" fmla="*/ 3738110 h 3891029"/>
                <a:gd name="connsiteX12" fmla="*/ 2120003 w 4098240"/>
                <a:gd name="connsiteY12" fmla="*/ 3874284 h 3891029"/>
                <a:gd name="connsiteX13" fmla="*/ 2842544 w 4098240"/>
                <a:gd name="connsiteY13" fmla="*/ 3546403 h 3891029"/>
                <a:gd name="connsiteX14" fmla="*/ 3094714 w 4098240"/>
                <a:gd name="connsiteY14" fmla="*/ 2881564 h 3891029"/>
                <a:gd name="connsiteX15" fmla="*/ 3277252 w 4098240"/>
                <a:gd name="connsiteY15" fmla="*/ 2902684 h 3891029"/>
                <a:gd name="connsiteX16" fmla="*/ 3658328 w 4098240"/>
                <a:gd name="connsiteY16" fmla="*/ 2753402 h 3891029"/>
                <a:gd name="connsiteX17" fmla="*/ 4092611 w 4098240"/>
                <a:gd name="connsiteY17" fmla="*/ 2076583 h 3891029"/>
                <a:gd name="connsiteX18" fmla="*/ 3883204 w 4098240"/>
                <a:gd name="connsiteY18" fmla="*/ 1498198 h 3891029"/>
                <a:gd name="connsiteX19" fmla="*/ 3563292 w 4098240"/>
                <a:gd name="connsiteY19" fmla="*/ 1217814 h 3891029"/>
                <a:gd name="connsiteX20" fmla="*/ 2961827 w 4098240"/>
                <a:gd name="connsiteY20" fmla="*/ 1123634 h 3891029"/>
                <a:gd name="connsiteX21" fmla="*/ 2766154 w 4098240"/>
                <a:gd name="connsiteY21" fmla="*/ 380144 h 3891029"/>
                <a:gd name="connsiteX0" fmla="*/ 2766154 w 4098240"/>
                <a:gd name="connsiteY0" fmla="*/ 380144 h 3891029"/>
                <a:gd name="connsiteX1" fmla="*/ 1987341 w 4098240"/>
                <a:gd name="connsiteY1" fmla="*/ 164 h 3891029"/>
                <a:gd name="connsiteX2" fmla="*/ 1287264 w 4098240"/>
                <a:gd name="connsiteY2" fmla="*/ 423666 h 3891029"/>
                <a:gd name="connsiteX3" fmla="*/ 1106484 w 4098240"/>
                <a:gd name="connsiteY3" fmla="*/ 1073139 h 3891029"/>
                <a:gd name="connsiteX4" fmla="*/ 735585 w 4098240"/>
                <a:gd name="connsiteY4" fmla="*/ 1113429 h 3891029"/>
                <a:gd name="connsiteX5" fmla="*/ 54696 w 4098240"/>
                <a:gd name="connsiteY5" fmla="*/ 1640242 h 3891029"/>
                <a:gd name="connsiteX6" fmla="*/ 35361 w 4098240"/>
                <a:gd name="connsiteY6" fmla="*/ 2089286 h 3891029"/>
                <a:gd name="connsiteX7" fmla="*/ 346271 w 4098240"/>
                <a:gd name="connsiteY7" fmla="*/ 2585442 h 3891029"/>
                <a:gd name="connsiteX8" fmla="*/ 972599 w 4098240"/>
                <a:gd name="connsiteY8" fmla="*/ 2850732 h 3891029"/>
                <a:gd name="connsiteX9" fmla="*/ 1060734 w 4098240"/>
                <a:gd name="connsiteY9" fmla="*/ 2855640 h 3891029"/>
                <a:gd name="connsiteX10" fmla="*/ 1061036 w 4098240"/>
                <a:gd name="connsiteY10" fmla="*/ 2856585 h 3891029"/>
                <a:gd name="connsiteX11" fmla="*/ 1663245 w 4098240"/>
                <a:gd name="connsiteY11" fmla="*/ 3738110 h 3891029"/>
                <a:gd name="connsiteX12" fmla="*/ 2120003 w 4098240"/>
                <a:gd name="connsiteY12" fmla="*/ 3874284 h 3891029"/>
                <a:gd name="connsiteX13" fmla="*/ 2842544 w 4098240"/>
                <a:gd name="connsiteY13" fmla="*/ 3546403 h 3891029"/>
                <a:gd name="connsiteX14" fmla="*/ 3094714 w 4098240"/>
                <a:gd name="connsiteY14" fmla="*/ 2881564 h 3891029"/>
                <a:gd name="connsiteX15" fmla="*/ 3277252 w 4098240"/>
                <a:gd name="connsiteY15" fmla="*/ 2902684 h 3891029"/>
                <a:gd name="connsiteX16" fmla="*/ 3658328 w 4098240"/>
                <a:gd name="connsiteY16" fmla="*/ 2753402 h 3891029"/>
                <a:gd name="connsiteX17" fmla="*/ 4092611 w 4098240"/>
                <a:gd name="connsiteY17" fmla="*/ 2076583 h 3891029"/>
                <a:gd name="connsiteX18" fmla="*/ 3883204 w 4098240"/>
                <a:gd name="connsiteY18" fmla="*/ 1498198 h 3891029"/>
                <a:gd name="connsiteX19" fmla="*/ 3563292 w 4098240"/>
                <a:gd name="connsiteY19" fmla="*/ 1217814 h 3891029"/>
                <a:gd name="connsiteX20" fmla="*/ 2961827 w 4098240"/>
                <a:gd name="connsiteY20" fmla="*/ 1123634 h 3891029"/>
                <a:gd name="connsiteX21" fmla="*/ 2766154 w 4098240"/>
                <a:gd name="connsiteY21" fmla="*/ 380144 h 3891029"/>
                <a:gd name="connsiteX0" fmla="*/ 2766154 w 4093499"/>
                <a:gd name="connsiteY0" fmla="*/ 380144 h 3891029"/>
                <a:gd name="connsiteX1" fmla="*/ 1987341 w 4093499"/>
                <a:gd name="connsiteY1" fmla="*/ 164 h 3891029"/>
                <a:gd name="connsiteX2" fmla="*/ 1287264 w 4093499"/>
                <a:gd name="connsiteY2" fmla="*/ 423666 h 3891029"/>
                <a:gd name="connsiteX3" fmla="*/ 1106484 w 4093499"/>
                <a:gd name="connsiteY3" fmla="*/ 1073139 h 3891029"/>
                <a:gd name="connsiteX4" fmla="*/ 735585 w 4093499"/>
                <a:gd name="connsiteY4" fmla="*/ 1113429 h 3891029"/>
                <a:gd name="connsiteX5" fmla="*/ 54696 w 4093499"/>
                <a:gd name="connsiteY5" fmla="*/ 1640242 h 3891029"/>
                <a:gd name="connsiteX6" fmla="*/ 35361 w 4093499"/>
                <a:gd name="connsiteY6" fmla="*/ 2089286 h 3891029"/>
                <a:gd name="connsiteX7" fmla="*/ 346271 w 4093499"/>
                <a:gd name="connsiteY7" fmla="*/ 2585442 h 3891029"/>
                <a:gd name="connsiteX8" fmla="*/ 972599 w 4093499"/>
                <a:gd name="connsiteY8" fmla="*/ 2850732 h 3891029"/>
                <a:gd name="connsiteX9" fmla="*/ 1060734 w 4093499"/>
                <a:gd name="connsiteY9" fmla="*/ 2855640 h 3891029"/>
                <a:gd name="connsiteX10" fmla="*/ 1061036 w 4093499"/>
                <a:gd name="connsiteY10" fmla="*/ 2856585 h 3891029"/>
                <a:gd name="connsiteX11" fmla="*/ 1663245 w 4093499"/>
                <a:gd name="connsiteY11" fmla="*/ 3738110 h 3891029"/>
                <a:gd name="connsiteX12" fmla="*/ 2120003 w 4093499"/>
                <a:gd name="connsiteY12" fmla="*/ 3874284 h 3891029"/>
                <a:gd name="connsiteX13" fmla="*/ 2842544 w 4093499"/>
                <a:gd name="connsiteY13" fmla="*/ 3546403 h 3891029"/>
                <a:gd name="connsiteX14" fmla="*/ 3094714 w 4093499"/>
                <a:gd name="connsiteY14" fmla="*/ 2881564 h 3891029"/>
                <a:gd name="connsiteX15" fmla="*/ 3277252 w 4093499"/>
                <a:gd name="connsiteY15" fmla="*/ 2902684 h 3891029"/>
                <a:gd name="connsiteX16" fmla="*/ 3658328 w 4093499"/>
                <a:gd name="connsiteY16" fmla="*/ 2753402 h 3891029"/>
                <a:gd name="connsiteX17" fmla="*/ 4092611 w 4093499"/>
                <a:gd name="connsiteY17" fmla="*/ 2076583 h 3891029"/>
                <a:gd name="connsiteX18" fmla="*/ 3563292 w 4093499"/>
                <a:gd name="connsiteY18" fmla="*/ 1217814 h 3891029"/>
                <a:gd name="connsiteX19" fmla="*/ 2961827 w 4093499"/>
                <a:gd name="connsiteY19" fmla="*/ 1123634 h 3891029"/>
                <a:gd name="connsiteX20" fmla="*/ 2766154 w 4093499"/>
                <a:gd name="connsiteY20" fmla="*/ 380144 h 3891029"/>
                <a:gd name="connsiteX0" fmla="*/ 2766154 w 4082825"/>
                <a:gd name="connsiteY0" fmla="*/ 380144 h 3891029"/>
                <a:gd name="connsiteX1" fmla="*/ 1987341 w 4082825"/>
                <a:gd name="connsiteY1" fmla="*/ 164 h 3891029"/>
                <a:gd name="connsiteX2" fmla="*/ 1287264 w 4082825"/>
                <a:gd name="connsiteY2" fmla="*/ 423666 h 3891029"/>
                <a:gd name="connsiteX3" fmla="*/ 1106484 w 4082825"/>
                <a:gd name="connsiteY3" fmla="*/ 1073139 h 3891029"/>
                <a:gd name="connsiteX4" fmla="*/ 735585 w 4082825"/>
                <a:gd name="connsiteY4" fmla="*/ 1113429 h 3891029"/>
                <a:gd name="connsiteX5" fmla="*/ 54696 w 4082825"/>
                <a:gd name="connsiteY5" fmla="*/ 1640242 h 3891029"/>
                <a:gd name="connsiteX6" fmla="*/ 35361 w 4082825"/>
                <a:gd name="connsiteY6" fmla="*/ 2089286 h 3891029"/>
                <a:gd name="connsiteX7" fmla="*/ 346271 w 4082825"/>
                <a:gd name="connsiteY7" fmla="*/ 2585442 h 3891029"/>
                <a:gd name="connsiteX8" fmla="*/ 972599 w 4082825"/>
                <a:gd name="connsiteY8" fmla="*/ 2850732 h 3891029"/>
                <a:gd name="connsiteX9" fmla="*/ 1060734 w 4082825"/>
                <a:gd name="connsiteY9" fmla="*/ 2855640 h 3891029"/>
                <a:gd name="connsiteX10" fmla="*/ 1061036 w 4082825"/>
                <a:gd name="connsiteY10" fmla="*/ 2856585 h 3891029"/>
                <a:gd name="connsiteX11" fmla="*/ 1663245 w 4082825"/>
                <a:gd name="connsiteY11" fmla="*/ 3738110 h 3891029"/>
                <a:gd name="connsiteX12" fmla="*/ 2120003 w 4082825"/>
                <a:gd name="connsiteY12" fmla="*/ 3874284 h 3891029"/>
                <a:gd name="connsiteX13" fmla="*/ 2842544 w 4082825"/>
                <a:gd name="connsiteY13" fmla="*/ 3546403 h 3891029"/>
                <a:gd name="connsiteX14" fmla="*/ 3094714 w 4082825"/>
                <a:gd name="connsiteY14" fmla="*/ 2881564 h 3891029"/>
                <a:gd name="connsiteX15" fmla="*/ 3277252 w 4082825"/>
                <a:gd name="connsiteY15" fmla="*/ 2902684 h 3891029"/>
                <a:gd name="connsiteX16" fmla="*/ 3658328 w 4082825"/>
                <a:gd name="connsiteY16" fmla="*/ 2753402 h 3891029"/>
                <a:gd name="connsiteX17" fmla="*/ 4082234 w 4082825"/>
                <a:gd name="connsiteY17" fmla="*/ 1931490 h 3891029"/>
                <a:gd name="connsiteX18" fmla="*/ 3563292 w 4082825"/>
                <a:gd name="connsiteY18" fmla="*/ 1217814 h 3891029"/>
                <a:gd name="connsiteX19" fmla="*/ 2961827 w 4082825"/>
                <a:gd name="connsiteY19" fmla="*/ 1123634 h 3891029"/>
                <a:gd name="connsiteX20" fmla="*/ 2766154 w 4082825"/>
                <a:gd name="connsiteY20" fmla="*/ 380144 h 3891029"/>
                <a:gd name="connsiteX0" fmla="*/ 2766154 w 4084560"/>
                <a:gd name="connsiteY0" fmla="*/ 380144 h 3891029"/>
                <a:gd name="connsiteX1" fmla="*/ 1987341 w 4084560"/>
                <a:gd name="connsiteY1" fmla="*/ 164 h 3891029"/>
                <a:gd name="connsiteX2" fmla="*/ 1287264 w 4084560"/>
                <a:gd name="connsiteY2" fmla="*/ 423666 h 3891029"/>
                <a:gd name="connsiteX3" fmla="*/ 1106484 w 4084560"/>
                <a:gd name="connsiteY3" fmla="*/ 1073139 h 3891029"/>
                <a:gd name="connsiteX4" fmla="*/ 735585 w 4084560"/>
                <a:gd name="connsiteY4" fmla="*/ 1113429 h 3891029"/>
                <a:gd name="connsiteX5" fmla="*/ 54696 w 4084560"/>
                <a:gd name="connsiteY5" fmla="*/ 1640242 h 3891029"/>
                <a:gd name="connsiteX6" fmla="*/ 35361 w 4084560"/>
                <a:gd name="connsiteY6" fmla="*/ 2089286 h 3891029"/>
                <a:gd name="connsiteX7" fmla="*/ 346271 w 4084560"/>
                <a:gd name="connsiteY7" fmla="*/ 2585442 h 3891029"/>
                <a:gd name="connsiteX8" fmla="*/ 972599 w 4084560"/>
                <a:gd name="connsiteY8" fmla="*/ 2850732 h 3891029"/>
                <a:gd name="connsiteX9" fmla="*/ 1060734 w 4084560"/>
                <a:gd name="connsiteY9" fmla="*/ 2855640 h 3891029"/>
                <a:gd name="connsiteX10" fmla="*/ 1061036 w 4084560"/>
                <a:gd name="connsiteY10" fmla="*/ 2856585 h 3891029"/>
                <a:gd name="connsiteX11" fmla="*/ 1663245 w 4084560"/>
                <a:gd name="connsiteY11" fmla="*/ 3738110 h 3891029"/>
                <a:gd name="connsiteX12" fmla="*/ 2120003 w 4084560"/>
                <a:gd name="connsiteY12" fmla="*/ 3874284 h 3891029"/>
                <a:gd name="connsiteX13" fmla="*/ 2842544 w 4084560"/>
                <a:gd name="connsiteY13" fmla="*/ 3546403 h 3891029"/>
                <a:gd name="connsiteX14" fmla="*/ 3094714 w 4084560"/>
                <a:gd name="connsiteY14" fmla="*/ 2881564 h 3891029"/>
                <a:gd name="connsiteX15" fmla="*/ 3277252 w 4084560"/>
                <a:gd name="connsiteY15" fmla="*/ 2902684 h 3891029"/>
                <a:gd name="connsiteX16" fmla="*/ 3734830 w 4084560"/>
                <a:gd name="connsiteY16" fmla="*/ 2744508 h 3891029"/>
                <a:gd name="connsiteX17" fmla="*/ 4082234 w 4084560"/>
                <a:gd name="connsiteY17" fmla="*/ 1931490 h 3891029"/>
                <a:gd name="connsiteX18" fmla="*/ 3563292 w 4084560"/>
                <a:gd name="connsiteY18" fmla="*/ 1217814 h 3891029"/>
                <a:gd name="connsiteX19" fmla="*/ 2961827 w 4084560"/>
                <a:gd name="connsiteY19" fmla="*/ 1123634 h 3891029"/>
                <a:gd name="connsiteX20" fmla="*/ 2766154 w 4084560"/>
                <a:gd name="connsiteY20" fmla="*/ 380144 h 3891029"/>
                <a:gd name="connsiteX0" fmla="*/ 2766154 w 4084429"/>
                <a:gd name="connsiteY0" fmla="*/ 380144 h 3891029"/>
                <a:gd name="connsiteX1" fmla="*/ 1987341 w 4084429"/>
                <a:gd name="connsiteY1" fmla="*/ 164 h 3891029"/>
                <a:gd name="connsiteX2" fmla="*/ 1287264 w 4084429"/>
                <a:gd name="connsiteY2" fmla="*/ 423666 h 3891029"/>
                <a:gd name="connsiteX3" fmla="*/ 1106484 w 4084429"/>
                <a:gd name="connsiteY3" fmla="*/ 1073139 h 3891029"/>
                <a:gd name="connsiteX4" fmla="*/ 735585 w 4084429"/>
                <a:gd name="connsiteY4" fmla="*/ 1113429 h 3891029"/>
                <a:gd name="connsiteX5" fmla="*/ 54696 w 4084429"/>
                <a:gd name="connsiteY5" fmla="*/ 1640242 h 3891029"/>
                <a:gd name="connsiteX6" fmla="*/ 35361 w 4084429"/>
                <a:gd name="connsiteY6" fmla="*/ 2089286 h 3891029"/>
                <a:gd name="connsiteX7" fmla="*/ 346271 w 4084429"/>
                <a:gd name="connsiteY7" fmla="*/ 2585442 h 3891029"/>
                <a:gd name="connsiteX8" fmla="*/ 972599 w 4084429"/>
                <a:gd name="connsiteY8" fmla="*/ 2850732 h 3891029"/>
                <a:gd name="connsiteX9" fmla="*/ 1060734 w 4084429"/>
                <a:gd name="connsiteY9" fmla="*/ 2855640 h 3891029"/>
                <a:gd name="connsiteX10" fmla="*/ 1061036 w 4084429"/>
                <a:gd name="connsiteY10" fmla="*/ 2856585 h 3891029"/>
                <a:gd name="connsiteX11" fmla="*/ 1663245 w 4084429"/>
                <a:gd name="connsiteY11" fmla="*/ 3738110 h 3891029"/>
                <a:gd name="connsiteX12" fmla="*/ 2120003 w 4084429"/>
                <a:gd name="connsiteY12" fmla="*/ 3874284 h 3891029"/>
                <a:gd name="connsiteX13" fmla="*/ 2842544 w 4084429"/>
                <a:gd name="connsiteY13" fmla="*/ 3546403 h 3891029"/>
                <a:gd name="connsiteX14" fmla="*/ 3094714 w 4084429"/>
                <a:gd name="connsiteY14" fmla="*/ 2881564 h 3891029"/>
                <a:gd name="connsiteX15" fmla="*/ 3373766 w 4084429"/>
                <a:gd name="connsiteY15" fmla="*/ 2894533 h 3891029"/>
                <a:gd name="connsiteX16" fmla="*/ 3734830 w 4084429"/>
                <a:gd name="connsiteY16" fmla="*/ 2744508 h 3891029"/>
                <a:gd name="connsiteX17" fmla="*/ 4082234 w 4084429"/>
                <a:gd name="connsiteY17" fmla="*/ 1931490 h 3891029"/>
                <a:gd name="connsiteX18" fmla="*/ 3563292 w 4084429"/>
                <a:gd name="connsiteY18" fmla="*/ 1217814 h 3891029"/>
                <a:gd name="connsiteX19" fmla="*/ 2961827 w 4084429"/>
                <a:gd name="connsiteY19" fmla="*/ 1123634 h 3891029"/>
                <a:gd name="connsiteX20" fmla="*/ 2766154 w 4084429"/>
                <a:gd name="connsiteY20" fmla="*/ 380144 h 3891029"/>
                <a:gd name="connsiteX0" fmla="*/ 2766154 w 4087428"/>
                <a:gd name="connsiteY0" fmla="*/ 380144 h 3891029"/>
                <a:gd name="connsiteX1" fmla="*/ 1987341 w 4087428"/>
                <a:gd name="connsiteY1" fmla="*/ 164 h 3891029"/>
                <a:gd name="connsiteX2" fmla="*/ 1287264 w 4087428"/>
                <a:gd name="connsiteY2" fmla="*/ 423666 h 3891029"/>
                <a:gd name="connsiteX3" fmla="*/ 1106484 w 4087428"/>
                <a:gd name="connsiteY3" fmla="*/ 1073139 h 3891029"/>
                <a:gd name="connsiteX4" fmla="*/ 735585 w 4087428"/>
                <a:gd name="connsiteY4" fmla="*/ 1113429 h 3891029"/>
                <a:gd name="connsiteX5" fmla="*/ 54696 w 4087428"/>
                <a:gd name="connsiteY5" fmla="*/ 1640242 h 3891029"/>
                <a:gd name="connsiteX6" fmla="*/ 35361 w 4087428"/>
                <a:gd name="connsiteY6" fmla="*/ 2089286 h 3891029"/>
                <a:gd name="connsiteX7" fmla="*/ 346271 w 4087428"/>
                <a:gd name="connsiteY7" fmla="*/ 2585442 h 3891029"/>
                <a:gd name="connsiteX8" fmla="*/ 972599 w 4087428"/>
                <a:gd name="connsiteY8" fmla="*/ 2850732 h 3891029"/>
                <a:gd name="connsiteX9" fmla="*/ 1060734 w 4087428"/>
                <a:gd name="connsiteY9" fmla="*/ 2855640 h 3891029"/>
                <a:gd name="connsiteX10" fmla="*/ 1061036 w 4087428"/>
                <a:gd name="connsiteY10" fmla="*/ 2856585 h 3891029"/>
                <a:gd name="connsiteX11" fmla="*/ 1663245 w 4087428"/>
                <a:gd name="connsiteY11" fmla="*/ 3738110 h 3891029"/>
                <a:gd name="connsiteX12" fmla="*/ 2120003 w 4087428"/>
                <a:gd name="connsiteY12" fmla="*/ 3874284 h 3891029"/>
                <a:gd name="connsiteX13" fmla="*/ 2842544 w 4087428"/>
                <a:gd name="connsiteY13" fmla="*/ 3546403 h 3891029"/>
                <a:gd name="connsiteX14" fmla="*/ 3094714 w 4087428"/>
                <a:gd name="connsiteY14" fmla="*/ 2881564 h 3891029"/>
                <a:gd name="connsiteX15" fmla="*/ 3373766 w 4087428"/>
                <a:gd name="connsiteY15" fmla="*/ 2894533 h 3891029"/>
                <a:gd name="connsiteX16" fmla="*/ 3803479 w 4087428"/>
                <a:gd name="connsiteY16" fmla="*/ 2731413 h 3891029"/>
                <a:gd name="connsiteX17" fmla="*/ 4082234 w 4087428"/>
                <a:gd name="connsiteY17" fmla="*/ 1931490 h 3891029"/>
                <a:gd name="connsiteX18" fmla="*/ 3563292 w 4087428"/>
                <a:gd name="connsiteY18" fmla="*/ 1217814 h 3891029"/>
                <a:gd name="connsiteX19" fmla="*/ 2961827 w 4087428"/>
                <a:gd name="connsiteY19" fmla="*/ 1123634 h 3891029"/>
                <a:gd name="connsiteX20" fmla="*/ 2766154 w 4087428"/>
                <a:gd name="connsiteY20" fmla="*/ 380144 h 3891029"/>
                <a:gd name="connsiteX0" fmla="*/ 2766154 w 4088969"/>
                <a:gd name="connsiteY0" fmla="*/ 380144 h 3891029"/>
                <a:gd name="connsiteX1" fmla="*/ 1987341 w 4088969"/>
                <a:gd name="connsiteY1" fmla="*/ 164 h 3891029"/>
                <a:gd name="connsiteX2" fmla="*/ 1287264 w 4088969"/>
                <a:gd name="connsiteY2" fmla="*/ 423666 h 3891029"/>
                <a:gd name="connsiteX3" fmla="*/ 1106484 w 4088969"/>
                <a:gd name="connsiteY3" fmla="*/ 1073139 h 3891029"/>
                <a:gd name="connsiteX4" fmla="*/ 735585 w 4088969"/>
                <a:gd name="connsiteY4" fmla="*/ 1113429 h 3891029"/>
                <a:gd name="connsiteX5" fmla="*/ 54696 w 4088969"/>
                <a:gd name="connsiteY5" fmla="*/ 1640242 h 3891029"/>
                <a:gd name="connsiteX6" fmla="*/ 35361 w 4088969"/>
                <a:gd name="connsiteY6" fmla="*/ 2089286 h 3891029"/>
                <a:gd name="connsiteX7" fmla="*/ 346271 w 4088969"/>
                <a:gd name="connsiteY7" fmla="*/ 2585442 h 3891029"/>
                <a:gd name="connsiteX8" fmla="*/ 972599 w 4088969"/>
                <a:gd name="connsiteY8" fmla="*/ 2850732 h 3891029"/>
                <a:gd name="connsiteX9" fmla="*/ 1060734 w 4088969"/>
                <a:gd name="connsiteY9" fmla="*/ 2855640 h 3891029"/>
                <a:gd name="connsiteX10" fmla="*/ 1061036 w 4088969"/>
                <a:gd name="connsiteY10" fmla="*/ 2856585 h 3891029"/>
                <a:gd name="connsiteX11" fmla="*/ 1663245 w 4088969"/>
                <a:gd name="connsiteY11" fmla="*/ 3738110 h 3891029"/>
                <a:gd name="connsiteX12" fmla="*/ 2120003 w 4088969"/>
                <a:gd name="connsiteY12" fmla="*/ 3874284 h 3891029"/>
                <a:gd name="connsiteX13" fmla="*/ 2842544 w 4088969"/>
                <a:gd name="connsiteY13" fmla="*/ 3546403 h 3891029"/>
                <a:gd name="connsiteX14" fmla="*/ 3094714 w 4088969"/>
                <a:gd name="connsiteY14" fmla="*/ 2881564 h 3891029"/>
                <a:gd name="connsiteX15" fmla="*/ 3373766 w 4088969"/>
                <a:gd name="connsiteY15" fmla="*/ 2894533 h 3891029"/>
                <a:gd name="connsiteX16" fmla="*/ 3803479 w 4088969"/>
                <a:gd name="connsiteY16" fmla="*/ 2731413 h 3891029"/>
                <a:gd name="connsiteX17" fmla="*/ 4082234 w 4088969"/>
                <a:gd name="connsiteY17" fmla="*/ 1931490 h 3891029"/>
                <a:gd name="connsiteX18" fmla="*/ 3563292 w 4088969"/>
                <a:gd name="connsiteY18" fmla="*/ 1217814 h 3891029"/>
                <a:gd name="connsiteX19" fmla="*/ 2961827 w 4088969"/>
                <a:gd name="connsiteY19" fmla="*/ 1123634 h 3891029"/>
                <a:gd name="connsiteX20" fmla="*/ 2766154 w 4088969"/>
                <a:gd name="connsiteY20" fmla="*/ 380144 h 3891029"/>
                <a:gd name="connsiteX0" fmla="*/ 2766154 w 4088969"/>
                <a:gd name="connsiteY0" fmla="*/ 379982 h 3890867"/>
                <a:gd name="connsiteX1" fmla="*/ 1987341 w 4088969"/>
                <a:gd name="connsiteY1" fmla="*/ 2 h 3890867"/>
                <a:gd name="connsiteX2" fmla="*/ 1287264 w 4088969"/>
                <a:gd name="connsiteY2" fmla="*/ 423504 h 3890867"/>
                <a:gd name="connsiteX3" fmla="*/ 1106484 w 4088969"/>
                <a:gd name="connsiteY3" fmla="*/ 1072977 h 3890867"/>
                <a:gd name="connsiteX4" fmla="*/ 735585 w 4088969"/>
                <a:gd name="connsiteY4" fmla="*/ 1113267 h 3890867"/>
                <a:gd name="connsiteX5" fmla="*/ 54696 w 4088969"/>
                <a:gd name="connsiteY5" fmla="*/ 1640080 h 3890867"/>
                <a:gd name="connsiteX6" fmla="*/ 35361 w 4088969"/>
                <a:gd name="connsiteY6" fmla="*/ 2089124 h 3890867"/>
                <a:gd name="connsiteX7" fmla="*/ 346271 w 4088969"/>
                <a:gd name="connsiteY7" fmla="*/ 2585280 h 3890867"/>
                <a:gd name="connsiteX8" fmla="*/ 972599 w 4088969"/>
                <a:gd name="connsiteY8" fmla="*/ 2850570 h 3890867"/>
                <a:gd name="connsiteX9" fmla="*/ 1060734 w 4088969"/>
                <a:gd name="connsiteY9" fmla="*/ 2855478 h 3890867"/>
                <a:gd name="connsiteX10" fmla="*/ 1061036 w 4088969"/>
                <a:gd name="connsiteY10" fmla="*/ 2856423 h 3890867"/>
                <a:gd name="connsiteX11" fmla="*/ 1663245 w 4088969"/>
                <a:gd name="connsiteY11" fmla="*/ 3737948 h 3890867"/>
                <a:gd name="connsiteX12" fmla="*/ 2120003 w 4088969"/>
                <a:gd name="connsiteY12" fmla="*/ 3874122 h 3890867"/>
                <a:gd name="connsiteX13" fmla="*/ 2842544 w 4088969"/>
                <a:gd name="connsiteY13" fmla="*/ 3546241 h 3890867"/>
                <a:gd name="connsiteX14" fmla="*/ 3094714 w 4088969"/>
                <a:gd name="connsiteY14" fmla="*/ 2881402 h 3890867"/>
                <a:gd name="connsiteX15" fmla="*/ 3373766 w 4088969"/>
                <a:gd name="connsiteY15" fmla="*/ 2894371 h 3890867"/>
                <a:gd name="connsiteX16" fmla="*/ 3803479 w 4088969"/>
                <a:gd name="connsiteY16" fmla="*/ 2731251 h 3890867"/>
                <a:gd name="connsiteX17" fmla="*/ 4082234 w 4088969"/>
                <a:gd name="connsiteY17" fmla="*/ 1931328 h 3890867"/>
                <a:gd name="connsiteX18" fmla="*/ 3563292 w 4088969"/>
                <a:gd name="connsiteY18" fmla="*/ 1217652 h 3890867"/>
                <a:gd name="connsiteX19" fmla="*/ 2961827 w 4088969"/>
                <a:gd name="connsiteY19" fmla="*/ 1123472 h 3890867"/>
                <a:gd name="connsiteX20" fmla="*/ 2766154 w 4088969"/>
                <a:gd name="connsiteY20" fmla="*/ 379982 h 3890867"/>
                <a:gd name="connsiteX0" fmla="*/ 2766154 w 4088969"/>
                <a:gd name="connsiteY0" fmla="*/ 379982 h 3776692"/>
                <a:gd name="connsiteX1" fmla="*/ 1987341 w 4088969"/>
                <a:gd name="connsiteY1" fmla="*/ 2 h 3776692"/>
                <a:gd name="connsiteX2" fmla="*/ 1287264 w 4088969"/>
                <a:gd name="connsiteY2" fmla="*/ 423504 h 3776692"/>
                <a:gd name="connsiteX3" fmla="*/ 1106484 w 4088969"/>
                <a:gd name="connsiteY3" fmla="*/ 1072977 h 3776692"/>
                <a:gd name="connsiteX4" fmla="*/ 735585 w 4088969"/>
                <a:gd name="connsiteY4" fmla="*/ 1113267 h 3776692"/>
                <a:gd name="connsiteX5" fmla="*/ 54696 w 4088969"/>
                <a:gd name="connsiteY5" fmla="*/ 1640080 h 3776692"/>
                <a:gd name="connsiteX6" fmla="*/ 35361 w 4088969"/>
                <a:gd name="connsiteY6" fmla="*/ 2089124 h 3776692"/>
                <a:gd name="connsiteX7" fmla="*/ 346271 w 4088969"/>
                <a:gd name="connsiteY7" fmla="*/ 2585280 h 3776692"/>
                <a:gd name="connsiteX8" fmla="*/ 972599 w 4088969"/>
                <a:gd name="connsiteY8" fmla="*/ 2850570 h 3776692"/>
                <a:gd name="connsiteX9" fmla="*/ 1060734 w 4088969"/>
                <a:gd name="connsiteY9" fmla="*/ 2855478 h 3776692"/>
                <a:gd name="connsiteX10" fmla="*/ 1061036 w 4088969"/>
                <a:gd name="connsiteY10" fmla="*/ 2856423 h 3776692"/>
                <a:gd name="connsiteX11" fmla="*/ 1663245 w 4088969"/>
                <a:gd name="connsiteY11" fmla="*/ 3737948 h 3776692"/>
                <a:gd name="connsiteX12" fmla="*/ 2842544 w 4088969"/>
                <a:gd name="connsiteY12" fmla="*/ 3546241 h 3776692"/>
                <a:gd name="connsiteX13" fmla="*/ 3094714 w 4088969"/>
                <a:gd name="connsiteY13" fmla="*/ 2881402 h 3776692"/>
                <a:gd name="connsiteX14" fmla="*/ 3373766 w 4088969"/>
                <a:gd name="connsiteY14" fmla="*/ 2894371 h 3776692"/>
                <a:gd name="connsiteX15" fmla="*/ 3803479 w 4088969"/>
                <a:gd name="connsiteY15" fmla="*/ 2731251 h 3776692"/>
                <a:gd name="connsiteX16" fmla="*/ 4082234 w 4088969"/>
                <a:gd name="connsiteY16" fmla="*/ 1931328 h 3776692"/>
                <a:gd name="connsiteX17" fmla="*/ 3563292 w 4088969"/>
                <a:gd name="connsiteY17" fmla="*/ 1217652 h 3776692"/>
                <a:gd name="connsiteX18" fmla="*/ 2961827 w 4088969"/>
                <a:gd name="connsiteY18" fmla="*/ 1123472 h 3776692"/>
                <a:gd name="connsiteX19" fmla="*/ 2766154 w 4088969"/>
                <a:gd name="connsiteY19" fmla="*/ 379982 h 3776692"/>
                <a:gd name="connsiteX0" fmla="*/ 2766154 w 4088969"/>
                <a:gd name="connsiteY0" fmla="*/ 379982 h 3835544"/>
                <a:gd name="connsiteX1" fmla="*/ 1987341 w 4088969"/>
                <a:gd name="connsiteY1" fmla="*/ 2 h 3835544"/>
                <a:gd name="connsiteX2" fmla="*/ 1287264 w 4088969"/>
                <a:gd name="connsiteY2" fmla="*/ 423504 h 3835544"/>
                <a:gd name="connsiteX3" fmla="*/ 1106484 w 4088969"/>
                <a:gd name="connsiteY3" fmla="*/ 1072977 h 3835544"/>
                <a:gd name="connsiteX4" fmla="*/ 735585 w 4088969"/>
                <a:gd name="connsiteY4" fmla="*/ 1113267 h 3835544"/>
                <a:gd name="connsiteX5" fmla="*/ 54696 w 4088969"/>
                <a:gd name="connsiteY5" fmla="*/ 1640080 h 3835544"/>
                <a:gd name="connsiteX6" fmla="*/ 35361 w 4088969"/>
                <a:gd name="connsiteY6" fmla="*/ 2089124 h 3835544"/>
                <a:gd name="connsiteX7" fmla="*/ 346271 w 4088969"/>
                <a:gd name="connsiteY7" fmla="*/ 2585280 h 3835544"/>
                <a:gd name="connsiteX8" fmla="*/ 972599 w 4088969"/>
                <a:gd name="connsiteY8" fmla="*/ 2850570 h 3835544"/>
                <a:gd name="connsiteX9" fmla="*/ 1060734 w 4088969"/>
                <a:gd name="connsiteY9" fmla="*/ 2855478 h 3835544"/>
                <a:gd name="connsiteX10" fmla="*/ 1061036 w 4088969"/>
                <a:gd name="connsiteY10" fmla="*/ 2856423 h 3835544"/>
                <a:gd name="connsiteX11" fmla="*/ 1768875 w 4088969"/>
                <a:gd name="connsiteY11" fmla="*/ 3804445 h 3835544"/>
                <a:gd name="connsiteX12" fmla="*/ 2842544 w 4088969"/>
                <a:gd name="connsiteY12" fmla="*/ 3546241 h 3835544"/>
                <a:gd name="connsiteX13" fmla="*/ 3094714 w 4088969"/>
                <a:gd name="connsiteY13" fmla="*/ 2881402 h 3835544"/>
                <a:gd name="connsiteX14" fmla="*/ 3373766 w 4088969"/>
                <a:gd name="connsiteY14" fmla="*/ 2894371 h 3835544"/>
                <a:gd name="connsiteX15" fmla="*/ 3803479 w 4088969"/>
                <a:gd name="connsiteY15" fmla="*/ 2731251 h 3835544"/>
                <a:gd name="connsiteX16" fmla="*/ 4082234 w 4088969"/>
                <a:gd name="connsiteY16" fmla="*/ 1931328 h 3835544"/>
                <a:gd name="connsiteX17" fmla="*/ 3563292 w 4088969"/>
                <a:gd name="connsiteY17" fmla="*/ 1217652 h 3835544"/>
                <a:gd name="connsiteX18" fmla="*/ 2961827 w 4088969"/>
                <a:gd name="connsiteY18" fmla="*/ 1123472 h 3835544"/>
                <a:gd name="connsiteX19" fmla="*/ 2766154 w 4088969"/>
                <a:gd name="connsiteY19" fmla="*/ 379982 h 3835544"/>
                <a:gd name="connsiteX0" fmla="*/ 2766154 w 4088969"/>
                <a:gd name="connsiteY0" fmla="*/ 379982 h 3835544"/>
                <a:gd name="connsiteX1" fmla="*/ 1987341 w 4088969"/>
                <a:gd name="connsiteY1" fmla="*/ 2 h 3835544"/>
                <a:gd name="connsiteX2" fmla="*/ 1287264 w 4088969"/>
                <a:gd name="connsiteY2" fmla="*/ 423504 h 3835544"/>
                <a:gd name="connsiteX3" fmla="*/ 1106484 w 4088969"/>
                <a:gd name="connsiteY3" fmla="*/ 1072977 h 3835544"/>
                <a:gd name="connsiteX4" fmla="*/ 735585 w 4088969"/>
                <a:gd name="connsiteY4" fmla="*/ 1113267 h 3835544"/>
                <a:gd name="connsiteX5" fmla="*/ 54696 w 4088969"/>
                <a:gd name="connsiteY5" fmla="*/ 1640080 h 3835544"/>
                <a:gd name="connsiteX6" fmla="*/ 35361 w 4088969"/>
                <a:gd name="connsiteY6" fmla="*/ 2089124 h 3835544"/>
                <a:gd name="connsiteX7" fmla="*/ 346271 w 4088969"/>
                <a:gd name="connsiteY7" fmla="*/ 2585280 h 3835544"/>
                <a:gd name="connsiteX8" fmla="*/ 972599 w 4088969"/>
                <a:gd name="connsiteY8" fmla="*/ 2850570 h 3835544"/>
                <a:gd name="connsiteX9" fmla="*/ 1060734 w 4088969"/>
                <a:gd name="connsiteY9" fmla="*/ 2855478 h 3835544"/>
                <a:gd name="connsiteX10" fmla="*/ 1061036 w 4088969"/>
                <a:gd name="connsiteY10" fmla="*/ 2856423 h 3835544"/>
                <a:gd name="connsiteX11" fmla="*/ 1768875 w 4088969"/>
                <a:gd name="connsiteY11" fmla="*/ 3804445 h 3835544"/>
                <a:gd name="connsiteX12" fmla="*/ 2842544 w 4088969"/>
                <a:gd name="connsiteY12" fmla="*/ 3546241 h 3835544"/>
                <a:gd name="connsiteX13" fmla="*/ 3094714 w 4088969"/>
                <a:gd name="connsiteY13" fmla="*/ 2881402 h 3835544"/>
                <a:gd name="connsiteX14" fmla="*/ 3373766 w 4088969"/>
                <a:gd name="connsiteY14" fmla="*/ 2894371 h 3835544"/>
                <a:gd name="connsiteX15" fmla="*/ 3803479 w 4088969"/>
                <a:gd name="connsiteY15" fmla="*/ 2731251 h 3835544"/>
                <a:gd name="connsiteX16" fmla="*/ 4082234 w 4088969"/>
                <a:gd name="connsiteY16" fmla="*/ 1931328 h 3835544"/>
                <a:gd name="connsiteX17" fmla="*/ 3563292 w 4088969"/>
                <a:gd name="connsiteY17" fmla="*/ 1217652 h 3835544"/>
                <a:gd name="connsiteX18" fmla="*/ 2961827 w 4088969"/>
                <a:gd name="connsiteY18" fmla="*/ 1123472 h 3835544"/>
                <a:gd name="connsiteX19" fmla="*/ 2766154 w 4088969"/>
                <a:gd name="connsiteY19" fmla="*/ 379982 h 3835544"/>
                <a:gd name="connsiteX0" fmla="*/ 2766154 w 4088969"/>
                <a:gd name="connsiteY0" fmla="*/ 379982 h 3859506"/>
                <a:gd name="connsiteX1" fmla="*/ 1987341 w 4088969"/>
                <a:gd name="connsiteY1" fmla="*/ 2 h 3859506"/>
                <a:gd name="connsiteX2" fmla="*/ 1287264 w 4088969"/>
                <a:gd name="connsiteY2" fmla="*/ 423504 h 3859506"/>
                <a:gd name="connsiteX3" fmla="*/ 1106484 w 4088969"/>
                <a:gd name="connsiteY3" fmla="*/ 1072977 h 3859506"/>
                <a:gd name="connsiteX4" fmla="*/ 735585 w 4088969"/>
                <a:gd name="connsiteY4" fmla="*/ 1113267 h 3859506"/>
                <a:gd name="connsiteX5" fmla="*/ 54696 w 4088969"/>
                <a:gd name="connsiteY5" fmla="*/ 1640080 h 3859506"/>
                <a:gd name="connsiteX6" fmla="*/ 35361 w 4088969"/>
                <a:gd name="connsiteY6" fmla="*/ 2089124 h 3859506"/>
                <a:gd name="connsiteX7" fmla="*/ 346271 w 4088969"/>
                <a:gd name="connsiteY7" fmla="*/ 2585280 h 3859506"/>
                <a:gd name="connsiteX8" fmla="*/ 972599 w 4088969"/>
                <a:gd name="connsiteY8" fmla="*/ 2850570 h 3859506"/>
                <a:gd name="connsiteX9" fmla="*/ 1060734 w 4088969"/>
                <a:gd name="connsiteY9" fmla="*/ 2855478 h 3859506"/>
                <a:gd name="connsiteX10" fmla="*/ 1061036 w 4088969"/>
                <a:gd name="connsiteY10" fmla="*/ 2856423 h 3859506"/>
                <a:gd name="connsiteX11" fmla="*/ 1768875 w 4088969"/>
                <a:gd name="connsiteY11" fmla="*/ 3804445 h 3859506"/>
                <a:gd name="connsiteX12" fmla="*/ 2842544 w 4088969"/>
                <a:gd name="connsiteY12" fmla="*/ 3546241 h 3859506"/>
                <a:gd name="connsiteX13" fmla="*/ 3094714 w 4088969"/>
                <a:gd name="connsiteY13" fmla="*/ 2881402 h 3859506"/>
                <a:gd name="connsiteX14" fmla="*/ 3373766 w 4088969"/>
                <a:gd name="connsiteY14" fmla="*/ 2894371 h 3859506"/>
                <a:gd name="connsiteX15" fmla="*/ 3803479 w 4088969"/>
                <a:gd name="connsiteY15" fmla="*/ 2731251 h 3859506"/>
                <a:gd name="connsiteX16" fmla="*/ 4082234 w 4088969"/>
                <a:gd name="connsiteY16" fmla="*/ 1931328 h 3859506"/>
                <a:gd name="connsiteX17" fmla="*/ 3563292 w 4088969"/>
                <a:gd name="connsiteY17" fmla="*/ 1217652 h 3859506"/>
                <a:gd name="connsiteX18" fmla="*/ 2961827 w 4088969"/>
                <a:gd name="connsiteY18" fmla="*/ 1123472 h 3859506"/>
                <a:gd name="connsiteX19" fmla="*/ 2766154 w 4088969"/>
                <a:gd name="connsiteY19" fmla="*/ 379982 h 3859506"/>
                <a:gd name="connsiteX0" fmla="*/ 2766154 w 4088969"/>
                <a:gd name="connsiteY0" fmla="*/ 379982 h 3859506"/>
                <a:gd name="connsiteX1" fmla="*/ 1987341 w 4088969"/>
                <a:gd name="connsiteY1" fmla="*/ 2 h 3859506"/>
                <a:gd name="connsiteX2" fmla="*/ 1287264 w 4088969"/>
                <a:gd name="connsiteY2" fmla="*/ 423504 h 3859506"/>
                <a:gd name="connsiteX3" fmla="*/ 1106484 w 4088969"/>
                <a:gd name="connsiteY3" fmla="*/ 1072977 h 3859506"/>
                <a:gd name="connsiteX4" fmla="*/ 735585 w 4088969"/>
                <a:gd name="connsiteY4" fmla="*/ 1113267 h 3859506"/>
                <a:gd name="connsiteX5" fmla="*/ 54696 w 4088969"/>
                <a:gd name="connsiteY5" fmla="*/ 1640080 h 3859506"/>
                <a:gd name="connsiteX6" fmla="*/ 35361 w 4088969"/>
                <a:gd name="connsiteY6" fmla="*/ 2089124 h 3859506"/>
                <a:gd name="connsiteX7" fmla="*/ 346271 w 4088969"/>
                <a:gd name="connsiteY7" fmla="*/ 2585280 h 3859506"/>
                <a:gd name="connsiteX8" fmla="*/ 972599 w 4088969"/>
                <a:gd name="connsiteY8" fmla="*/ 2850570 h 3859506"/>
                <a:gd name="connsiteX9" fmla="*/ 1060734 w 4088969"/>
                <a:gd name="connsiteY9" fmla="*/ 2855478 h 3859506"/>
                <a:gd name="connsiteX10" fmla="*/ 1061036 w 4088969"/>
                <a:gd name="connsiteY10" fmla="*/ 2856423 h 3859506"/>
                <a:gd name="connsiteX11" fmla="*/ 1768875 w 4088969"/>
                <a:gd name="connsiteY11" fmla="*/ 3804445 h 3859506"/>
                <a:gd name="connsiteX12" fmla="*/ 2842544 w 4088969"/>
                <a:gd name="connsiteY12" fmla="*/ 3546241 h 3859506"/>
                <a:gd name="connsiteX13" fmla="*/ 3094714 w 4088969"/>
                <a:gd name="connsiteY13" fmla="*/ 2881402 h 3859506"/>
                <a:gd name="connsiteX14" fmla="*/ 3373766 w 4088969"/>
                <a:gd name="connsiteY14" fmla="*/ 2894371 h 3859506"/>
                <a:gd name="connsiteX15" fmla="*/ 3803479 w 4088969"/>
                <a:gd name="connsiteY15" fmla="*/ 2731251 h 3859506"/>
                <a:gd name="connsiteX16" fmla="*/ 4082234 w 4088969"/>
                <a:gd name="connsiteY16" fmla="*/ 1931328 h 3859506"/>
                <a:gd name="connsiteX17" fmla="*/ 3563292 w 4088969"/>
                <a:gd name="connsiteY17" fmla="*/ 1217652 h 3859506"/>
                <a:gd name="connsiteX18" fmla="*/ 2961827 w 4088969"/>
                <a:gd name="connsiteY18" fmla="*/ 1123472 h 3859506"/>
                <a:gd name="connsiteX19" fmla="*/ 2766154 w 4088969"/>
                <a:gd name="connsiteY19" fmla="*/ 379982 h 3859506"/>
                <a:gd name="connsiteX0" fmla="*/ 2766154 w 4088969"/>
                <a:gd name="connsiteY0" fmla="*/ 379982 h 3878124"/>
                <a:gd name="connsiteX1" fmla="*/ 1987341 w 4088969"/>
                <a:gd name="connsiteY1" fmla="*/ 2 h 3878124"/>
                <a:gd name="connsiteX2" fmla="*/ 1287264 w 4088969"/>
                <a:gd name="connsiteY2" fmla="*/ 423504 h 3878124"/>
                <a:gd name="connsiteX3" fmla="*/ 1106484 w 4088969"/>
                <a:gd name="connsiteY3" fmla="*/ 1072977 h 3878124"/>
                <a:gd name="connsiteX4" fmla="*/ 735585 w 4088969"/>
                <a:gd name="connsiteY4" fmla="*/ 1113267 h 3878124"/>
                <a:gd name="connsiteX5" fmla="*/ 54696 w 4088969"/>
                <a:gd name="connsiteY5" fmla="*/ 1640080 h 3878124"/>
                <a:gd name="connsiteX6" fmla="*/ 35361 w 4088969"/>
                <a:gd name="connsiteY6" fmla="*/ 2089124 h 3878124"/>
                <a:gd name="connsiteX7" fmla="*/ 346271 w 4088969"/>
                <a:gd name="connsiteY7" fmla="*/ 2585280 h 3878124"/>
                <a:gd name="connsiteX8" fmla="*/ 972599 w 4088969"/>
                <a:gd name="connsiteY8" fmla="*/ 2850570 h 3878124"/>
                <a:gd name="connsiteX9" fmla="*/ 1060734 w 4088969"/>
                <a:gd name="connsiteY9" fmla="*/ 2855478 h 3878124"/>
                <a:gd name="connsiteX10" fmla="*/ 1061036 w 4088969"/>
                <a:gd name="connsiteY10" fmla="*/ 2856423 h 3878124"/>
                <a:gd name="connsiteX11" fmla="*/ 1768875 w 4088969"/>
                <a:gd name="connsiteY11" fmla="*/ 3804445 h 3878124"/>
                <a:gd name="connsiteX12" fmla="*/ 2835955 w 4088969"/>
                <a:gd name="connsiteY12" fmla="*/ 3612481 h 3878124"/>
                <a:gd name="connsiteX13" fmla="*/ 3094714 w 4088969"/>
                <a:gd name="connsiteY13" fmla="*/ 2881402 h 3878124"/>
                <a:gd name="connsiteX14" fmla="*/ 3373766 w 4088969"/>
                <a:gd name="connsiteY14" fmla="*/ 2894371 h 3878124"/>
                <a:gd name="connsiteX15" fmla="*/ 3803479 w 4088969"/>
                <a:gd name="connsiteY15" fmla="*/ 2731251 h 3878124"/>
                <a:gd name="connsiteX16" fmla="*/ 4082234 w 4088969"/>
                <a:gd name="connsiteY16" fmla="*/ 1931328 h 3878124"/>
                <a:gd name="connsiteX17" fmla="*/ 3563292 w 4088969"/>
                <a:gd name="connsiteY17" fmla="*/ 1217652 h 3878124"/>
                <a:gd name="connsiteX18" fmla="*/ 2961827 w 4088969"/>
                <a:gd name="connsiteY18" fmla="*/ 1123472 h 3878124"/>
                <a:gd name="connsiteX19" fmla="*/ 2766154 w 4088969"/>
                <a:gd name="connsiteY19" fmla="*/ 379982 h 3878124"/>
                <a:gd name="connsiteX0" fmla="*/ 2766154 w 4088969"/>
                <a:gd name="connsiteY0" fmla="*/ 379982 h 3878124"/>
                <a:gd name="connsiteX1" fmla="*/ 1987341 w 4088969"/>
                <a:gd name="connsiteY1" fmla="*/ 2 h 3878124"/>
                <a:gd name="connsiteX2" fmla="*/ 1287264 w 4088969"/>
                <a:gd name="connsiteY2" fmla="*/ 423504 h 3878124"/>
                <a:gd name="connsiteX3" fmla="*/ 1106484 w 4088969"/>
                <a:gd name="connsiteY3" fmla="*/ 1072977 h 3878124"/>
                <a:gd name="connsiteX4" fmla="*/ 735585 w 4088969"/>
                <a:gd name="connsiteY4" fmla="*/ 1113267 h 3878124"/>
                <a:gd name="connsiteX5" fmla="*/ 54696 w 4088969"/>
                <a:gd name="connsiteY5" fmla="*/ 1640080 h 3878124"/>
                <a:gd name="connsiteX6" fmla="*/ 35361 w 4088969"/>
                <a:gd name="connsiteY6" fmla="*/ 2089124 h 3878124"/>
                <a:gd name="connsiteX7" fmla="*/ 346271 w 4088969"/>
                <a:gd name="connsiteY7" fmla="*/ 2585280 h 3878124"/>
                <a:gd name="connsiteX8" fmla="*/ 972599 w 4088969"/>
                <a:gd name="connsiteY8" fmla="*/ 2850570 h 3878124"/>
                <a:gd name="connsiteX9" fmla="*/ 1060734 w 4088969"/>
                <a:gd name="connsiteY9" fmla="*/ 2855478 h 3878124"/>
                <a:gd name="connsiteX10" fmla="*/ 1119551 w 4088969"/>
                <a:gd name="connsiteY10" fmla="*/ 2897705 h 3878124"/>
                <a:gd name="connsiteX11" fmla="*/ 1768875 w 4088969"/>
                <a:gd name="connsiteY11" fmla="*/ 3804445 h 3878124"/>
                <a:gd name="connsiteX12" fmla="*/ 2835955 w 4088969"/>
                <a:gd name="connsiteY12" fmla="*/ 3612481 h 3878124"/>
                <a:gd name="connsiteX13" fmla="*/ 3094714 w 4088969"/>
                <a:gd name="connsiteY13" fmla="*/ 2881402 h 3878124"/>
                <a:gd name="connsiteX14" fmla="*/ 3373766 w 4088969"/>
                <a:gd name="connsiteY14" fmla="*/ 2894371 h 3878124"/>
                <a:gd name="connsiteX15" fmla="*/ 3803479 w 4088969"/>
                <a:gd name="connsiteY15" fmla="*/ 2731251 h 3878124"/>
                <a:gd name="connsiteX16" fmla="*/ 4082234 w 4088969"/>
                <a:gd name="connsiteY16" fmla="*/ 1931328 h 3878124"/>
                <a:gd name="connsiteX17" fmla="*/ 3563292 w 4088969"/>
                <a:gd name="connsiteY17" fmla="*/ 1217652 h 3878124"/>
                <a:gd name="connsiteX18" fmla="*/ 2961827 w 4088969"/>
                <a:gd name="connsiteY18" fmla="*/ 1123472 h 3878124"/>
                <a:gd name="connsiteX19" fmla="*/ 2766154 w 4088969"/>
                <a:gd name="connsiteY19" fmla="*/ 379982 h 3878124"/>
                <a:gd name="connsiteX0" fmla="*/ 2766154 w 4088969"/>
                <a:gd name="connsiteY0" fmla="*/ 379982 h 3878124"/>
                <a:gd name="connsiteX1" fmla="*/ 1987341 w 4088969"/>
                <a:gd name="connsiteY1" fmla="*/ 2 h 3878124"/>
                <a:gd name="connsiteX2" fmla="*/ 1287264 w 4088969"/>
                <a:gd name="connsiteY2" fmla="*/ 423504 h 3878124"/>
                <a:gd name="connsiteX3" fmla="*/ 1106484 w 4088969"/>
                <a:gd name="connsiteY3" fmla="*/ 1072977 h 3878124"/>
                <a:gd name="connsiteX4" fmla="*/ 735585 w 4088969"/>
                <a:gd name="connsiteY4" fmla="*/ 1113267 h 3878124"/>
                <a:gd name="connsiteX5" fmla="*/ 54696 w 4088969"/>
                <a:gd name="connsiteY5" fmla="*/ 1640080 h 3878124"/>
                <a:gd name="connsiteX6" fmla="*/ 35361 w 4088969"/>
                <a:gd name="connsiteY6" fmla="*/ 2089124 h 3878124"/>
                <a:gd name="connsiteX7" fmla="*/ 346271 w 4088969"/>
                <a:gd name="connsiteY7" fmla="*/ 2585280 h 3878124"/>
                <a:gd name="connsiteX8" fmla="*/ 972599 w 4088969"/>
                <a:gd name="connsiteY8" fmla="*/ 2850570 h 3878124"/>
                <a:gd name="connsiteX9" fmla="*/ 1060734 w 4088969"/>
                <a:gd name="connsiteY9" fmla="*/ 2855478 h 3878124"/>
                <a:gd name="connsiteX10" fmla="*/ 1119551 w 4088969"/>
                <a:gd name="connsiteY10" fmla="*/ 2897705 h 3878124"/>
                <a:gd name="connsiteX11" fmla="*/ 1768875 w 4088969"/>
                <a:gd name="connsiteY11" fmla="*/ 3804445 h 3878124"/>
                <a:gd name="connsiteX12" fmla="*/ 2835955 w 4088969"/>
                <a:gd name="connsiteY12" fmla="*/ 3612481 h 3878124"/>
                <a:gd name="connsiteX13" fmla="*/ 3094714 w 4088969"/>
                <a:gd name="connsiteY13" fmla="*/ 2881402 h 3878124"/>
                <a:gd name="connsiteX14" fmla="*/ 3373766 w 4088969"/>
                <a:gd name="connsiteY14" fmla="*/ 2894371 h 3878124"/>
                <a:gd name="connsiteX15" fmla="*/ 3803479 w 4088969"/>
                <a:gd name="connsiteY15" fmla="*/ 2731251 h 3878124"/>
                <a:gd name="connsiteX16" fmla="*/ 4082234 w 4088969"/>
                <a:gd name="connsiteY16" fmla="*/ 1931328 h 3878124"/>
                <a:gd name="connsiteX17" fmla="*/ 3563292 w 4088969"/>
                <a:gd name="connsiteY17" fmla="*/ 1217652 h 3878124"/>
                <a:gd name="connsiteX18" fmla="*/ 2961827 w 4088969"/>
                <a:gd name="connsiteY18" fmla="*/ 1123472 h 3878124"/>
                <a:gd name="connsiteX19" fmla="*/ 2766154 w 4088969"/>
                <a:gd name="connsiteY19" fmla="*/ 379982 h 3878124"/>
                <a:gd name="connsiteX0" fmla="*/ 2766154 w 4088969"/>
                <a:gd name="connsiteY0" fmla="*/ 379982 h 3878124"/>
                <a:gd name="connsiteX1" fmla="*/ 1987341 w 4088969"/>
                <a:gd name="connsiteY1" fmla="*/ 2 h 3878124"/>
                <a:gd name="connsiteX2" fmla="*/ 1287264 w 4088969"/>
                <a:gd name="connsiteY2" fmla="*/ 423504 h 3878124"/>
                <a:gd name="connsiteX3" fmla="*/ 1106484 w 4088969"/>
                <a:gd name="connsiteY3" fmla="*/ 1072977 h 3878124"/>
                <a:gd name="connsiteX4" fmla="*/ 735585 w 4088969"/>
                <a:gd name="connsiteY4" fmla="*/ 1113267 h 3878124"/>
                <a:gd name="connsiteX5" fmla="*/ 54696 w 4088969"/>
                <a:gd name="connsiteY5" fmla="*/ 1640080 h 3878124"/>
                <a:gd name="connsiteX6" fmla="*/ 35361 w 4088969"/>
                <a:gd name="connsiteY6" fmla="*/ 2089124 h 3878124"/>
                <a:gd name="connsiteX7" fmla="*/ 346271 w 4088969"/>
                <a:gd name="connsiteY7" fmla="*/ 2585280 h 3878124"/>
                <a:gd name="connsiteX8" fmla="*/ 972599 w 4088969"/>
                <a:gd name="connsiteY8" fmla="*/ 2850570 h 3878124"/>
                <a:gd name="connsiteX9" fmla="*/ 1060734 w 4088969"/>
                <a:gd name="connsiteY9" fmla="*/ 2855478 h 3878124"/>
                <a:gd name="connsiteX10" fmla="*/ 1119551 w 4088969"/>
                <a:gd name="connsiteY10" fmla="*/ 2897705 h 3878124"/>
                <a:gd name="connsiteX11" fmla="*/ 1768875 w 4088969"/>
                <a:gd name="connsiteY11" fmla="*/ 3804445 h 3878124"/>
                <a:gd name="connsiteX12" fmla="*/ 2835955 w 4088969"/>
                <a:gd name="connsiteY12" fmla="*/ 3612481 h 3878124"/>
                <a:gd name="connsiteX13" fmla="*/ 3094714 w 4088969"/>
                <a:gd name="connsiteY13" fmla="*/ 2881402 h 3878124"/>
                <a:gd name="connsiteX14" fmla="*/ 3373766 w 4088969"/>
                <a:gd name="connsiteY14" fmla="*/ 2894371 h 3878124"/>
                <a:gd name="connsiteX15" fmla="*/ 3803479 w 4088969"/>
                <a:gd name="connsiteY15" fmla="*/ 2731251 h 3878124"/>
                <a:gd name="connsiteX16" fmla="*/ 4082234 w 4088969"/>
                <a:gd name="connsiteY16" fmla="*/ 1931328 h 3878124"/>
                <a:gd name="connsiteX17" fmla="*/ 3563292 w 4088969"/>
                <a:gd name="connsiteY17" fmla="*/ 1217652 h 3878124"/>
                <a:gd name="connsiteX18" fmla="*/ 2961827 w 4088969"/>
                <a:gd name="connsiteY18" fmla="*/ 1123472 h 3878124"/>
                <a:gd name="connsiteX19" fmla="*/ 2766154 w 4088969"/>
                <a:gd name="connsiteY19" fmla="*/ 379982 h 3878124"/>
                <a:gd name="connsiteX0" fmla="*/ 2766154 w 4088969"/>
                <a:gd name="connsiteY0" fmla="*/ 379982 h 3878124"/>
                <a:gd name="connsiteX1" fmla="*/ 1987341 w 4088969"/>
                <a:gd name="connsiteY1" fmla="*/ 2 h 3878124"/>
                <a:gd name="connsiteX2" fmla="*/ 1287264 w 4088969"/>
                <a:gd name="connsiteY2" fmla="*/ 423504 h 3878124"/>
                <a:gd name="connsiteX3" fmla="*/ 1106484 w 4088969"/>
                <a:gd name="connsiteY3" fmla="*/ 1072977 h 3878124"/>
                <a:gd name="connsiteX4" fmla="*/ 735585 w 4088969"/>
                <a:gd name="connsiteY4" fmla="*/ 1113267 h 3878124"/>
                <a:gd name="connsiteX5" fmla="*/ 54696 w 4088969"/>
                <a:gd name="connsiteY5" fmla="*/ 1640080 h 3878124"/>
                <a:gd name="connsiteX6" fmla="*/ 35361 w 4088969"/>
                <a:gd name="connsiteY6" fmla="*/ 2089124 h 3878124"/>
                <a:gd name="connsiteX7" fmla="*/ 346271 w 4088969"/>
                <a:gd name="connsiteY7" fmla="*/ 2585280 h 3878124"/>
                <a:gd name="connsiteX8" fmla="*/ 972599 w 4088969"/>
                <a:gd name="connsiteY8" fmla="*/ 2850570 h 3878124"/>
                <a:gd name="connsiteX9" fmla="*/ 1060734 w 4088969"/>
                <a:gd name="connsiteY9" fmla="*/ 2855478 h 3878124"/>
                <a:gd name="connsiteX10" fmla="*/ 1119551 w 4088969"/>
                <a:gd name="connsiteY10" fmla="*/ 2897705 h 3878124"/>
                <a:gd name="connsiteX11" fmla="*/ 1768875 w 4088969"/>
                <a:gd name="connsiteY11" fmla="*/ 3804445 h 3878124"/>
                <a:gd name="connsiteX12" fmla="*/ 2835955 w 4088969"/>
                <a:gd name="connsiteY12" fmla="*/ 3612481 h 3878124"/>
                <a:gd name="connsiteX13" fmla="*/ 3094714 w 4088969"/>
                <a:gd name="connsiteY13" fmla="*/ 2881402 h 3878124"/>
                <a:gd name="connsiteX14" fmla="*/ 3373766 w 4088969"/>
                <a:gd name="connsiteY14" fmla="*/ 2894371 h 3878124"/>
                <a:gd name="connsiteX15" fmla="*/ 3803479 w 4088969"/>
                <a:gd name="connsiteY15" fmla="*/ 2731251 h 3878124"/>
                <a:gd name="connsiteX16" fmla="*/ 4082234 w 4088969"/>
                <a:gd name="connsiteY16" fmla="*/ 1931328 h 3878124"/>
                <a:gd name="connsiteX17" fmla="*/ 3563292 w 4088969"/>
                <a:gd name="connsiteY17" fmla="*/ 1217652 h 3878124"/>
                <a:gd name="connsiteX18" fmla="*/ 2961827 w 4088969"/>
                <a:gd name="connsiteY18" fmla="*/ 1123472 h 3878124"/>
                <a:gd name="connsiteX19" fmla="*/ 2766154 w 4088969"/>
                <a:gd name="connsiteY19" fmla="*/ 379982 h 3878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4088969" h="3878124">
                  <a:moveTo>
                    <a:pt x="2766154" y="379982"/>
                  </a:moveTo>
                  <a:cubicBezTo>
                    <a:pt x="2630548" y="229087"/>
                    <a:pt x="2321724" y="-77"/>
                    <a:pt x="1987341" y="2"/>
                  </a:cubicBezTo>
                  <a:cubicBezTo>
                    <a:pt x="1652958" y="81"/>
                    <a:pt x="1434073" y="244675"/>
                    <a:pt x="1287264" y="423504"/>
                  </a:cubicBezTo>
                  <a:cubicBezTo>
                    <a:pt x="1140455" y="602333"/>
                    <a:pt x="1135670" y="983336"/>
                    <a:pt x="1106484" y="1072977"/>
                  </a:cubicBezTo>
                  <a:lnTo>
                    <a:pt x="735585" y="1113267"/>
                  </a:lnTo>
                  <a:cubicBezTo>
                    <a:pt x="394522" y="1201212"/>
                    <a:pt x="125616" y="1477992"/>
                    <a:pt x="54696" y="1640080"/>
                  </a:cubicBezTo>
                  <a:cubicBezTo>
                    <a:pt x="-16224" y="1802169"/>
                    <a:pt x="-13234" y="1931591"/>
                    <a:pt x="35361" y="2089124"/>
                  </a:cubicBezTo>
                  <a:cubicBezTo>
                    <a:pt x="83957" y="2246658"/>
                    <a:pt x="197998" y="2472233"/>
                    <a:pt x="346271" y="2585280"/>
                  </a:cubicBezTo>
                  <a:cubicBezTo>
                    <a:pt x="494544" y="2698327"/>
                    <a:pt x="679002" y="2830745"/>
                    <a:pt x="972599" y="2850570"/>
                  </a:cubicBezTo>
                  <a:lnTo>
                    <a:pt x="1060734" y="2855478"/>
                  </a:lnTo>
                  <a:cubicBezTo>
                    <a:pt x="1060835" y="2855793"/>
                    <a:pt x="1086384" y="2824822"/>
                    <a:pt x="1119551" y="2897705"/>
                  </a:cubicBezTo>
                  <a:cubicBezTo>
                    <a:pt x="1201291" y="3077324"/>
                    <a:pt x="1173557" y="3529787"/>
                    <a:pt x="1768875" y="3804445"/>
                  </a:cubicBezTo>
                  <a:cubicBezTo>
                    <a:pt x="2065793" y="3919415"/>
                    <a:pt x="2570514" y="3930236"/>
                    <a:pt x="2835955" y="3612481"/>
                  </a:cubicBezTo>
                  <a:cubicBezTo>
                    <a:pt x="3063138" y="3334957"/>
                    <a:pt x="3016048" y="3111307"/>
                    <a:pt x="3094714" y="2881402"/>
                  </a:cubicBezTo>
                  <a:cubicBezTo>
                    <a:pt x="3126816" y="2876198"/>
                    <a:pt x="3255639" y="2919396"/>
                    <a:pt x="3373766" y="2894371"/>
                  </a:cubicBezTo>
                  <a:cubicBezTo>
                    <a:pt x="3491893" y="2869346"/>
                    <a:pt x="3660784" y="2870330"/>
                    <a:pt x="3803479" y="2731251"/>
                  </a:cubicBezTo>
                  <a:cubicBezTo>
                    <a:pt x="3978047" y="2561106"/>
                    <a:pt x="4122265" y="2183594"/>
                    <a:pt x="4082234" y="1931328"/>
                  </a:cubicBezTo>
                  <a:cubicBezTo>
                    <a:pt x="4042203" y="1679062"/>
                    <a:pt x="3790518" y="1307518"/>
                    <a:pt x="3563292" y="1217652"/>
                  </a:cubicBezTo>
                  <a:cubicBezTo>
                    <a:pt x="3409729" y="1155225"/>
                    <a:pt x="3361224" y="1130050"/>
                    <a:pt x="2961827" y="1123472"/>
                  </a:cubicBezTo>
                  <a:cubicBezTo>
                    <a:pt x="3010153" y="770188"/>
                    <a:pt x="2927775" y="532506"/>
                    <a:pt x="2766154" y="379982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1A7FBF4F-8045-37FA-66AE-2A42F8BFD51C}"/>
                </a:ext>
              </a:extLst>
            </p:cNvPr>
            <p:cNvGrpSpPr/>
            <p:nvPr/>
          </p:nvGrpSpPr>
          <p:grpSpPr>
            <a:xfrm rot="20772672">
              <a:off x="7913761" y="5937031"/>
              <a:ext cx="564223" cy="341935"/>
              <a:chOff x="6784866" y="7800837"/>
              <a:chExt cx="564223" cy="341935"/>
            </a:xfrm>
          </p:grpSpPr>
          <p:sp>
            <p:nvSpPr>
              <p:cNvPr id="19" name="Freeform: Shape 25">
                <a:extLst>
                  <a:ext uri="{FF2B5EF4-FFF2-40B4-BE49-F238E27FC236}">
                    <a16:creationId xmlns:a16="http://schemas.microsoft.com/office/drawing/2014/main" id="{5C2D26DD-4B39-3E13-A14D-F6C0BA79EEDD}"/>
                  </a:ext>
                </a:extLst>
              </p:cNvPr>
              <p:cNvSpPr/>
              <p:nvPr/>
            </p:nvSpPr>
            <p:spPr>
              <a:xfrm rot="5636109">
                <a:off x="7202413" y="7781565"/>
                <a:ext cx="111828" cy="181524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  <a:gd name="connsiteX0" fmla="*/ 0 w 202239"/>
                  <a:gd name="connsiteY0" fmla="*/ 6914 h 147499"/>
                  <a:gd name="connsiteX1" fmla="*/ 99248 w 202239"/>
                  <a:gd name="connsiteY1" fmla="*/ 147488 h 147499"/>
                  <a:gd name="connsiteX2" fmla="*/ 202239 w 202239"/>
                  <a:gd name="connsiteY2" fmla="*/ 0 h 147499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186642"/>
                  <a:gd name="connsiteY0" fmla="*/ 5652 h 147497"/>
                  <a:gd name="connsiteX1" fmla="*/ 83651 w 186642"/>
                  <a:gd name="connsiteY1" fmla="*/ 147488 h 147497"/>
                  <a:gd name="connsiteX2" fmla="*/ 186642 w 186642"/>
                  <a:gd name="connsiteY2" fmla="*/ 0 h 147497"/>
                  <a:gd name="connsiteX0" fmla="*/ 0 w 158137"/>
                  <a:gd name="connsiteY0" fmla="*/ 0 h 141842"/>
                  <a:gd name="connsiteX1" fmla="*/ 83651 w 158137"/>
                  <a:gd name="connsiteY1" fmla="*/ 141836 h 141842"/>
                  <a:gd name="connsiteX2" fmla="*/ 158137 w 158137"/>
                  <a:gd name="connsiteY2" fmla="*/ 4542 h 141842"/>
                  <a:gd name="connsiteX0" fmla="*/ 0 w 158137"/>
                  <a:gd name="connsiteY0" fmla="*/ 0 h 141868"/>
                  <a:gd name="connsiteX1" fmla="*/ 83651 w 158137"/>
                  <a:gd name="connsiteY1" fmla="*/ 141836 h 141868"/>
                  <a:gd name="connsiteX2" fmla="*/ 158137 w 158137"/>
                  <a:gd name="connsiteY2" fmla="*/ 4542 h 141868"/>
                  <a:gd name="connsiteX0" fmla="*/ 0 w 148087"/>
                  <a:gd name="connsiteY0" fmla="*/ 0 h 141840"/>
                  <a:gd name="connsiteX1" fmla="*/ 83651 w 148087"/>
                  <a:gd name="connsiteY1" fmla="*/ 141836 h 141840"/>
                  <a:gd name="connsiteX2" fmla="*/ 148087 w 148087"/>
                  <a:gd name="connsiteY2" fmla="*/ 3883 h 141840"/>
                  <a:gd name="connsiteX0" fmla="*/ 0 w 148087"/>
                  <a:gd name="connsiteY0" fmla="*/ 0 h 141841"/>
                  <a:gd name="connsiteX1" fmla="*/ 83651 w 148087"/>
                  <a:gd name="connsiteY1" fmla="*/ 141836 h 141841"/>
                  <a:gd name="connsiteX2" fmla="*/ 148087 w 148087"/>
                  <a:gd name="connsiteY2" fmla="*/ 3883 h 141841"/>
                  <a:gd name="connsiteX0" fmla="*/ 0 w 148087"/>
                  <a:gd name="connsiteY0" fmla="*/ 0 h 141836"/>
                  <a:gd name="connsiteX1" fmla="*/ 83651 w 148087"/>
                  <a:gd name="connsiteY1" fmla="*/ 141836 h 141836"/>
                  <a:gd name="connsiteX2" fmla="*/ 148087 w 148087"/>
                  <a:gd name="connsiteY2" fmla="*/ 3883 h 141836"/>
                  <a:gd name="connsiteX0" fmla="*/ 0 w 127644"/>
                  <a:gd name="connsiteY0" fmla="*/ 3287 h 145126"/>
                  <a:gd name="connsiteX1" fmla="*/ 83651 w 127644"/>
                  <a:gd name="connsiteY1" fmla="*/ 145123 h 145126"/>
                  <a:gd name="connsiteX2" fmla="*/ 127644 w 127644"/>
                  <a:gd name="connsiteY2" fmla="*/ 0 h 145126"/>
                  <a:gd name="connsiteX0" fmla="*/ 0 w 127644"/>
                  <a:gd name="connsiteY0" fmla="*/ 3287 h 145127"/>
                  <a:gd name="connsiteX1" fmla="*/ 83651 w 127644"/>
                  <a:gd name="connsiteY1" fmla="*/ 145123 h 145127"/>
                  <a:gd name="connsiteX2" fmla="*/ 127644 w 127644"/>
                  <a:gd name="connsiteY2" fmla="*/ 0 h 145127"/>
                  <a:gd name="connsiteX0" fmla="*/ 0 w 111281"/>
                  <a:gd name="connsiteY0" fmla="*/ 4905 h 146748"/>
                  <a:gd name="connsiteX1" fmla="*/ 83651 w 111281"/>
                  <a:gd name="connsiteY1" fmla="*/ 146741 h 146748"/>
                  <a:gd name="connsiteX2" fmla="*/ 111281 w 111281"/>
                  <a:gd name="connsiteY2" fmla="*/ 0 h 146748"/>
                  <a:gd name="connsiteX0" fmla="*/ 0 w 111281"/>
                  <a:gd name="connsiteY0" fmla="*/ 4905 h 146914"/>
                  <a:gd name="connsiteX1" fmla="*/ 83651 w 111281"/>
                  <a:gd name="connsiteY1" fmla="*/ 146741 h 146914"/>
                  <a:gd name="connsiteX2" fmla="*/ 111281 w 111281"/>
                  <a:gd name="connsiteY2" fmla="*/ 0 h 14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281" h="146914">
                    <a:moveTo>
                      <a:pt x="0" y="4905"/>
                    </a:moveTo>
                    <a:cubicBezTo>
                      <a:pt x="42748" y="79468"/>
                      <a:pt x="72320" y="142563"/>
                      <a:pt x="83651" y="146741"/>
                    </a:cubicBezTo>
                    <a:cubicBezTo>
                      <a:pt x="94982" y="150919"/>
                      <a:pt x="92190" y="78958"/>
                      <a:pt x="111281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Freeform: Shape 26">
                <a:extLst>
                  <a:ext uri="{FF2B5EF4-FFF2-40B4-BE49-F238E27FC236}">
                    <a16:creationId xmlns:a16="http://schemas.microsoft.com/office/drawing/2014/main" id="{41C68EFC-B94B-E5A1-4802-DF487B5F20E3}"/>
                  </a:ext>
                </a:extLst>
              </p:cNvPr>
              <p:cNvSpPr/>
              <p:nvPr/>
            </p:nvSpPr>
            <p:spPr>
              <a:xfrm rot="17418376">
                <a:off x="6819714" y="7765989"/>
                <a:ext cx="111828" cy="181524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  <a:gd name="connsiteX0" fmla="*/ 0 w 202239"/>
                  <a:gd name="connsiteY0" fmla="*/ 6914 h 147499"/>
                  <a:gd name="connsiteX1" fmla="*/ 99248 w 202239"/>
                  <a:gd name="connsiteY1" fmla="*/ 147488 h 147499"/>
                  <a:gd name="connsiteX2" fmla="*/ 202239 w 202239"/>
                  <a:gd name="connsiteY2" fmla="*/ 0 h 147499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186642"/>
                  <a:gd name="connsiteY0" fmla="*/ 5652 h 147497"/>
                  <a:gd name="connsiteX1" fmla="*/ 83651 w 186642"/>
                  <a:gd name="connsiteY1" fmla="*/ 147488 h 147497"/>
                  <a:gd name="connsiteX2" fmla="*/ 186642 w 186642"/>
                  <a:gd name="connsiteY2" fmla="*/ 0 h 147497"/>
                  <a:gd name="connsiteX0" fmla="*/ 0 w 158137"/>
                  <a:gd name="connsiteY0" fmla="*/ 0 h 141842"/>
                  <a:gd name="connsiteX1" fmla="*/ 83651 w 158137"/>
                  <a:gd name="connsiteY1" fmla="*/ 141836 h 141842"/>
                  <a:gd name="connsiteX2" fmla="*/ 158137 w 158137"/>
                  <a:gd name="connsiteY2" fmla="*/ 4542 h 141842"/>
                  <a:gd name="connsiteX0" fmla="*/ 0 w 158137"/>
                  <a:gd name="connsiteY0" fmla="*/ 0 h 141868"/>
                  <a:gd name="connsiteX1" fmla="*/ 83651 w 158137"/>
                  <a:gd name="connsiteY1" fmla="*/ 141836 h 141868"/>
                  <a:gd name="connsiteX2" fmla="*/ 158137 w 158137"/>
                  <a:gd name="connsiteY2" fmla="*/ 4542 h 141868"/>
                  <a:gd name="connsiteX0" fmla="*/ 0 w 148087"/>
                  <a:gd name="connsiteY0" fmla="*/ 0 h 141840"/>
                  <a:gd name="connsiteX1" fmla="*/ 83651 w 148087"/>
                  <a:gd name="connsiteY1" fmla="*/ 141836 h 141840"/>
                  <a:gd name="connsiteX2" fmla="*/ 148087 w 148087"/>
                  <a:gd name="connsiteY2" fmla="*/ 3883 h 141840"/>
                  <a:gd name="connsiteX0" fmla="*/ 0 w 148087"/>
                  <a:gd name="connsiteY0" fmla="*/ 0 h 141841"/>
                  <a:gd name="connsiteX1" fmla="*/ 83651 w 148087"/>
                  <a:gd name="connsiteY1" fmla="*/ 141836 h 141841"/>
                  <a:gd name="connsiteX2" fmla="*/ 148087 w 148087"/>
                  <a:gd name="connsiteY2" fmla="*/ 3883 h 141841"/>
                  <a:gd name="connsiteX0" fmla="*/ 0 w 148087"/>
                  <a:gd name="connsiteY0" fmla="*/ 0 h 141836"/>
                  <a:gd name="connsiteX1" fmla="*/ 83651 w 148087"/>
                  <a:gd name="connsiteY1" fmla="*/ 141836 h 141836"/>
                  <a:gd name="connsiteX2" fmla="*/ 148087 w 148087"/>
                  <a:gd name="connsiteY2" fmla="*/ 3883 h 141836"/>
                  <a:gd name="connsiteX0" fmla="*/ 0 w 127644"/>
                  <a:gd name="connsiteY0" fmla="*/ 3287 h 145126"/>
                  <a:gd name="connsiteX1" fmla="*/ 83651 w 127644"/>
                  <a:gd name="connsiteY1" fmla="*/ 145123 h 145126"/>
                  <a:gd name="connsiteX2" fmla="*/ 127644 w 127644"/>
                  <a:gd name="connsiteY2" fmla="*/ 0 h 145126"/>
                  <a:gd name="connsiteX0" fmla="*/ 0 w 127644"/>
                  <a:gd name="connsiteY0" fmla="*/ 3287 h 145127"/>
                  <a:gd name="connsiteX1" fmla="*/ 83651 w 127644"/>
                  <a:gd name="connsiteY1" fmla="*/ 145123 h 145127"/>
                  <a:gd name="connsiteX2" fmla="*/ 127644 w 127644"/>
                  <a:gd name="connsiteY2" fmla="*/ 0 h 145127"/>
                  <a:gd name="connsiteX0" fmla="*/ 0 w 111281"/>
                  <a:gd name="connsiteY0" fmla="*/ 4905 h 146748"/>
                  <a:gd name="connsiteX1" fmla="*/ 83651 w 111281"/>
                  <a:gd name="connsiteY1" fmla="*/ 146741 h 146748"/>
                  <a:gd name="connsiteX2" fmla="*/ 111281 w 111281"/>
                  <a:gd name="connsiteY2" fmla="*/ 0 h 146748"/>
                  <a:gd name="connsiteX0" fmla="*/ 0 w 111281"/>
                  <a:gd name="connsiteY0" fmla="*/ 4905 h 146914"/>
                  <a:gd name="connsiteX1" fmla="*/ 83651 w 111281"/>
                  <a:gd name="connsiteY1" fmla="*/ 146741 h 146914"/>
                  <a:gd name="connsiteX2" fmla="*/ 111281 w 111281"/>
                  <a:gd name="connsiteY2" fmla="*/ 0 h 14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281" h="146914">
                    <a:moveTo>
                      <a:pt x="0" y="4905"/>
                    </a:moveTo>
                    <a:cubicBezTo>
                      <a:pt x="42748" y="79468"/>
                      <a:pt x="72320" y="142563"/>
                      <a:pt x="83651" y="146741"/>
                    </a:cubicBezTo>
                    <a:cubicBezTo>
                      <a:pt x="94982" y="150919"/>
                      <a:pt x="92190" y="78958"/>
                      <a:pt x="111281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Freeform: Shape 27">
                <a:extLst>
                  <a:ext uri="{FF2B5EF4-FFF2-40B4-BE49-F238E27FC236}">
                    <a16:creationId xmlns:a16="http://schemas.microsoft.com/office/drawing/2014/main" id="{B5CC7658-60C4-FF72-1C50-56D5D3524E48}"/>
                  </a:ext>
                </a:extLst>
              </p:cNvPr>
              <p:cNvSpPr/>
              <p:nvPr/>
            </p:nvSpPr>
            <p:spPr>
              <a:xfrm flipH="1">
                <a:off x="6980154" y="8100376"/>
                <a:ext cx="93561" cy="42396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239" h="91643">
                    <a:moveTo>
                      <a:pt x="0" y="6914"/>
                    </a:moveTo>
                    <a:cubicBezTo>
                      <a:pt x="25926" y="61795"/>
                      <a:pt x="73464" y="92764"/>
                      <a:pt x="107170" y="91612"/>
                    </a:cubicBezTo>
                    <a:cubicBezTo>
                      <a:pt x="140876" y="90460"/>
                      <a:pt x="196335" y="69070"/>
                      <a:pt x="202239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3FC1D961-B4FF-219B-8CD7-A6565162746D}"/>
                </a:ext>
              </a:extLst>
            </p:cNvPr>
            <p:cNvGrpSpPr/>
            <p:nvPr/>
          </p:nvGrpSpPr>
          <p:grpSpPr>
            <a:xfrm rot="624441">
              <a:off x="11314449" y="5797424"/>
              <a:ext cx="347700" cy="169075"/>
              <a:chOff x="7513110" y="1453584"/>
              <a:chExt cx="506217" cy="246156"/>
            </a:xfrm>
          </p:grpSpPr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97E3E97-B60F-D948-E8CB-72734E6365D5}"/>
                  </a:ext>
                </a:extLst>
              </p:cNvPr>
              <p:cNvSpPr/>
              <p:nvPr/>
            </p:nvSpPr>
            <p:spPr>
              <a:xfrm rot="20842655" flipH="1">
                <a:off x="7513110" y="1547156"/>
                <a:ext cx="148102" cy="152584"/>
              </a:xfrm>
              <a:prstGeom prst="ellipse">
                <a:avLst/>
              </a:pr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>
                <a:extLst>
                  <a:ext uri="{FF2B5EF4-FFF2-40B4-BE49-F238E27FC236}">
                    <a16:creationId xmlns:a16="http://schemas.microsoft.com/office/drawing/2014/main" id="{C321E3E1-6B0C-6FEB-6C6B-829BC8E66216}"/>
                  </a:ext>
                </a:extLst>
              </p:cNvPr>
              <p:cNvSpPr/>
              <p:nvPr/>
            </p:nvSpPr>
            <p:spPr>
              <a:xfrm rot="20842655" flipH="1">
                <a:off x="7871225" y="1453584"/>
                <a:ext cx="148102" cy="152584"/>
              </a:xfrm>
              <a:prstGeom prst="ellipse">
                <a:avLst/>
              </a:pr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0" name="Freeform: Shape 13">
              <a:extLst>
                <a:ext uri="{FF2B5EF4-FFF2-40B4-BE49-F238E27FC236}">
                  <a16:creationId xmlns:a16="http://schemas.microsoft.com/office/drawing/2014/main" id="{0AC56316-4A08-01D9-7A0D-9A973EAB99F5}"/>
                </a:ext>
              </a:extLst>
            </p:cNvPr>
            <p:cNvSpPr/>
            <p:nvPr/>
          </p:nvSpPr>
          <p:spPr>
            <a:xfrm rot="21197540" flipH="1">
              <a:off x="11312712" y="6077114"/>
              <a:ext cx="412854" cy="93184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644677C0-E091-C69E-9A2A-6F15627A12B1}"/>
                </a:ext>
              </a:extLst>
            </p:cNvPr>
            <p:cNvGrpSpPr/>
            <p:nvPr/>
          </p:nvGrpSpPr>
          <p:grpSpPr>
            <a:xfrm flipH="1">
              <a:off x="9587617" y="5868211"/>
              <a:ext cx="605923" cy="479576"/>
              <a:chOff x="13758520" y="8065380"/>
              <a:chExt cx="605923" cy="479576"/>
            </a:xfrm>
          </p:grpSpPr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AA059A32-1AB5-0D56-F0DF-FA726149AB4B}"/>
                  </a:ext>
                </a:extLst>
              </p:cNvPr>
              <p:cNvGrpSpPr/>
              <p:nvPr/>
            </p:nvGrpSpPr>
            <p:grpSpPr>
              <a:xfrm rot="21022711">
                <a:off x="13758520" y="8065380"/>
                <a:ext cx="605923" cy="274808"/>
                <a:chOff x="1162566" y="1754387"/>
                <a:chExt cx="689925" cy="312906"/>
              </a:xfrm>
            </p:grpSpPr>
            <p:sp>
              <p:nvSpPr>
                <p:cNvPr id="36" name="Oval 35">
                  <a:extLst>
                    <a:ext uri="{FF2B5EF4-FFF2-40B4-BE49-F238E27FC236}">
                      <a16:creationId xmlns:a16="http://schemas.microsoft.com/office/drawing/2014/main" id="{FE123A12-4B1E-8F46-7151-8D7FA441CA35}"/>
                    </a:ext>
                  </a:extLst>
                </p:cNvPr>
                <p:cNvSpPr/>
                <p:nvPr/>
              </p:nvSpPr>
              <p:spPr>
                <a:xfrm rot="21262796" flipV="1">
                  <a:off x="1162566" y="1771850"/>
                  <a:ext cx="250414" cy="29544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Freeform: Shape 11">
                  <a:extLst>
                    <a:ext uri="{FF2B5EF4-FFF2-40B4-BE49-F238E27FC236}">
                      <a16:creationId xmlns:a16="http://schemas.microsoft.com/office/drawing/2014/main" id="{D651BB23-1854-42E5-86BB-85350C288E64}"/>
                    </a:ext>
                  </a:extLst>
                </p:cNvPr>
                <p:cNvSpPr/>
                <p:nvPr/>
              </p:nvSpPr>
              <p:spPr>
                <a:xfrm rot="18622065" flipV="1">
                  <a:off x="1298352" y="1861050"/>
                  <a:ext cx="149879" cy="131537"/>
                </a:xfrm>
                <a:custGeom>
                  <a:avLst/>
                  <a:gdLst>
                    <a:gd name="connsiteX0" fmla="*/ 149879 w 149879"/>
                    <a:gd name="connsiteY0" fmla="*/ 105628 h 131537"/>
                    <a:gd name="connsiteX1" fmla="*/ 147897 w 149879"/>
                    <a:gd name="connsiteY1" fmla="*/ 97833 h 131537"/>
                    <a:gd name="connsiteX2" fmla="*/ 115021 w 149879"/>
                    <a:gd name="connsiteY2" fmla="*/ 49643 h 131537"/>
                    <a:gd name="connsiteX3" fmla="*/ 16070 w 149879"/>
                    <a:gd name="connsiteY3" fmla="*/ 0 h 131537"/>
                    <a:gd name="connsiteX4" fmla="*/ 4741 w 149879"/>
                    <a:gd name="connsiteY4" fmla="*/ 1093 h 131537"/>
                    <a:gd name="connsiteX5" fmla="*/ 2207 w 149879"/>
                    <a:gd name="connsiteY5" fmla="*/ 2021 h 131537"/>
                    <a:gd name="connsiteX6" fmla="*/ 878 w 149879"/>
                    <a:gd name="connsiteY6" fmla="*/ 7595 h 131537"/>
                    <a:gd name="connsiteX7" fmla="*/ 85594 w 149879"/>
                    <a:gd name="connsiteY7" fmla="*/ 131308 h 131537"/>
                    <a:gd name="connsiteX8" fmla="*/ 122784 w 149879"/>
                    <a:gd name="connsiteY8" fmla="*/ 124978 h 13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9879" h="131537">
                      <a:moveTo>
                        <a:pt x="149879" y="105628"/>
                      </a:moveTo>
                      <a:lnTo>
                        <a:pt x="147897" y="97833"/>
                      </a:lnTo>
                      <a:cubicBezTo>
                        <a:pt x="140174" y="80720"/>
                        <a:pt x="129193" y="64312"/>
                        <a:pt x="115021" y="49643"/>
                      </a:cubicBezTo>
                      <a:cubicBezTo>
                        <a:pt x="86678" y="20305"/>
                        <a:pt x="50939" y="3482"/>
                        <a:pt x="16070" y="0"/>
                      </a:cubicBezTo>
                      <a:lnTo>
                        <a:pt x="4741" y="1093"/>
                      </a:lnTo>
                      <a:lnTo>
                        <a:pt x="2207" y="2021"/>
                      </a:lnTo>
                      <a:lnTo>
                        <a:pt x="878" y="7595"/>
                      </a:lnTo>
                      <a:cubicBezTo>
                        <a:pt x="-6520" y="84025"/>
                        <a:pt x="33831" y="127304"/>
                        <a:pt x="85594" y="131308"/>
                      </a:cubicBezTo>
                      <a:cubicBezTo>
                        <a:pt x="98535" y="132309"/>
                        <a:pt x="111115" y="130004"/>
                        <a:pt x="122784" y="124978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Oval 37">
                  <a:extLst>
                    <a:ext uri="{FF2B5EF4-FFF2-40B4-BE49-F238E27FC236}">
                      <a16:creationId xmlns:a16="http://schemas.microsoft.com/office/drawing/2014/main" id="{4CDFE74D-9E38-C8F7-054E-50E71EC7BB50}"/>
                    </a:ext>
                  </a:extLst>
                </p:cNvPr>
                <p:cNvSpPr/>
                <p:nvPr/>
              </p:nvSpPr>
              <p:spPr>
                <a:xfrm rot="21262796" flipV="1">
                  <a:off x="1575997" y="1754387"/>
                  <a:ext cx="250414" cy="295443"/>
                </a:xfrm>
                <a:prstGeom prst="ellipse">
                  <a:avLst/>
                </a:prstGeom>
                <a:solidFill>
                  <a:schemeClr val="bg1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9" name="Freeform: Shape 13">
                  <a:extLst>
                    <a:ext uri="{FF2B5EF4-FFF2-40B4-BE49-F238E27FC236}">
                      <a16:creationId xmlns:a16="http://schemas.microsoft.com/office/drawing/2014/main" id="{90FB0C87-44CF-5178-2194-E3EC2DB9D009}"/>
                    </a:ext>
                  </a:extLst>
                </p:cNvPr>
                <p:cNvSpPr/>
                <p:nvPr/>
              </p:nvSpPr>
              <p:spPr>
                <a:xfrm rot="18622065" flipV="1">
                  <a:off x="1711783" y="1843587"/>
                  <a:ext cx="149879" cy="131537"/>
                </a:xfrm>
                <a:custGeom>
                  <a:avLst/>
                  <a:gdLst>
                    <a:gd name="connsiteX0" fmla="*/ 149879 w 149879"/>
                    <a:gd name="connsiteY0" fmla="*/ 105628 h 131537"/>
                    <a:gd name="connsiteX1" fmla="*/ 147897 w 149879"/>
                    <a:gd name="connsiteY1" fmla="*/ 97833 h 131537"/>
                    <a:gd name="connsiteX2" fmla="*/ 115021 w 149879"/>
                    <a:gd name="connsiteY2" fmla="*/ 49643 h 131537"/>
                    <a:gd name="connsiteX3" fmla="*/ 16070 w 149879"/>
                    <a:gd name="connsiteY3" fmla="*/ 0 h 131537"/>
                    <a:gd name="connsiteX4" fmla="*/ 4741 w 149879"/>
                    <a:gd name="connsiteY4" fmla="*/ 1093 h 131537"/>
                    <a:gd name="connsiteX5" fmla="*/ 2207 w 149879"/>
                    <a:gd name="connsiteY5" fmla="*/ 2021 h 131537"/>
                    <a:gd name="connsiteX6" fmla="*/ 878 w 149879"/>
                    <a:gd name="connsiteY6" fmla="*/ 7595 h 131537"/>
                    <a:gd name="connsiteX7" fmla="*/ 85594 w 149879"/>
                    <a:gd name="connsiteY7" fmla="*/ 131308 h 131537"/>
                    <a:gd name="connsiteX8" fmla="*/ 122784 w 149879"/>
                    <a:gd name="connsiteY8" fmla="*/ 124978 h 1315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49879" h="131537">
                      <a:moveTo>
                        <a:pt x="149879" y="105628"/>
                      </a:moveTo>
                      <a:lnTo>
                        <a:pt x="147897" y="97833"/>
                      </a:lnTo>
                      <a:cubicBezTo>
                        <a:pt x="140174" y="80720"/>
                        <a:pt x="129193" y="64312"/>
                        <a:pt x="115021" y="49643"/>
                      </a:cubicBezTo>
                      <a:cubicBezTo>
                        <a:pt x="86678" y="20305"/>
                        <a:pt x="50939" y="3482"/>
                        <a:pt x="16070" y="0"/>
                      </a:cubicBezTo>
                      <a:lnTo>
                        <a:pt x="4741" y="1093"/>
                      </a:lnTo>
                      <a:lnTo>
                        <a:pt x="2207" y="2021"/>
                      </a:lnTo>
                      <a:lnTo>
                        <a:pt x="878" y="7595"/>
                      </a:lnTo>
                      <a:cubicBezTo>
                        <a:pt x="-6520" y="84025"/>
                        <a:pt x="33831" y="127304"/>
                        <a:pt x="85594" y="131308"/>
                      </a:cubicBezTo>
                      <a:cubicBezTo>
                        <a:pt x="98535" y="132309"/>
                        <a:pt x="111115" y="130004"/>
                        <a:pt x="122784" y="124978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0519859-3486-4FB3-ECED-CA759FA0D100}"/>
                  </a:ext>
                </a:extLst>
              </p:cNvPr>
              <p:cNvSpPr/>
              <p:nvPr/>
            </p:nvSpPr>
            <p:spPr>
              <a:xfrm rot="15815893" flipH="1">
                <a:off x="14054672" y="8413912"/>
                <a:ext cx="124751" cy="137337"/>
              </a:xfrm>
              <a:prstGeom prst="ellipse">
                <a:avLst/>
              </a:prstGeom>
              <a:noFill/>
              <a:ln w="53975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694944"/>
            <a:ext cx="7461575" cy="137186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90" y="2240280"/>
            <a:ext cx="9163570" cy="251714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100963" y="6356350"/>
            <a:ext cx="2066535" cy="365125"/>
          </a:xfrm>
        </p:spPr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349354" y="6356350"/>
            <a:ext cx="491834" cy="365125"/>
          </a:xfrm>
        </p:spPr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6328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7176" y="1108415"/>
            <a:ext cx="6515695" cy="161190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6766" y="2992737"/>
            <a:ext cx="8958468" cy="2275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lang="en-US" dirty="0"/>
            </a:lvl1pPr>
            <a:lvl2pPr marL="457200" indent="0">
              <a:buNone/>
              <a:defRPr lang="en-US" dirty="0"/>
            </a:lvl2pPr>
            <a:lvl3pPr marL="914400" indent="0">
              <a:buNone/>
              <a:defRPr lang="en-US" dirty="0"/>
            </a:lvl3pPr>
            <a:lvl4pPr marL="1371600" indent="0">
              <a:buNone/>
              <a:defRPr lang="en-US" dirty="0"/>
            </a:lvl4pPr>
            <a:lvl5pPr marL="1828800" indent="0">
              <a:buNone/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Star: 7 Points 2">
            <a:extLst>
              <a:ext uri="{FF2B5EF4-FFF2-40B4-BE49-F238E27FC236}">
                <a16:creationId xmlns:a16="http://schemas.microsoft.com/office/drawing/2014/main" id="{9C12B1BC-DACE-B3DA-EA29-2DFC1D480111}"/>
              </a:ext>
            </a:extLst>
          </p:cNvPr>
          <p:cNvSpPr/>
          <p:nvPr/>
        </p:nvSpPr>
        <p:spPr>
          <a:xfrm rot="21296686">
            <a:off x="5552572" y="5522298"/>
            <a:ext cx="1086856" cy="1031354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614529 h 4485695"/>
              <a:gd name="connsiteX1" fmla="*/ 1247571 w 5095972"/>
              <a:gd name="connsiteY1" fmla="*/ 1969496 h 4485695"/>
              <a:gd name="connsiteX2" fmla="*/ 582112 w 5095972"/>
              <a:gd name="connsiteY2" fmla="*/ 1194259 h 4485695"/>
              <a:gd name="connsiteX3" fmla="*/ 457035 w 5095972"/>
              <a:gd name="connsiteY3" fmla="*/ 844684 h 4485695"/>
              <a:gd name="connsiteX4" fmla="*/ 867546 w 5095972"/>
              <a:gd name="connsiteY4" fmla="*/ 822942 h 4485695"/>
              <a:gd name="connsiteX5" fmla="*/ 1966018 w 5095972"/>
              <a:gd name="connsiteY5" fmla="*/ 1088448 h 4485695"/>
              <a:gd name="connsiteX6" fmla="*/ 2861175 w 5095972"/>
              <a:gd name="connsiteY6" fmla="*/ 0 h 4485695"/>
              <a:gd name="connsiteX7" fmla="*/ 3146302 w 5095972"/>
              <a:gd name="connsiteY7" fmla="*/ 1087312 h 4485695"/>
              <a:gd name="connsiteX8" fmla="*/ 4148777 w 5095972"/>
              <a:gd name="connsiteY8" fmla="*/ 464254 h 4485695"/>
              <a:gd name="connsiteX9" fmla="*/ 4680372 w 5095972"/>
              <a:gd name="connsiteY9" fmla="*/ 519822 h 4485695"/>
              <a:gd name="connsiteX10" fmla="*/ 4255280 w 5095972"/>
              <a:gd name="connsiteY10" fmla="*/ 1289589 h 4485695"/>
              <a:gd name="connsiteX11" fmla="*/ 3905187 w 5095972"/>
              <a:gd name="connsiteY11" fmla="*/ 1821583 h 4485695"/>
              <a:gd name="connsiteX12" fmla="*/ 4477698 w 5095972"/>
              <a:gd name="connsiteY12" fmla="*/ 1928245 h 4485695"/>
              <a:gd name="connsiteX13" fmla="*/ 5084889 w 5095972"/>
              <a:gd name="connsiteY13" fmla="*/ 2147987 h 4485695"/>
              <a:gd name="connsiteX14" fmla="*/ 4694264 w 5095972"/>
              <a:gd name="connsiteY14" fmla="*/ 2440895 h 4485695"/>
              <a:gd name="connsiteX15" fmla="*/ 3961178 w 5095972"/>
              <a:gd name="connsiteY15" fmla="*/ 2675005 h 4485695"/>
              <a:gd name="connsiteX16" fmla="*/ 4479678 w 5095972"/>
              <a:gd name="connsiteY16" fmla="*/ 3578772 h 4485695"/>
              <a:gd name="connsiteX17" fmla="*/ 4272550 w 5095972"/>
              <a:gd name="connsiteY17" fmla="*/ 3740433 h 4485695"/>
              <a:gd name="connsiteX18" fmla="*/ 3249533 w 5095972"/>
              <a:gd name="connsiteY18" fmla="*/ 3316071 h 4485695"/>
              <a:gd name="connsiteX19" fmla="*/ 3123234 w 5095972"/>
              <a:gd name="connsiteY19" fmla="*/ 4354243 h 4485695"/>
              <a:gd name="connsiteX20" fmla="*/ 2790770 w 5095972"/>
              <a:gd name="connsiteY20" fmla="*/ 4405911 h 4485695"/>
              <a:gd name="connsiteX21" fmla="*/ 2431760 w 5095972"/>
              <a:gd name="connsiteY21" fmla="*/ 3606889 h 4485695"/>
              <a:gd name="connsiteX22" fmla="*/ 1693537 w 5095972"/>
              <a:gd name="connsiteY22" fmla="*/ 4159744 h 4485695"/>
              <a:gd name="connsiteX23" fmla="*/ 1176032 w 5095972"/>
              <a:gd name="connsiteY23" fmla="*/ 4110373 h 4485695"/>
              <a:gd name="connsiteX24" fmla="*/ 1559781 w 5095972"/>
              <a:gd name="connsiteY24" fmla="*/ 2790393 h 4485695"/>
              <a:gd name="connsiteX25" fmla="*/ 388250 w 5095972"/>
              <a:gd name="connsiteY25" fmla="*/ 2886283 h 4485695"/>
              <a:gd name="connsiteX26" fmla="*/ 40328 w 5095972"/>
              <a:gd name="connsiteY26" fmla="*/ 2614529 h 4485695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4477698 w 5095972"/>
              <a:gd name="connsiteY11" fmla="*/ 2119647 h 4677097"/>
              <a:gd name="connsiteX12" fmla="*/ 5084889 w 5095972"/>
              <a:gd name="connsiteY12" fmla="*/ 2339389 h 4677097"/>
              <a:gd name="connsiteX13" fmla="*/ 4694264 w 5095972"/>
              <a:gd name="connsiteY13" fmla="*/ 2632297 h 4677097"/>
              <a:gd name="connsiteX14" fmla="*/ 3961178 w 5095972"/>
              <a:gd name="connsiteY14" fmla="*/ 2866407 h 4677097"/>
              <a:gd name="connsiteX15" fmla="*/ 4479678 w 5095972"/>
              <a:gd name="connsiteY15" fmla="*/ 3770174 h 4677097"/>
              <a:gd name="connsiteX16" fmla="*/ 4272550 w 5095972"/>
              <a:gd name="connsiteY16" fmla="*/ 3931835 h 4677097"/>
              <a:gd name="connsiteX17" fmla="*/ 3249533 w 5095972"/>
              <a:gd name="connsiteY17" fmla="*/ 3507473 h 4677097"/>
              <a:gd name="connsiteX18" fmla="*/ 3123234 w 5095972"/>
              <a:gd name="connsiteY18" fmla="*/ 4545645 h 4677097"/>
              <a:gd name="connsiteX19" fmla="*/ 2790770 w 5095972"/>
              <a:gd name="connsiteY19" fmla="*/ 4597313 h 4677097"/>
              <a:gd name="connsiteX20" fmla="*/ 2431760 w 5095972"/>
              <a:gd name="connsiteY20" fmla="*/ 3798291 h 4677097"/>
              <a:gd name="connsiteX21" fmla="*/ 1693537 w 5095972"/>
              <a:gd name="connsiteY21" fmla="*/ 4351146 h 4677097"/>
              <a:gd name="connsiteX22" fmla="*/ 1176032 w 5095972"/>
              <a:gd name="connsiteY22" fmla="*/ 4301775 h 4677097"/>
              <a:gd name="connsiteX23" fmla="*/ 1559781 w 5095972"/>
              <a:gd name="connsiteY23" fmla="*/ 2981795 h 4677097"/>
              <a:gd name="connsiteX24" fmla="*/ 388250 w 5095972"/>
              <a:gd name="connsiteY24" fmla="*/ 3077685 h 4677097"/>
              <a:gd name="connsiteX25" fmla="*/ 40328 w 5095972"/>
              <a:gd name="connsiteY25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4272550 w 5095972"/>
              <a:gd name="connsiteY15" fmla="*/ 3931835 h 4677097"/>
              <a:gd name="connsiteX16" fmla="*/ 3249533 w 5095972"/>
              <a:gd name="connsiteY16" fmla="*/ 3507473 h 4677097"/>
              <a:gd name="connsiteX17" fmla="*/ 3123234 w 5095972"/>
              <a:gd name="connsiteY17" fmla="*/ 4545645 h 4677097"/>
              <a:gd name="connsiteX18" fmla="*/ 2790770 w 5095972"/>
              <a:gd name="connsiteY18" fmla="*/ 4597313 h 4677097"/>
              <a:gd name="connsiteX19" fmla="*/ 2431760 w 5095972"/>
              <a:gd name="connsiteY19" fmla="*/ 3798291 h 4677097"/>
              <a:gd name="connsiteX20" fmla="*/ 1693537 w 5095972"/>
              <a:gd name="connsiteY20" fmla="*/ 4351146 h 4677097"/>
              <a:gd name="connsiteX21" fmla="*/ 1176032 w 5095972"/>
              <a:gd name="connsiteY21" fmla="*/ 4301775 h 4677097"/>
              <a:gd name="connsiteX22" fmla="*/ 1559781 w 5095972"/>
              <a:gd name="connsiteY22" fmla="*/ 2981795 h 4677097"/>
              <a:gd name="connsiteX23" fmla="*/ 388250 w 5095972"/>
              <a:gd name="connsiteY23" fmla="*/ 3077685 h 4677097"/>
              <a:gd name="connsiteX24" fmla="*/ 40328 w 5095972"/>
              <a:gd name="connsiteY24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3249533 w 5095972"/>
              <a:gd name="connsiteY15" fmla="*/ 3507473 h 4677097"/>
              <a:gd name="connsiteX16" fmla="*/ 3123234 w 5095972"/>
              <a:gd name="connsiteY16" fmla="*/ 4545645 h 4677097"/>
              <a:gd name="connsiteX17" fmla="*/ 2790770 w 5095972"/>
              <a:gd name="connsiteY17" fmla="*/ 4597313 h 4677097"/>
              <a:gd name="connsiteX18" fmla="*/ 2431760 w 5095972"/>
              <a:gd name="connsiteY18" fmla="*/ 3798291 h 4677097"/>
              <a:gd name="connsiteX19" fmla="*/ 1693537 w 5095972"/>
              <a:gd name="connsiteY19" fmla="*/ 4351146 h 4677097"/>
              <a:gd name="connsiteX20" fmla="*/ 1176032 w 5095972"/>
              <a:gd name="connsiteY20" fmla="*/ 4301775 h 4677097"/>
              <a:gd name="connsiteX21" fmla="*/ 1559781 w 5095972"/>
              <a:gd name="connsiteY21" fmla="*/ 2981795 h 4677097"/>
              <a:gd name="connsiteX22" fmla="*/ 388250 w 5095972"/>
              <a:gd name="connsiteY22" fmla="*/ 3077685 h 4677097"/>
              <a:gd name="connsiteX23" fmla="*/ 40328 w 5095972"/>
              <a:gd name="connsiteY23" fmla="*/ 2805931 h 4677097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693537 w 5095972"/>
              <a:gd name="connsiteY18" fmla="*/ 4351146 h 4547858"/>
              <a:gd name="connsiteX19" fmla="*/ 1176032 w 5095972"/>
              <a:gd name="connsiteY19" fmla="*/ 4301775 h 4547858"/>
              <a:gd name="connsiteX20" fmla="*/ 1559781 w 5095972"/>
              <a:gd name="connsiteY20" fmla="*/ 2981795 h 4547858"/>
              <a:gd name="connsiteX21" fmla="*/ 388250 w 5095972"/>
              <a:gd name="connsiteY21" fmla="*/ 3077685 h 4547858"/>
              <a:gd name="connsiteX22" fmla="*/ 40328 w 5095972"/>
              <a:gd name="connsiteY22" fmla="*/ 2805931 h 4547858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176032 w 5095972"/>
              <a:gd name="connsiteY18" fmla="*/ 4301775 h 4547858"/>
              <a:gd name="connsiteX19" fmla="*/ 1559781 w 5095972"/>
              <a:gd name="connsiteY19" fmla="*/ 2981795 h 4547858"/>
              <a:gd name="connsiteX20" fmla="*/ 388250 w 5095972"/>
              <a:gd name="connsiteY20" fmla="*/ 3077685 h 4547858"/>
              <a:gd name="connsiteX21" fmla="*/ 40328 w 5095972"/>
              <a:gd name="connsiteY21" fmla="*/ 2805931 h 4547858"/>
              <a:gd name="connsiteX0" fmla="*/ 40328 w 5095972"/>
              <a:gd name="connsiteY0" fmla="*/ 2805931 h 4842127"/>
              <a:gd name="connsiteX1" fmla="*/ 1247571 w 5095972"/>
              <a:gd name="connsiteY1" fmla="*/ 2160898 h 4842127"/>
              <a:gd name="connsiteX2" fmla="*/ 582112 w 5095972"/>
              <a:gd name="connsiteY2" fmla="*/ 1385661 h 4842127"/>
              <a:gd name="connsiteX3" fmla="*/ 457035 w 5095972"/>
              <a:gd name="connsiteY3" fmla="*/ 1036086 h 4842127"/>
              <a:gd name="connsiteX4" fmla="*/ 867546 w 5095972"/>
              <a:gd name="connsiteY4" fmla="*/ 1014344 h 4842127"/>
              <a:gd name="connsiteX5" fmla="*/ 1966018 w 5095972"/>
              <a:gd name="connsiteY5" fmla="*/ 1279850 h 4842127"/>
              <a:gd name="connsiteX6" fmla="*/ 2749948 w 5095972"/>
              <a:gd name="connsiteY6" fmla="*/ 0 h 4842127"/>
              <a:gd name="connsiteX7" fmla="*/ 3146302 w 5095972"/>
              <a:gd name="connsiteY7" fmla="*/ 1278714 h 4842127"/>
              <a:gd name="connsiteX8" fmla="*/ 4680372 w 5095972"/>
              <a:gd name="connsiteY8" fmla="*/ 711224 h 4842127"/>
              <a:gd name="connsiteX9" fmla="*/ 4255280 w 5095972"/>
              <a:gd name="connsiteY9" fmla="*/ 1480991 h 4842127"/>
              <a:gd name="connsiteX10" fmla="*/ 3905187 w 5095972"/>
              <a:gd name="connsiteY10" fmla="*/ 2012985 h 4842127"/>
              <a:gd name="connsiteX11" fmla="*/ 5084889 w 5095972"/>
              <a:gd name="connsiteY11" fmla="*/ 2339389 h 4842127"/>
              <a:gd name="connsiteX12" fmla="*/ 4694264 w 5095972"/>
              <a:gd name="connsiteY12" fmla="*/ 2632297 h 4842127"/>
              <a:gd name="connsiteX13" fmla="*/ 3961178 w 5095972"/>
              <a:gd name="connsiteY13" fmla="*/ 2866407 h 4842127"/>
              <a:gd name="connsiteX14" fmla="*/ 4479678 w 5095972"/>
              <a:gd name="connsiteY14" fmla="*/ 3770174 h 4842127"/>
              <a:gd name="connsiteX15" fmla="*/ 3249533 w 5095972"/>
              <a:gd name="connsiteY15" fmla="*/ 3507473 h 4842127"/>
              <a:gd name="connsiteX16" fmla="*/ 3166568 w 5095972"/>
              <a:gd name="connsiteY16" fmla="*/ 4840512 h 4842127"/>
              <a:gd name="connsiteX17" fmla="*/ 2431760 w 5095972"/>
              <a:gd name="connsiteY17" fmla="*/ 3798291 h 4842127"/>
              <a:gd name="connsiteX18" fmla="*/ 1176032 w 5095972"/>
              <a:gd name="connsiteY18" fmla="*/ 4301775 h 4842127"/>
              <a:gd name="connsiteX19" fmla="*/ 1559781 w 5095972"/>
              <a:gd name="connsiteY19" fmla="*/ 2981795 h 4842127"/>
              <a:gd name="connsiteX20" fmla="*/ 388250 w 5095972"/>
              <a:gd name="connsiteY20" fmla="*/ 3077685 h 4842127"/>
              <a:gd name="connsiteX21" fmla="*/ 40328 w 5095972"/>
              <a:gd name="connsiteY21" fmla="*/ 2805931 h 4842127"/>
              <a:gd name="connsiteX0" fmla="*/ 40328 w 5095972"/>
              <a:gd name="connsiteY0" fmla="*/ 2805931 h 4842017"/>
              <a:gd name="connsiteX1" fmla="*/ 1247571 w 5095972"/>
              <a:gd name="connsiteY1" fmla="*/ 2160898 h 4842017"/>
              <a:gd name="connsiteX2" fmla="*/ 582112 w 5095972"/>
              <a:gd name="connsiteY2" fmla="*/ 1385661 h 4842017"/>
              <a:gd name="connsiteX3" fmla="*/ 457035 w 5095972"/>
              <a:gd name="connsiteY3" fmla="*/ 1036086 h 4842017"/>
              <a:gd name="connsiteX4" fmla="*/ 867546 w 5095972"/>
              <a:gd name="connsiteY4" fmla="*/ 1014344 h 4842017"/>
              <a:gd name="connsiteX5" fmla="*/ 1966018 w 5095972"/>
              <a:gd name="connsiteY5" fmla="*/ 1279850 h 4842017"/>
              <a:gd name="connsiteX6" fmla="*/ 2749948 w 5095972"/>
              <a:gd name="connsiteY6" fmla="*/ 0 h 4842017"/>
              <a:gd name="connsiteX7" fmla="*/ 3146302 w 5095972"/>
              <a:gd name="connsiteY7" fmla="*/ 1278714 h 4842017"/>
              <a:gd name="connsiteX8" fmla="*/ 4680372 w 5095972"/>
              <a:gd name="connsiteY8" fmla="*/ 711224 h 4842017"/>
              <a:gd name="connsiteX9" fmla="*/ 4255280 w 5095972"/>
              <a:gd name="connsiteY9" fmla="*/ 1480991 h 4842017"/>
              <a:gd name="connsiteX10" fmla="*/ 3905187 w 5095972"/>
              <a:gd name="connsiteY10" fmla="*/ 2012985 h 4842017"/>
              <a:gd name="connsiteX11" fmla="*/ 5084889 w 5095972"/>
              <a:gd name="connsiteY11" fmla="*/ 2339389 h 4842017"/>
              <a:gd name="connsiteX12" fmla="*/ 4694264 w 5095972"/>
              <a:gd name="connsiteY12" fmla="*/ 2632297 h 4842017"/>
              <a:gd name="connsiteX13" fmla="*/ 3961178 w 5095972"/>
              <a:gd name="connsiteY13" fmla="*/ 2866407 h 4842017"/>
              <a:gd name="connsiteX14" fmla="*/ 4479678 w 5095972"/>
              <a:gd name="connsiteY14" fmla="*/ 3770174 h 4842017"/>
              <a:gd name="connsiteX15" fmla="*/ 3249533 w 5095972"/>
              <a:gd name="connsiteY15" fmla="*/ 3507473 h 4842017"/>
              <a:gd name="connsiteX16" fmla="*/ 3166568 w 5095972"/>
              <a:gd name="connsiteY16" fmla="*/ 4840512 h 4842017"/>
              <a:gd name="connsiteX17" fmla="*/ 2404406 w 5095972"/>
              <a:gd name="connsiteY17" fmla="*/ 3718173 h 4842017"/>
              <a:gd name="connsiteX18" fmla="*/ 1176032 w 5095972"/>
              <a:gd name="connsiteY18" fmla="*/ 4301775 h 4842017"/>
              <a:gd name="connsiteX19" fmla="*/ 1559781 w 5095972"/>
              <a:gd name="connsiteY19" fmla="*/ 2981795 h 4842017"/>
              <a:gd name="connsiteX20" fmla="*/ 388250 w 5095972"/>
              <a:gd name="connsiteY20" fmla="*/ 3077685 h 4842017"/>
              <a:gd name="connsiteX21" fmla="*/ 40328 w 5095972"/>
              <a:gd name="connsiteY21" fmla="*/ 2805931 h 4842017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075419 w 5095972"/>
              <a:gd name="connsiteY18" fmla="*/ 4437056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0 w 5055644"/>
              <a:gd name="connsiteY0" fmla="*/ 2805931 h 4841960"/>
              <a:gd name="connsiteX1" fmla="*/ 1207243 w 5055644"/>
              <a:gd name="connsiteY1" fmla="*/ 2160898 h 4841960"/>
              <a:gd name="connsiteX2" fmla="*/ 541784 w 5055644"/>
              <a:gd name="connsiteY2" fmla="*/ 1385661 h 4841960"/>
              <a:gd name="connsiteX3" fmla="*/ 416707 w 5055644"/>
              <a:gd name="connsiteY3" fmla="*/ 1036086 h 4841960"/>
              <a:gd name="connsiteX4" fmla="*/ 827218 w 5055644"/>
              <a:gd name="connsiteY4" fmla="*/ 1014344 h 4841960"/>
              <a:gd name="connsiteX5" fmla="*/ 1925690 w 5055644"/>
              <a:gd name="connsiteY5" fmla="*/ 1279850 h 4841960"/>
              <a:gd name="connsiteX6" fmla="*/ 2709620 w 5055644"/>
              <a:gd name="connsiteY6" fmla="*/ 0 h 4841960"/>
              <a:gd name="connsiteX7" fmla="*/ 3105974 w 5055644"/>
              <a:gd name="connsiteY7" fmla="*/ 1278714 h 4841960"/>
              <a:gd name="connsiteX8" fmla="*/ 4640044 w 5055644"/>
              <a:gd name="connsiteY8" fmla="*/ 711224 h 4841960"/>
              <a:gd name="connsiteX9" fmla="*/ 4214952 w 5055644"/>
              <a:gd name="connsiteY9" fmla="*/ 1480991 h 4841960"/>
              <a:gd name="connsiteX10" fmla="*/ 3864859 w 5055644"/>
              <a:gd name="connsiteY10" fmla="*/ 2012985 h 4841960"/>
              <a:gd name="connsiteX11" fmla="*/ 5044561 w 5055644"/>
              <a:gd name="connsiteY11" fmla="*/ 2339389 h 4841960"/>
              <a:gd name="connsiteX12" fmla="*/ 4653936 w 5055644"/>
              <a:gd name="connsiteY12" fmla="*/ 2632297 h 4841960"/>
              <a:gd name="connsiteX13" fmla="*/ 3920850 w 5055644"/>
              <a:gd name="connsiteY13" fmla="*/ 2866407 h 4841960"/>
              <a:gd name="connsiteX14" fmla="*/ 4439350 w 5055644"/>
              <a:gd name="connsiteY14" fmla="*/ 3770174 h 4841960"/>
              <a:gd name="connsiteX15" fmla="*/ 3209205 w 5055644"/>
              <a:gd name="connsiteY15" fmla="*/ 3507473 h 4841960"/>
              <a:gd name="connsiteX16" fmla="*/ 3126240 w 5055644"/>
              <a:gd name="connsiteY16" fmla="*/ 4840512 h 4841960"/>
              <a:gd name="connsiteX17" fmla="*/ 2364078 w 5055644"/>
              <a:gd name="connsiteY17" fmla="*/ 3718173 h 4841960"/>
              <a:gd name="connsiteX18" fmla="*/ 1035091 w 5055644"/>
              <a:gd name="connsiteY18" fmla="*/ 4437056 h 4841960"/>
              <a:gd name="connsiteX19" fmla="*/ 1519453 w 5055644"/>
              <a:gd name="connsiteY19" fmla="*/ 2981795 h 4841960"/>
              <a:gd name="connsiteX20" fmla="*/ 0 w 5055644"/>
              <a:gd name="connsiteY20" fmla="*/ 2805931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599657 w 5113517"/>
              <a:gd name="connsiteY2" fmla="*/ 1385661 h 4841960"/>
              <a:gd name="connsiteX3" fmla="*/ 474580 w 5113517"/>
              <a:gd name="connsiteY3" fmla="*/ 1036086 h 4841960"/>
              <a:gd name="connsiteX4" fmla="*/ 885091 w 5113517"/>
              <a:gd name="connsiteY4" fmla="*/ 1014344 h 4841960"/>
              <a:gd name="connsiteX5" fmla="*/ 1983563 w 5113517"/>
              <a:gd name="connsiteY5" fmla="*/ 1279850 h 4841960"/>
              <a:gd name="connsiteX6" fmla="*/ 2767493 w 5113517"/>
              <a:gd name="connsiteY6" fmla="*/ 0 h 4841960"/>
              <a:gd name="connsiteX7" fmla="*/ 3163847 w 5113517"/>
              <a:gd name="connsiteY7" fmla="*/ 1278714 h 4841960"/>
              <a:gd name="connsiteX8" fmla="*/ 4697917 w 5113517"/>
              <a:gd name="connsiteY8" fmla="*/ 711224 h 4841960"/>
              <a:gd name="connsiteX9" fmla="*/ 4272825 w 5113517"/>
              <a:gd name="connsiteY9" fmla="*/ 1480991 h 4841960"/>
              <a:gd name="connsiteX10" fmla="*/ 3922732 w 5113517"/>
              <a:gd name="connsiteY10" fmla="*/ 2012985 h 4841960"/>
              <a:gd name="connsiteX11" fmla="*/ 5102434 w 5113517"/>
              <a:gd name="connsiteY11" fmla="*/ 2339389 h 4841960"/>
              <a:gd name="connsiteX12" fmla="*/ 4711809 w 5113517"/>
              <a:gd name="connsiteY12" fmla="*/ 2632297 h 4841960"/>
              <a:gd name="connsiteX13" fmla="*/ 3978723 w 5113517"/>
              <a:gd name="connsiteY13" fmla="*/ 2866407 h 4841960"/>
              <a:gd name="connsiteX14" fmla="*/ 4497223 w 5113517"/>
              <a:gd name="connsiteY14" fmla="*/ 3770174 h 4841960"/>
              <a:gd name="connsiteX15" fmla="*/ 3267078 w 5113517"/>
              <a:gd name="connsiteY15" fmla="*/ 3507473 h 4841960"/>
              <a:gd name="connsiteX16" fmla="*/ 3184113 w 5113517"/>
              <a:gd name="connsiteY16" fmla="*/ 4840512 h 4841960"/>
              <a:gd name="connsiteX17" fmla="*/ 2421951 w 5113517"/>
              <a:gd name="connsiteY17" fmla="*/ 3718173 h 4841960"/>
              <a:gd name="connsiteX18" fmla="*/ 1092964 w 5113517"/>
              <a:gd name="connsiteY18" fmla="*/ 4437056 h 4841960"/>
              <a:gd name="connsiteX19" fmla="*/ 1577326 w 5113517"/>
              <a:gd name="connsiteY19" fmla="*/ 2981795 h 4841960"/>
              <a:gd name="connsiteX20" fmla="*/ -1 w 5113517"/>
              <a:gd name="connsiteY20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599659 w 5113519"/>
              <a:gd name="connsiteY2" fmla="*/ 1385661 h 4841960"/>
              <a:gd name="connsiteX3" fmla="*/ 474582 w 5113519"/>
              <a:gd name="connsiteY3" fmla="*/ 1036086 h 4841960"/>
              <a:gd name="connsiteX4" fmla="*/ 885093 w 5113519"/>
              <a:gd name="connsiteY4" fmla="*/ 1014344 h 4841960"/>
              <a:gd name="connsiteX5" fmla="*/ 1983565 w 5113519"/>
              <a:gd name="connsiteY5" fmla="*/ 1279850 h 4841960"/>
              <a:gd name="connsiteX6" fmla="*/ 2767495 w 5113519"/>
              <a:gd name="connsiteY6" fmla="*/ 0 h 4841960"/>
              <a:gd name="connsiteX7" fmla="*/ 3163849 w 5113519"/>
              <a:gd name="connsiteY7" fmla="*/ 1278714 h 4841960"/>
              <a:gd name="connsiteX8" fmla="*/ 4697919 w 5113519"/>
              <a:gd name="connsiteY8" fmla="*/ 711224 h 4841960"/>
              <a:gd name="connsiteX9" fmla="*/ 4272827 w 5113519"/>
              <a:gd name="connsiteY9" fmla="*/ 1480991 h 4841960"/>
              <a:gd name="connsiteX10" fmla="*/ 3922734 w 5113519"/>
              <a:gd name="connsiteY10" fmla="*/ 2012985 h 4841960"/>
              <a:gd name="connsiteX11" fmla="*/ 5102436 w 5113519"/>
              <a:gd name="connsiteY11" fmla="*/ 2339389 h 4841960"/>
              <a:gd name="connsiteX12" fmla="*/ 4711811 w 5113519"/>
              <a:gd name="connsiteY12" fmla="*/ 2632297 h 4841960"/>
              <a:gd name="connsiteX13" fmla="*/ 3978725 w 5113519"/>
              <a:gd name="connsiteY13" fmla="*/ 2866407 h 4841960"/>
              <a:gd name="connsiteX14" fmla="*/ 4497225 w 5113519"/>
              <a:gd name="connsiteY14" fmla="*/ 3770174 h 4841960"/>
              <a:gd name="connsiteX15" fmla="*/ 3267080 w 5113519"/>
              <a:gd name="connsiteY15" fmla="*/ 3507473 h 4841960"/>
              <a:gd name="connsiteX16" fmla="*/ 3184115 w 5113519"/>
              <a:gd name="connsiteY16" fmla="*/ 4840512 h 4841960"/>
              <a:gd name="connsiteX17" fmla="*/ 2421953 w 5113519"/>
              <a:gd name="connsiteY17" fmla="*/ 3718173 h 4841960"/>
              <a:gd name="connsiteX18" fmla="*/ 1092966 w 5113519"/>
              <a:gd name="connsiteY18" fmla="*/ 4437056 h 4841960"/>
              <a:gd name="connsiteX19" fmla="*/ 1577328 w 5113519"/>
              <a:gd name="connsiteY19" fmla="*/ 2981795 h 4841960"/>
              <a:gd name="connsiteX20" fmla="*/ 1 w 5113519"/>
              <a:gd name="connsiteY20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74580 w 5113517"/>
              <a:gd name="connsiteY2" fmla="*/ 1036086 h 4841960"/>
              <a:gd name="connsiteX3" fmla="*/ 885091 w 5113517"/>
              <a:gd name="connsiteY3" fmla="*/ 1014344 h 4841960"/>
              <a:gd name="connsiteX4" fmla="*/ 1983563 w 5113517"/>
              <a:gd name="connsiteY4" fmla="*/ 1279850 h 4841960"/>
              <a:gd name="connsiteX5" fmla="*/ 2767493 w 5113517"/>
              <a:gd name="connsiteY5" fmla="*/ 0 h 4841960"/>
              <a:gd name="connsiteX6" fmla="*/ 3163847 w 5113517"/>
              <a:gd name="connsiteY6" fmla="*/ 1278714 h 4841960"/>
              <a:gd name="connsiteX7" fmla="*/ 4697917 w 5113517"/>
              <a:gd name="connsiteY7" fmla="*/ 711224 h 4841960"/>
              <a:gd name="connsiteX8" fmla="*/ 4272825 w 5113517"/>
              <a:gd name="connsiteY8" fmla="*/ 1480991 h 4841960"/>
              <a:gd name="connsiteX9" fmla="*/ 3922732 w 5113517"/>
              <a:gd name="connsiteY9" fmla="*/ 2012985 h 4841960"/>
              <a:gd name="connsiteX10" fmla="*/ 5102434 w 5113517"/>
              <a:gd name="connsiteY10" fmla="*/ 2339389 h 4841960"/>
              <a:gd name="connsiteX11" fmla="*/ 4711809 w 5113517"/>
              <a:gd name="connsiteY11" fmla="*/ 2632297 h 4841960"/>
              <a:gd name="connsiteX12" fmla="*/ 3978723 w 5113517"/>
              <a:gd name="connsiteY12" fmla="*/ 2866407 h 4841960"/>
              <a:gd name="connsiteX13" fmla="*/ 4497223 w 5113517"/>
              <a:gd name="connsiteY13" fmla="*/ 3770174 h 4841960"/>
              <a:gd name="connsiteX14" fmla="*/ 3267078 w 5113517"/>
              <a:gd name="connsiteY14" fmla="*/ 3507473 h 4841960"/>
              <a:gd name="connsiteX15" fmla="*/ 3184113 w 5113517"/>
              <a:gd name="connsiteY15" fmla="*/ 4840512 h 4841960"/>
              <a:gd name="connsiteX16" fmla="*/ 2421951 w 5113517"/>
              <a:gd name="connsiteY16" fmla="*/ 3718173 h 4841960"/>
              <a:gd name="connsiteX17" fmla="*/ 1092964 w 5113517"/>
              <a:gd name="connsiteY17" fmla="*/ 4437056 h 4841960"/>
              <a:gd name="connsiteX18" fmla="*/ 1577326 w 5113517"/>
              <a:gd name="connsiteY18" fmla="*/ 2981795 h 4841960"/>
              <a:gd name="connsiteX19" fmla="*/ -1 w 5113517"/>
              <a:gd name="connsiteY19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74582 w 5113519"/>
              <a:gd name="connsiteY2" fmla="*/ 103608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02498"/>
              <a:gd name="connsiteY0" fmla="*/ 2871567 h 4841960"/>
              <a:gd name="connsiteX1" fmla="*/ 1265118 w 5102498"/>
              <a:gd name="connsiteY1" fmla="*/ 2160898 h 4841960"/>
              <a:gd name="connsiteX2" fmla="*/ 485508 w 5102498"/>
              <a:gd name="connsiteY2" fmla="*/ 933726 h 4841960"/>
              <a:gd name="connsiteX3" fmla="*/ 1983565 w 5102498"/>
              <a:gd name="connsiteY3" fmla="*/ 1279850 h 4841960"/>
              <a:gd name="connsiteX4" fmla="*/ 2767495 w 5102498"/>
              <a:gd name="connsiteY4" fmla="*/ 0 h 4841960"/>
              <a:gd name="connsiteX5" fmla="*/ 3163849 w 5102498"/>
              <a:gd name="connsiteY5" fmla="*/ 1278714 h 4841960"/>
              <a:gd name="connsiteX6" fmla="*/ 4697919 w 5102498"/>
              <a:gd name="connsiteY6" fmla="*/ 711224 h 4841960"/>
              <a:gd name="connsiteX7" fmla="*/ 4272827 w 5102498"/>
              <a:gd name="connsiteY7" fmla="*/ 1480991 h 4841960"/>
              <a:gd name="connsiteX8" fmla="*/ 3922734 w 5102498"/>
              <a:gd name="connsiteY8" fmla="*/ 2012985 h 4841960"/>
              <a:gd name="connsiteX9" fmla="*/ 5102436 w 5102498"/>
              <a:gd name="connsiteY9" fmla="*/ 2339389 h 4841960"/>
              <a:gd name="connsiteX10" fmla="*/ 3978725 w 5102498"/>
              <a:gd name="connsiteY10" fmla="*/ 2866407 h 4841960"/>
              <a:gd name="connsiteX11" fmla="*/ 4497225 w 5102498"/>
              <a:gd name="connsiteY11" fmla="*/ 3770174 h 4841960"/>
              <a:gd name="connsiteX12" fmla="*/ 3267080 w 5102498"/>
              <a:gd name="connsiteY12" fmla="*/ 3507473 h 4841960"/>
              <a:gd name="connsiteX13" fmla="*/ 3184115 w 5102498"/>
              <a:gd name="connsiteY13" fmla="*/ 4840512 h 4841960"/>
              <a:gd name="connsiteX14" fmla="*/ 2421953 w 5102498"/>
              <a:gd name="connsiteY14" fmla="*/ 3718173 h 4841960"/>
              <a:gd name="connsiteX15" fmla="*/ 1092966 w 5102498"/>
              <a:gd name="connsiteY15" fmla="*/ 4437056 h 4841960"/>
              <a:gd name="connsiteX16" fmla="*/ 1577328 w 5102498"/>
              <a:gd name="connsiteY16" fmla="*/ 2981795 h 4841960"/>
              <a:gd name="connsiteX17" fmla="*/ 1 w 5102498"/>
              <a:gd name="connsiteY17" fmla="*/ 2871567 h 4841960"/>
              <a:gd name="connsiteX0" fmla="*/ -1 w 5102490"/>
              <a:gd name="connsiteY0" fmla="*/ 2871567 h 4841960"/>
              <a:gd name="connsiteX1" fmla="*/ 1265116 w 5102490"/>
              <a:gd name="connsiteY1" fmla="*/ 2160898 h 4841960"/>
              <a:gd name="connsiteX2" fmla="*/ 485506 w 5102490"/>
              <a:gd name="connsiteY2" fmla="*/ 933726 h 4841960"/>
              <a:gd name="connsiteX3" fmla="*/ 1983563 w 5102490"/>
              <a:gd name="connsiteY3" fmla="*/ 1279850 h 4841960"/>
              <a:gd name="connsiteX4" fmla="*/ 2767493 w 5102490"/>
              <a:gd name="connsiteY4" fmla="*/ 0 h 4841960"/>
              <a:gd name="connsiteX5" fmla="*/ 3163847 w 5102490"/>
              <a:gd name="connsiteY5" fmla="*/ 1278714 h 4841960"/>
              <a:gd name="connsiteX6" fmla="*/ 4697917 w 5102490"/>
              <a:gd name="connsiteY6" fmla="*/ 711224 h 4841960"/>
              <a:gd name="connsiteX7" fmla="*/ 4272825 w 5102490"/>
              <a:gd name="connsiteY7" fmla="*/ 1480991 h 4841960"/>
              <a:gd name="connsiteX8" fmla="*/ 3922732 w 5102490"/>
              <a:gd name="connsiteY8" fmla="*/ 2012985 h 4841960"/>
              <a:gd name="connsiteX9" fmla="*/ 5102434 w 5102490"/>
              <a:gd name="connsiteY9" fmla="*/ 2339389 h 4841960"/>
              <a:gd name="connsiteX10" fmla="*/ 3863684 w 5102490"/>
              <a:gd name="connsiteY10" fmla="*/ 2811641 h 4841960"/>
              <a:gd name="connsiteX11" fmla="*/ 4497223 w 5102490"/>
              <a:gd name="connsiteY11" fmla="*/ 3770174 h 4841960"/>
              <a:gd name="connsiteX12" fmla="*/ 3267078 w 5102490"/>
              <a:gd name="connsiteY12" fmla="*/ 3507473 h 4841960"/>
              <a:gd name="connsiteX13" fmla="*/ 3184113 w 5102490"/>
              <a:gd name="connsiteY13" fmla="*/ 4840512 h 4841960"/>
              <a:gd name="connsiteX14" fmla="*/ 2421951 w 5102490"/>
              <a:gd name="connsiteY14" fmla="*/ 3718173 h 4841960"/>
              <a:gd name="connsiteX15" fmla="*/ 1092964 w 5102490"/>
              <a:gd name="connsiteY15" fmla="*/ 4437056 h 4841960"/>
              <a:gd name="connsiteX16" fmla="*/ 1577326 w 5102490"/>
              <a:gd name="connsiteY16" fmla="*/ 2981795 h 4841960"/>
              <a:gd name="connsiteX17" fmla="*/ -1 w 5102490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265116 w 5102525"/>
              <a:gd name="connsiteY1" fmla="*/ 2160898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332556 w 5102525"/>
              <a:gd name="connsiteY1" fmla="*/ 2089701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17930 w 5102527"/>
              <a:gd name="connsiteY12" fmla="*/ 3356807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320372 w 5102525"/>
              <a:gd name="connsiteY3" fmla="*/ 1553982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253600 w 5102525"/>
              <a:gd name="connsiteY3" fmla="*/ 1457047 h 4841960"/>
              <a:gd name="connsiteX4" fmla="*/ 2767493 w 5102525"/>
              <a:gd name="connsiteY4" fmla="*/ 0 h 4841960"/>
              <a:gd name="connsiteX5" fmla="*/ 3180840 w 5102525"/>
              <a:gd name="connsiteY5" fmla="*/ 1613401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2527" h="4841960">
                <a:moveTo>
                  <a:pt x="1" y="2871567"/>
                </a:moveTo>
                <a:cubicBezTo>
                  <a:pt x="421402" y="2584945"/>
                  <a:pt x="1175071" y="2342174"/>
                  <a:pt x="1612943" y="2131595"/>
                </a:cubicBezTo>
                <a:cubicBezTo>
                  <a:pt x="1481299" y="1826529"/>
                  <a:pt x="548845" y="1124818"/>
                  <a:pt x="485508" y="933726"/>
                </a:cubicBezTo>
                <a:cubicBezTo>
                  <a:pt x="1004428" y="1022184"/>
                  <a:pt x="2157000" y="1438183"/>
                  <a:pt x="2253602" y="1457047"/>
                </a:cubicBezTo>
                <a:cubicBezTo>
                  <a:pt x="2421883" y="1235963"/>
                  <a:pt x="2561804" y="370262"/>
                  <a:pt x="2767495" y="0"/>
                </a:cubicBezTo>
                <a:cubicBezTo>
                  <a:pt x="2961050" y="579670"/>
                  <a:pt x="3085800" y="1250964"/>
                  <a:pt x="3180842" y="1613401"/>
                </a:cubicBezTo>
                <a:cubicBezTo>
                  <a:pt x="3830458" y="1277637"/>
                  <a:pt x="4513089" y="677511"/>
                  <a:pt x="4697919" y="711224"/>
                </a:cubicBezTo>
                <a:cubicBezTo>
                  <a:pt x="4671089" y="917044"/>
                  <a:pt x="4368692" y="1342376"/>
                  <a:pt x="4272827" y="1480991"/>
                </a:cubicBezTo>
                <a:lnTo>
                  <a:pt x="3922734" y="2012985"/>
                </a:lnTo>
                <a:cubicBezTo>
                  <a:pt x="4061002" y="2156051"/>
                  <a:pt x="4970923" y="2236170"/>
                  <a:pt x="5102436" y="2339389"/>
                </a:cubicBezTo>
                <a:cubicBezTo>
                  <a:pt x="5111768" y="2481626"/>
                  <a:pt x="4403169" y="2567925"/>
                  <a:pt x="3863686" y="2811641"/>
                </a:cubicBezTo>
                <a:cubicBezTo>
                  <a:pt x="4058045" y="3055818"/>
                  <a:pt x="4635886" y="3630336"/>
                  <a:pt x="4828315" y="3987432"/>
                </a:cubicBezTo>
                <a:cubicBezTo>
                  <a:pt x="4478531" y="3927776"/>
                  <a:pt x="3667817" y="3513566"/>
                  <a:pt x="3349202" y="3472552"/>
                </a:cubicBezTo>
                <a:cubicBezTo>
                  <a:pt x="3302826" y="3787859"/>
                  <a:pt x="3264946" y="4551710"/>
                  <a:pt x="3184115" y="4840512"/>
                </a:cubicBezTo>
                <a:cubicBezTo>
                  <a:pt x="3047820" y="4888982"/>
                  <a:pt x="2486222" y="3704492"/>
                  <a:pt x="2421953" y="3718173"/>
                </a:cubicBezTo>
                <a:cubicBezTo>
                  <a:pt x="2290571" y="3712506"/>
                  <a:pt x="1238296" y="4573139"/>
                  <a:pt x="1092966" y="4437056"/>
                </a:cubicBezTo>
                <a:cubicBezTo>
                  <a:pt x="1167837" y="3959174"/>
                  <a:pt x="1449412" y="3421788"/>
                  <a:pt x="1577328" y="2981795"/>
                </a:cubicBezTo>
                <a:cubicBezTo>
                  <a:pt x="1489335" y="2910464"/>
                  <a:pt x="52036" y="3008383"/>
                  <a:pt x="1" y="287156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61929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>
            <a:extLst>
              <a:ext uri="{FF2B5EF4-FFF2-40B4-BE49-F238E27FC236}">
                <a16:creationId xmlns:a16="http://schemas.microsoft.com/office/drawing/2014/main" id="{D4D4A4B6-823B-9EFA-2CDC-A6A42F90D38E}"/>
              </a:ext>
            </a:extLst>
          </p:cNvPr>
          <p:cNvSpPr/>
          <p:nvPr/>
        </p:nvSpPr>
        <p:spPr>
          <a:xfrm flipH="1">
            <a:off x="0" y="5982772"/>
            <a:ext cx="12192000" cy="872821"/>
          </a:xfrm>
          <a:custGeom>
            <a:avLst/>
            <a:gdLst>
              <a:gd name="connsiteX0" fmla="*/ 5494746 w 12192000"/>
              <a:gd name="connsiteY0" fmla="*/ 0 h 872821"/>
              <a:gd name="connsiteX1" fmla="*/ 4492152 w 12192000"/>
              <a:gd name="connsiteY1" fmla="*/ 376771 h 872821"/>
              <a:gd name="connsiteX2" fmla="*/ 3486247 w 12192000"/>
              <a:gd name="connsiteY2" fmla="*/ 105206 h 872821"/>
              <a:gd name="connsiteX3" fmla="*/ 2473724 w 12192000"/>
              <a:gd name="connsiteY3" fmla="*/ 376771 h 872821"/>
              <a:gd name="connsiteX4" fmla="*/ 1494300 w 12192000"/>
              <a:gd name="connsiteY4" fmla="*/ 31278 h 872821"/>
              <a:gd name="connsiteX5" fmla="*/ 455296 w 12192000"/>
              <a:gd name="connsiteY5" fmla="*/ 376771 h 872821"/>
              <a:gd name="connsiteX6" fmla="*/ 42392 w 12192000"/>
              <a:gd name="connsiteY6" fmla="*/ 316122 h 872821"/>
              <a:gd name="connsiteX7" fmla="*/ 0 w 12192000"/>
              <a:gd name="connsiteY7" fmla="*/ 303685 h 872821"/>
              <a:gd name="connsiteX8" fmla="*/ 0 w 12192000"/>
              <a:gd name="connsiteY8" fmla="*/ 872821 h 872821"/>
              <a:gd name="connsiteX9" fmla="*/ 12192000 w 12192000"/>
              <a:gd name="connsiteY9" fmla="*/ 872821 h 872821"/>
              <a:gd name="connsiteX10" fmla="*/ 12192000 w 12192000"/>
              <a:gd name="connsiteY10" fmla="*/ 170840 h 872821"/>
              <a:gd name="connsiteX11" fmla="*/ 12191270 w 12192000"/>
              <a:gd name="connsiteY11" fmla="*/ 170453 h 872821"/>
              <a:gd name="connsiteX12" fmla="*/ 11576889 w 12192000"/>
              <a:gd name="connsiteY12" fmla="*/ 42651 h 872821"/>
              <a:gd name="connsiteX13" fmla="*/ 10562188 w 12192000"/>
              <a:gd name="connsiteY13" fmla="*/ 376623 h 872821"/>
              <a:gd name="connsiteX14" fmla="*/ 9544395 w 12192000"/>
              <a:gd name="connsiteY14" fmla="*/ 42651 h 872821"/>
              <a:gd name="connsiteX15" fmla="*/ 8519215 w 12192000"/>
              <a:gd name="connsiteY15" fmla="*/ 444865 h 872821"/>
              <a:gd name="connsiteX16" fmla="*/ 7539208 w 12192000"/>
              <a:gd name="connsiteY16" fmla="*/ 93833 h 872821"/>
              <a:gd name="connsiteX17" fmla="*/ 6516755 w 12192000"/>
              <a:gd name="connsiteY17" fmla="*/ 376771 h 872821"/>
              <a:gd name="connsiteX18" fmla="*/ 5494746 w 12192000"/>
              <a:gd name="connsiteY18" fmla="*/ 0 h 872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192000" h="872821">
                <a:moveTo>
                  <a:pt x="5494746" y="0"/>
                </a:moveTo>
                <a:cubicBezTo>
                  <a:pt x="4990135" y="0"/>
                  <a:pt x="4826902" y="359237"/>
                  <a:pt x="4492152" y="376771"/>
                </a:cubicBezTo>
                <a:cubicBezTo>
                  <a:pt x="4157402" y="394305"/>
                  <a:pt x="3990849" y="105206"/>
                  <a:pt x="3486247" y="105206"/>
                </a:cubicBezTo>
                <a:cubicBezTo>
                  <a:pt x="2981635" y="105206"/>
                  <a:pt x="2805715" y="389093"/>
                  <a:pt x="2473724" y="376771"/>
                </a:cubicBezTo>
                <a:cubicBezTo>
                  <a:pt x="2141733" y="364449"/>
                  <a:pt x="1998902" y="31278"/>
                  <a:pt x="1494300" y="31278"/>
                </a:cubicBezTo>
                <a:cubicBezTo>
                  <a:pt x="989687" y="31278"/>
                  <a:pt x="959898" y="376771"/>
                  <a:pt x="455296" y="376771"/>
                </a:cubicBezTo>
                <a:cubicBezTo>
                  <a:pt x="313374" y="376771"/>
                  <a:pt x="175046" y="351587"/>
                  <a:pt x="42392" y="316122"/>
                </a:cubicBezTo>
                <a:lnTo>
                  <a:pt x="0" y="303685"/>
                </a:lnTo>
                <a:lnTo>
                  <a:pt x="0" y="872821"/>
                </a:lnTo>
                <a:lnTo>
                  <a:pt x="12192000" y="872821"/>
                </a:lnTo>
                <a:lnTo>
                  <a:pt x="12192000" y="170840"/>
                </a:lnTo>
                <a:lnTo>
                  <a:pt x="12191270" y="170453"/>
                </a:lnTo>
                <a:cubicBezTo>
                  <a:pt x="12028032" y="90429"/>
                  <a:pt x="11828203" y="23491"/>
                  <a:pt x="11576889" y="42651"/>
                </a:cubicBezTo>
                <a:cubicBezTo>
                  <a:pt x="11086400" y="80046"/>
                  <a:pt x="11145351" y="350602"/>
                  <a:pt x="10562188" y="376623"/>
                </a:cubicBezTo>
                <a:cubicBezTo>
                  <a:pt x="10185342" y="340865"/>
                  <a:pt x="9884890" y="31277"/>
                  <a:pt x="9544395" y="42651"/>
                </a:cubicBezTo>
                <a:cubicBezTo>
                  <a:pt x="9203900" y="54025"/>
                  <a:pt x="8853413" y="436335"/>
                  <a:pt x="8519215" y="444865"/>
                </a:cubicBezTo>
                <a:cubicBezTo>
                  <a:pt x="8185017" y="453394"/>
                  <a:pt x="8099017" y="117312"/>
                  <a:pt x="7539208" y="93833"/>
                </a:cubicBezTo>
                <a:cubicBezTo>
                  <a:pt x="7034596" y="93833"/>
                  <a:pt x="6857497" y="392410"/>
                  <a:pt x="6516755" y="376771"/>
                </a:cubicBezTo>
                <a:cubicBezTo>
                  <a:pt x="6176011" y="361133"/>
                  <a:pt x="5832180" y="0"/>
                  <a:pt x="5494746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1" y="759854"/>
            <a:ext cx="8662150" cy="10886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89" y="2024796"/>
            <a:ext cx="9901075" cy="30616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8364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950976"/>
            <a:ext cx="3120712" cy="2436791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438" y="945070"/>
            <a:ext cx="7172248" cy="52118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  <a:lvl5pPr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2578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tar: 7 Points 2">
            <a:extLst>
              <a:ext uri="{FF2B5EF4-FFF2-40B4-BE49-F238E27FC236}">
                <a16:creationId xmlns:a16="http://schemas.microsoft.com/office/drawing/2014/main" id="{77EA1A05-7340-5497-CC8D-FAE60C30DD3B}"/>
              </a:ext>
            </a:extLst>
          </p:cNvPr>
          <p:cNvSpPr/>
          <p:nvPr/>
        </p:nvSpPr>
        <p:spPr>
          <a:xfrm rot="7778087">
            <a:off x="3673573" y="4743092"/>
            <a:ext cx="2146968" cy="2044828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614529 h 4485695"/>
              <a:gd name="connsiteX1" fmla="*/ 1247571 w 5095972"/>
              <a:gd name="connsiteY1" fmla="*/ 1969496 h 4485695"/>
              <a:gd name="connsiteX2" fmla="*/ 582112 w 5095972"/>
              <a:gd name="connsiteY2" fmla="*/ 1194259 h 4485695"/>
              <a:gd name="connsiteX3" fmla="*/ 457035 w 5095972"/>
              <a:gd name="connsiteY3" fmla="*/ 844684 h 4485695"/>
              <a:gd name="connsiteX4" fmla="*/ 867546 w 5095972"/>
              <a:gd name="connsiteY4" fmla="*/ 822942 h 4485695"/>
              <a:gd name="connsiteX5" fmla="*/ 1966018 w 5095972"/>
              <a:gd name="connsiteY5" fmla="*/ 1088448 h 4485695"/>
              <a:gd name="connsiteX6" fmla="*/ 2861175 w 5095972"/>
              <a:gd name="connsiteY6" fmla="*/ 0 h 4485695"/>
              <a:gd name="connsiteX7" fmla="*/ 3146302 w 5095972"/>
              <a:gd name="connsiteY7" fmla="*/ 1087312 h 4485695"/>
              <a:gd name="connsiteX8" fmla="*/ 4148777 w 5095972"/>
              <a:gd name="connsiteY8" fmla="*/ 464254 h 4485695"/>
              <a:gd name="connsiteX9" fmla="*/ 4680372 w 5095972"/>
              <a:gd name="connsiteY9" fmla="*/ 519822 h 4485695"/>
              <a:gd name="connsiteX10" fmla="*/ 4255280 w 5095972"/>
              <a:gd name="connsiteY10" fmla="*/ 1289589 h 4485695"/>
              <a:gd name="connsiteX11" fmla="*/ 3905187 w 5095972"/>
              <a:gd name="connsiteY11" fmla="*/ 1821583 h 4485695"/>
              <a:gd name="connsiteX12" fmla="*/ 4477698 w 5095972"/>
              <a:gd name="connsiteY12" fmla="*/ 1928245 h 4485695"/>
              <a:gd name="connsiteX13" fmla="*/ 5084889 w 5095972"/>
              <a:gd name="connsiteY13" fmla="*/ 2147987 h 4485695"/>
              <a:gd name="connsiteX14" fmla="*/ 4694264 w 5095972"/>
              <a:gd name="connsiteY14" fmla="*/ 2440895 h 4485695"/>
              <a:gd name="connsiteX15" fmla="*/ 3961178 w 5095972"/>
              <a:gd name="connsiteY15" fmla="*/ 2675005 h 4485695"/>
              <a:gd name="connsiteX16" fmla="*/ 4479678 w 5095972"/>
              <a:gd name="connsiteY16" fmla="*/ 3578772 h 4485695"/>
              <a:gd name="connsiteX17" fmla="*/ 4272550 w 5095972"/>
              <a:gd name="connsiteY17" fmla="*/ 3740433 h 4485695"/>
              <a:gd name="connsiteX18" fmla="*/ 3249533 w 5095972"/>
              <a:gd name="connsiteY18" fmla="*/ 3316071 h 4485695"/>
              <a:gd name="connsiteX19" fmla="*/ 3123234 w 5095972"/>
              <a:gd name="connsiteY19" fmla="*/ 4354243 h 4485695"/>
              <a:gd name="connsiteX20" fmla="*/ 2790770 w 5095972"/>
              <a:gd name="connsiteY20" fmla="*/ 4405911 h 4485695"/>
              <a:gd name="connsiteX21" fmla="*/ 2431760 w 5095972"/>
              <a:gd name="connsiteY21" fmla="*/ 3606889 h 4485695"/>
              <a:gd name="connsiteX22" fmla="*/ 1693537 w 5095972"/>
              <a:gd name="connsiteY22" fmla="*/ 4159744 h 4485695"/>
              <a:gd name="connsiteX23" fmla="*/ 1176032 w 5095972"/>
              <a:gd name="connsiteY23" fmla="*/ 4110373 h 4485695"/>
              <a:gd name="connsiteX24" fmla="*/ 1559781 w 5095972"/>
              <a:gd name="connsiteY24" fmla="*/ 2790393 h 4485695"/>
              <a:gd name="connsiteX25" fmla="*/ 388250 w 5095972"/>
              <a:gd name="connsiteY25" fmla="*/ 2886283 h 4485695"/>
              <a:gd name="connsiteX26" fmla="*/ 40328 w 5095972"/>
              <a:gd name="connsiteY26" fmla="*/ 2614529 h 4485695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4477698 w 5095972"/>
              <a:gd name="connsiteY11" fmla="*/ 2119647 h 4677097"/>
              <a:gd name="connsiteX12" fmla="*/ 5084889 w 5095972"/>
              <a:gd name="connsiteY12" fmla="*/ 2339389 h 4677097"/>
              <a:gd name="connsiteX13" fmla="*/ 4694264 w 5095972"/>
              <a:gd name="connsiteY13" fmla="*/ 2632297 h 4677097"/>
              <a:gd name="connsiteX14" fmla="*/ 3961178 w 5095972"/>
              <a:gd name="connsiteY14" fmla="*/ 2866407 h 4677097"/>
              <a:gd name="connsiteX15" fmla="*/ 4479678 w 5095972"/>
              <a:gd name="connsiteY15" fmla="*/ 3770174 h 4677097"/>
              <a:gd name="connsiteX16" fmla="*/ 4272550 w 5095972"/>
              <a:gd name="connsiteY16" fmla="*/ 3931835 h 4677097"/>
              <a:gd name="connsiteX17" fmla="*/ 3249533 w 5095972"/>
              <a:gd name="connsiteY17" fmla="*/ 3507473 h 4677097"/>
              <a:gd name="connsiteX18" fmla="*/ 3123234 w 5095972"/>
              <a:gd name="connsiteY18" fmla="*/ 4545645 h 4677097"/>
              <a:gd name="connsiteX19" fmla="*/ 2790770 w 5095972"/>
              <a:gd name="connsiteY19" fmla="*/ 4597313 h 4677097"/>
              <a:gd name="connsiteX20" fmla="*/ 2431760 w 5095972"/>
              <a:gd name="connsiteY20" fmla="*/ 3798291 h 4677097"/>
              <a:gd name="connsiteX21" fmla="*/ 1693537 w 5095972"/>
              <a:gd name="connsiteY21" fmla="*/ 4351146 h 4677097"/>
              <a:gd name="connsiteX22" fmla="*/ 1176032 w 5095972"/>
              <a:gd name="connsiteY22" fmla="*/ 4301775 h 4677097"/>
              <a:gd name="connsiteX23" fmla="*/ 1559781 w 5095972"/>
              <a:gd name="connsiteY23" fmla="*/ 2981795 h 4677097"/>
              <a:gd name="connsiteX24" fmla="*/ 388250 w 5095972"/>
              <a:gd name="connsiteY24" fmla="*/ 3077685 h 4677097"/>
              <a:gd name="connsiteX25" fmla="*/ 40328 w 5095972"/>
              <a:gd name="connsiteY25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4272550 w 5095972"/>
              <a:gd name="connsiteY15" fmla="*/ 3931835 h 4677097"/>
              <a:gd name="connsiteX16" fmla="*/ 3249533 w 5095972"/>
              <a:gd name="connsiteY16" fmla="*/ 3507473 h 4677097"/>
              <a:gd name="connsiteX17" fmla="*/ 3123234 w 5095972"/>
              <a:gd name="connsiteY17" fmla="*/ 4545645 h 4677097"/>
              <a:gd name="connsiteX18" fmla="*/ 2790770 w 5095972"/>
              <a:gd name="connsiteY18" fmla="*/ 4597313 h 4677097"/>
              <a:gd name="connsiteX19" fmla="*/ 2431760 w 5095972"/>
              <a:gd name="connsiteY19" fmla="*/ 3798291 h 4677097"/>
              <a:gd name="connsiteX20" fmla="*/ 1693537 w 5095972"/>
              <a:gd name="connsiteY20" fmla="*/ 4351146 h 4677097"/>
              <a:gd name="connsiteX21" fmla="*/ 1176032 w 5095972"/>
              <a:gd name="connsiteY21" fmla="*/ 4301775 h 4677097"/>
              <a:gd name="connsiteX22" fmla="*/ 1559781 w 5095972"/>
              <a:gd name="connsiteY22" fmla="*/ 2981795 h 4677097"/>
              <a:gd name="connsiteX23" fmla="*/ 388250 w 5095972"/>
              <a:gd name="connsiteY23" fmla="*/ 3077685 h 4677097"/>
              <a:gd name="connsiteX24" fmla="*/ 40328 w 5095972"/>
              <a:gd name="connsiteY24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3249533 w 5095972"/>
              <a:gd name="connsiteY15" fmla="*/ 3507473 h 4677097"/>
              <a:gd name="connsiteX16" fmla="*/ 3123234 w 5095972"/>
              <a:gd name="connsiteY16" fmla="*/ 4545645 h 4677097"/>
              <a:gd name="connsiteX17" fmla="*/ 2790770 w 5095972"/>
              <a:gd name="connsiteY17" fmla="*/ 4597313 h 4677097"/>
              <a:gd name="connsiteX18" fmla="*/ 2431760 w 5095972"/>
              <a:gd name="connsiteY18" fmla="*/ 3798291 h 4677097"/>
              <a:gd name="connsiteX19" fmla="*/ 1693537 w 5095972"/>
              <a:gd name="connsiteY19" fmla="*/ 4351146 h 4677097"/>
              <a:gd name="connsiteX20" fmla="*/ 1176032 w 5095972"/>
              <a:gd name="connsiteY20" fmla="*/ 4301775 h 4677097"/>
              <a:gd name="connsiteX21" fmla="*/ 1559781 w 5095972"/>
              <a:gd name="connsiteY21" fmla="*/ 2981795 h 4677097"/>
              <a:gd name="connsiteX22" fmla="*/ 388250 w 5095972"/>
              <a:gd name="connsiteY22" fmla="*/ 3077685 h 4677097"/>
              <a:gd name="connsiteX23" fmla="*/ 40328 w 5095972"/>
              <a:gd name="connsiteY23" fmla="*/ 2805931 h 4677097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693537 w 5095972"/>
              <a:gd name="connsiteY18" fmla="*/ 4351146 h 4547858"/>
              <a:gd name="connsiteX19" fmla="*/ 1176032 w 5095972"/>
              <a:gd name="connsiteY19" fmla="*/ 4301775 h 4547858"/>
              <a:gd name="connsiteX20" fmla="*/ 1559781 w 5095972"/>
              <a:gd name="connsiteY20" fmla="*/ 2981795 h 4547858"/>
              <a:gd name="connsiteX21" fmla="*/ 388250 w 5095972"/>
              <a:gd name="connsiteY21" fmla="*/ 3077685 h 4547858"/>
              <a:gd name="connsiteX22" fmla="*/ 40328 w 5095972"/>
              <a:gd name="connsiteY22" fmla="*/ 2805931 h 4547858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176032 w 5095972"/>
              <a:gd name="connsiteY18" fmla="*/ 4301775 h 4547858"/>
              <a:gd name="connsiteX19" fmla="*/ 1559781 w 5095972"/>
              <a:gd name="connsiteY19" fmla="*/ 2981795 h 4547858"/>
              <a:gd name="connsiteX20" fmla="*/ 388250 w 5095972"/>
              <a:gd name="connsiteY20" fmla="*/ 3077685 h 4547858"/>
              <a:gd name="connsiteX21" fmla="*/ 40328 w 5095972"/>
              <a:gd name="connsiteY21" fmla="*/ 2805931 h 4547858"/>
              <a:gd name="connsiteX0" fmla="*/ 40328 w 5095972"/>
              <a:gd name="connsiteY0" fmla="*/ 2805931 h 4842127"/>
              <a:gd name="connsiteX1" fmla="*/ 1247571 w 5095972"/>
              <a:gd name="connsiteY1" fmla="*/ 2160898 h 4842127"/>
              <a:gd name="connsiteX2" fmla="*/ 582112 w 5095972"/>
              <a:gd name="connsiteY2" fmla="*/ 1385661 h 4842127"/>
              <a:gd name="connsiteX3" fmla="*/ 457035 w 5095972"/>
              <a:gd name="connsiteY3" fmla="*/ 1036086 h 4842127"/>
              <a:gd name="connsiteX4" fmla="*/ 867546 w 5095972"/>
              <a:gd name="connsiteY4" fmla="*/ 1014344 h 4842127"/>
              <a:gd name="connsiteX5" fmla="*/ 1966018 w 5095972"/>
              <a:gd name="connsiteY5" fmla="*/ 1279850 h 4842127"/>
              <a:gd name="connsiteX6" fmla="*/ 2749948 w 5095972"/>
              <a:gd name="connsiteY6" fmla="*/ 0 h 4842127"/>
              <a:gd name="connsiteX7" fmla="*/ 3146302 w 5095972"/>
              <a:gd name="connsiteY7" fmla="*/ 1278714 h 4842127"/>
              <a:gd name="connsiteX8" fmla="*/ 4680372 w 5095972"/>
              <a:gd name="connsiteY8" fmla="*/ 711224 h 4842127"/>
              <a:gd name="connsiteX9" fmla="*/ 4255280 w 5095972"/>
              <a:gd name="connsiteY9" fmla="*/ 1480991 h 4842127"/>
              <a:gd name="connsiteX10" fmla="*/ 3905187 w 5095972"/>
              <a:gd name="connsiteY10" fmla="*/ 2012985 h 4842127"/>
              <a:gd name="connsiteX11" fmla="*/ 5084889 w 5095972"/>
              <a:gd name="connsiteY11" fmla="*/ 2339389 h 4842127"/>
              <a:gd name="connsiteX12" fmla="*/ 4694264 w 5095972"/>
              <a:gd name="connsiteY12" fmla="*/ 2632297 h 4842127"/>
              <a:gd name="connsiteX13" fmla="*/ 3961178 w 5095972"/>
              <a:gd name="connsiteY13" fmla="*/ 2866407 h 4842127"/>
              <a:gd name="connsiteX14" fmla="*/ 4479678 w 5095972"/>
              <a:gd name="connsiteY14" fmla="*/ 3770174 h 4842127"/>
              <a:gd name="connsiteX15" fmla="*/ 3249533 w 5095972"/>
              <a:gd name="connsiteY15" fmla="*/ 3507473 h 4842127"/>
              <a:gd name="connsiteX16" fmla="*/ 3166568 w 5095972"/>
              <a:gd name="connsiteY16" fmla="*/ 4840512 h 4842127"/>
              <a:gd name="connsiteX17" fmla="*/ 2431760 w 5095972"/>
              <a:gd name="connsiteY17" fmla="*/ 3798291 h 4842127"/>
              <a:gd name="connsiteX18" fmla="*/ 1176032 w 5095972"/>
              <a:gd name="connsiteY18" fmla="*/ 4301775 h 4842127"/>
              <a:gd name="connsiteX19" fmla="*/ 1559781 w 5095972"/>
              <a:gd name="connsiteY19" fmla="*/ 2981795 h 4842127"/>
              <a:gd name="connsiteX20" fmla="*/ 388250 w 5095972"/>
              <a:gd name="connsiteY20" fmla="*/ 3077685 h 4842127"/>
              <a:gd name="connsiteX21" fmla="*/ 40328 w 5095972"/>
              <a:gd name="connsiteY21" fmla="*/ 2805931 h 4842127"/>
              <a:gd name="connsiteX0" fmla="*/ 40328 w 5095972"/>
              <a:gd name="connsiteY0" fmla="*/ 2805931 h 4842017"/>
              <a:gd name="connsiteX1" fmla="*/ 1247571 w 5095972"/>
              <a:gd name="connsiteY1" fmla="*/ 2160898 h 4842017"/>
              <a:gd name="connsiteX2" fmla="*/ 582112 w 5095972"/>
              <a:gd name="connsiteY2" fmla="*/ 1385661 h 4842017"/>
              <a:gd name="connsiteX3" fmla="*/ 457035 w 5095972"/>
              <a:gd name="connsiteY3" fmla="*/ 1036086 h 4842017"/>
              <a:gd name="connsiteX4" fmla="*/ 867546 w 5095972"/>
              <a:gd name="connsiteY4" fmla="*/ 1014344 h 4842017"/>
              <a:gd name="connsiteX5" fmla="*/ 1966018 w 5095972"/>
              <a:gd name="connsiteY5" fmla="*/ 1279850 h 4842017"/>
              <a:gd name="connsiteX6" fmla="*/ 2749948 w 5095972"/>
              <a:gd name="connsiteY6" fmla="*/ 0 h 4842017"/>
              <a:gd name="connsiteX7" fmla="*/ 3146302 w 5095972"/>
              <a:gd name="connsiteY7" fmla="*/ 1278714 h 4842017"/>
              <a:gd name="connsiteX8" fmla="*/ 4680372 w 5095972"/>
              <a:gd name="connsiteY8" fmla="*/ 711224 h 4842017"/>
              <a:gd name="connsiteX9" fmla="*/ 4255280 w 5095972"/>
              <a:gd name="connsiteY9" fmla="*/ 1480991 h 4842017"/>
              <a:gd name="connsiteX10" fmla="*/ 3905187 w 5095972"/>
              <a:gd name="connsiteY10" fmla="*/ 2012985 h 4842017"/>
              <a:gd name="connsiteX11" fmla="*/ 5084889 w 5095972"/>
              <a:gd name="connsiteY11" fmla="*/ 2339389 h 4842017"/>
              <a:gd name="connsiteX12" fmla="*/ 4694264 w 5095972"/>
              <a:gd name="connsiteY12" fmla="*/ 2632297 h 4842017"/>
              <a:gd name="connsiteX13" fmla="*/ 3961178 w 5095972"/>
              <a:gd name="connsiteY13" fmla="*/ 2866407 h 4842017"/>
              <a:gd name="connsiteX14" fmla="*/ 4479678 w 5095972"/>
              <a:gd name="connsiteY14" fmla="*/ 3770174 h 4842017"/>
              <a:gd name="connsiteX15" fmla="*/ 3249533 w 5095972"/>
              <a:gd name="connsiteY15" fmla="*/ 3507473 h 4842017"/>
              <a:gd name="connsiteX16" fmla="*/ 3166568 w 5095972"/>
              <a:gd name="connsiteY16" fmla="*/ 4840512 h 4842017"/>
              <a:gd name="connsiteX17" fmla="*/ 2404406 w 5095972"/>
              <a:gd name="connsiteY17" fmla="*/ 3718173 h 4842017"/>
              <a:gd name="connsiteX18" fmla="*/ 1176032 w 5095972"/>
              <a:gd name="connsiteY18" fmla="*/ 4301775 h 4842017"/>
              <a:gd name="connsiteX19" fmla="*/ 1559781 w 5095972"/>
              <a:gd name="connsiteY19" fmla="*/ 2981795 h 4842017"/>
              <a:gd name="connsiteX20" fmla="*/ 388250 w 5095972"/>
              <a:gd name="connsiteY20" fmla="*/ 3077685 h 4842017"/>
              <a:gd name="connsiteX21" fmla="*/ 40328 w 5095972"/>
              <a:gd name="connsiteY21" fmla="*/ 2805931 h 4842017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075419 w 5095972"/>
              <a:gd name="connsiteY18" fmla="*/ 4437056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0 w 5055644"/>
              <a:gd name="connsiteY0" fmla="*/ 2805931 h 4841960"/>
              <a:gd name="connsiteX1" fmla="*/ 1207243 w 5055644"/>
              <a:gd name="connsiteY1" fmla="*/ 2160898 h 4841960"/>
              <a:gd name="connsiteX2" fmla="*/ 541784 w 5055644"/>
              <a:gd name="connsiteY2" fmla="*/ 1385661 h 4841960"/>
              <a:gd name="connsiteX3" fmla="*/ 416707 w 5055644"/>
              <a:gd name="connsiteY3" fmla="*/ 1036086 h 4841960"/>
              <a:gd name="connsiteX4" fmla="*/ 827218 w 5055644"/>
              <a:gd name="connsiteY4" fmla="*/ 1014344 h 4841960"/>
              <a:gd name="connsiteX5" fmla="*/ 1925690 w 5055644"/>
              <a:gd name="connsiteY5" fmla="*/ 1279850 h 4841960"/>
              <a:gd name="connsiteX6" fmla="*/ 2709620 w 5055644"/>
              <a:gd name="connsiteY6" fmla="*/ 0 h 4841960"/>
              <a:gd name="connsiteX7" fmla="*/ 3105974 w 5055644"/>
              <a:gd name="connsiteY7" fmla="*/ 1278714 h 4841960"/>
              <a:gd name="connsiteX8" fmla="*/ 4640044 w 5055644"/>
              <a:gd name="connsiteY8" fmla="*/ 711224 h 4841960"/>
              <a:gd name="connsiteX9" fmla="*/ 4214952 w 5055644"/>
              <a:gd name="connsiteY9" fmla="*/ 1480991 h 4841960"/>
              <a:gd name="connsiteX10" fmla="*/ 3864859 w 5055644"/>
              <a:gd name="connsiteY10" fmla="*/ 2012985 h 4841960"/>
              <a:gd name="connsiteX11" fmla="*/ 5044561 w 5055644"/>
              <a:gd name="connsiteY11" fmla="*/ 2339389 h 4841960"/>
              <a:gd name="connsiteX12" fmla="*/ 4653936 w 5055644"/>
              <a:gd name="connsiteY12" fmla="*/ 2632297 h 4841960"/>
              <a:gd name="connsiteX13" fmla="*/ 3920850 w 5055644"/>
              <a:gd name="connsiteY13" fmla="*/ 2866407 h 4841960"/>
              <a:gd name="connsiteX14" fmla="*/ 4439350 w 5055644"/>
              <a:gd name="connsiteY14" fmla="*/ 3770174 h 4841960"/>
              <a:gd name="connsiteX15" fmla="*/ 3209205 w 5055644"/>
              <a:gd name="connsiteY15" fmla="*/ 3507473 h 4841960"/>
              <a:gd name="connsiteX16" fmla="*/ 3126240 w 5055644"/>
              <a:gd name="connsiteY16" fmla="*/ 4840512 h 4841960"/>
              <a:gd name="connsiteX17" fmla="*/ 2364078 w 5055644"/>
              <a:gd name="connsiteY17" fmla="*/ 3718173 h 4841960"/>
              <a:gd name="connsiteX18" fmla="*/ 1035091 w 5055644"/>
              <a:gd name="connsiteY18" fmla="*/ 4437056 h 4841960"/>
              <a:gd name="connsiteX19" fmla="*/ 1519453 w 5055644"/>
              <a:gd name="connsiteY19" fmla="*/ 2981795 h 4841960"/>
              <a:gd name="connsiteX20" fmla="*/ 0 w 5055644"/>
              <a:gd name="connsiteY20" fmla="*/ 2805931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599657 w 5113517"/>
              <a:gd name="connsiteY2" fmla="*/ 1385661 h 4841960"/>
              <a:gd name="connsiteX3" fmla="*/ 474580 w 5113517"/>
              <a:gd name="connsiteY3" fmla="*/ 1036086 h 4841960"/>
              <a:gd name="connsiteX4" fmla="*/ 885091 w 5113517"/>
              <a:gd name="connsiteY4" fmla="*/ 1014344 h 4841960"/>
              <a:gd name="connsiteX5" fmla="*/ 1983563 w 5113517"/>
              <a:gd name="connsiteY5" fmla="*/ 1279850 h 4841960"/>
              <a:gd name="connsiteX6" fmla="*/ 2767493 w 5113517"/>
              <a:gd name="connsiteY6" fmla="*/ 0 h 4841960"/>
              <a:gd name="connsiteX7" fmla="*/ 3163847 w 5113517"/>
              <a:gd name="connsiteY7" fmla="*/ 1278714 h 4841960"/>
              <a:gd name="connsiteX8" fmla="*/ 4697917 w 5113517"/>
              <a:gd name="connsiteY8" fmla="*/ 711224 h 4841960"/>
              <a:gd name="connsiteX9" fmla="*/ 4272825 w 5113517"/>
              <a:gd name="connsiteY9" fmla="*/ 1480991 h 4841960"/>
              <a:gd name="connsiteX10" fmla="*/ 3922732 w 5113517"/>
              <a:gd name="connsiteY10" fmla="*/ 2012985 h 4841960"/>
              <a:gd name="connsiteX11" fmla="*/ 5102434 w 5113517"/>
              <a:gd name="connsiteY11" fmla="*/ 2339389 h 4841960"/>
              <a:gd name="connsiteX12" fmla="*/ 4711809 w 5113517"/>
              <a:gd name="connsiteY12" fmla="*/ 2632297 h 4841960"/>
              <a:gd name="connsiteX13" fmla="*/ 3978723 w 5113517"/>
              <a:gd name="connsiteY13" fmla="*/ 2866407 h 4841960"/>
              <a:gd name="connsiteX14" fmla="*/ 4497223 w 5113517"/>
              <a:gd name="connsiteY14" fmla="*/ 3770174 h 4841960"/>
              <a:gd name="connsiteX15" fmla="*/ 3267078 w 5113517"/>
              <a:gd name="connsiteY15" fmla="*/ 3507473 h 4841960"/>
              <a:gd name="connsiteX16" fmla="*/ 3184113 w 5113517"/>
              <a:gd name="connsiteY16" fmla="*/ 4840512 h 4841960"/>
              <a:gd name="connsiteX17" fmla="*/ 2421951 w 5113517"/>
              <a:gd name="connsiteY17" fmla="*/ 3718173 h 4841960"/>
              <a:gd name="connsiteX18" fmla="*/ 1092964 w 5113517"/>
              <a:gd name="connsiteY18" fmla="*/ 4437056 h 4841960"/>
              <a:gd name="connsiteX19" fmla="*/ 1577326 w 5113517"/>
              <a:gd name="connsiteY19" fmla="*/ 2981795 h 4841960"/>
              <a:gd name="connsiteX20" fmla="*/ -1 w 5113517"/>
              <a:gd name="connsiteY20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599659 w 5113519"/>
              <a:gd name="connsiteY2" fmla="*/ 1385661 h 4841960"/>
              <a:gd name="connsiteX3" fmla="*/ 474582 w 5113519"/>
              <a:gd name="connsiteY3" fmla="*/ 1036086 h 4841960"/>
              <a:gd name="connsiteX4" fmla="*/ 885093 w 5113519"/>
              <a:gd name="connsiteY4" fmla="*/ 1014344 h 4841960"/>
              <a:gd name="connsiteX5" fmla="*/ 1983565 w 5113519"/>
              <a:gd name="connsiteY5" fmla="*/ 1279850 h 4841960"/>
              <a:gd name="connsiteX6" fmla="*/ 2767495 w 5113519"/>
              <a:gd name="connsiteY6" fmla="*/ 0 h 4841960"/>
              <a:gd name="connsiteX7" fmla="*/ 3163849 w 5113519"/>
              <a:gd name="connsiteY7" fmla="*/ 1278714 h 4841960"/>
              <a:gd name="connsiteX8" fmla="*/ 4697919 w 5113519"/>
              <a:gd name="connsiteY8" fmla="*/ 711224 h 4841960"/>
              <a:gd name="connsiteX9" fmla="*/ 4272827 w 5113519"/>
              <a:gd name="connsiteY9" fmla="*/ 1480991 h 4841960"/>
              <a:gd name="connsiteX10" fmla="*/ 3922734 w 5113519"/>
              <a:gd name="connsiteY10" fmla="*/ 2012985 h 4841960"/>
              <a:gd name="connsiteX11" fmla="*/ 5102436 w 5113519"/>
              <a:gd name="connsiteY11" fmla="*/ 2339389 h 4841960"/>
              <a:gd name="connsiteX12" fmla="*/ 4711811 w 5113519"/>
              <a:gd name="connsiteY12" fmla="*/ 2632297 h 4841960"/>
              <a:gd name="connsiteX13" fmla="*/ 3978725 w 5113519"/>
              <a:gd name="connsiteY13" fmla="*/ 2866407 h 4841960"/>
              <a:gd name="connsiteX14" fmla="*/ 4497225 w 5113519"/>
              <a:gd name="connsiteY14" fmla="*/ 3770174 h 4841960"/>
              <a:gd name="connsiteX15" fmla="*/ 3267080 w 5113519"/>
              <a:gd name="connsiteY15" fmla="*/ 3507473 h 4841960"/>
              <a:gd name="connsiteX16" fmla="*/ 3184115 w 5113519"/>
              <a:gd name="connsiteY16" fmla="*/ 4840512 h 4841960"/>
              <a:gd name="connsiteX17" fmla="*/ 2421953 w 5113519"/>
              <a:gd name="connsiteY17" fmla="*/ 3718173 h 4841960"/>
              <a:gd name="connsiteX18" fmla="*/ 1092966 w 5113519"/>
              <a:gd name="connsiteY18" fmla="*/ 4437056 h 4841960"/>
              <a:gd name="connsiteX19" fmla="*/ 1577328 w 5113519"/>
              <a:gd name="connsiteY19" fmla="*/ 2981795 h 4841960"/>
              <a:gd name="connsiteX20" fmla="*/ 1 w 5113519"/>
              <a:gd name="connsiteY20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74580 w 5113517"/>
              <a:gd name="connsiteY2" fmla="*/ 1036086 h 4841960"/>
              <a:gd name="connsiteX3" fmla="*/ 885091 w 5113517"/>
              <a:gd name="connsiteY3" fmla="*/ 1014344 h 4841960"/>
              <a:gd name="connsiteX4" fmla="*/ 1983563 w 5113517"/>
              <a:gd name="connsiteY4" fmla="*/ 1279850 h 4841960"/>
              <a:gd name="connsiteX5" fmla="*/ 2767493 w 5113517"/>
              <a:gd name="connsiteY5" fmla="*/ 0 h 4841960"/>
              <a:gd name="connsiteX6" fmla="*/ 3163847 w 5113517"/>
              <a:gd name="connsiteY6" fmla="*/ 1278714 h 4841960"/>
              <a:gd name="connsiteX7" fmla="*/ 4697917 w 5113517"/>
              <a:gd name="connsiteY7" fmla="*/ 711224 h 4841960"/>
              <a:gd name="connsiteX8" fmla="*/ 4272825 w 5113517"/>
              <a:gd name="connsiteY8" fmla="*/ 1480991 h 4841960"/>
              <a:gd name="connsiteX9" fmla="*/ 3922732 w 5113517"/>
              <a:gd name="connsiteY9" fmla="*/ 2012985 h 4841960"/>
              <a:gd name="connsiteX10" fmla="*/ 5102434 w 5113517"/>
              <a:gd name="connsiteY10" fmla="*/ 2339389 h 4841960"/>
              <a:gd name="connsiteX11" fmla="*/ 4711809 w 5113517"/>
              <a:gd name="connsiteY11" fmla="*/ 2632297 h 4841960"/>
              <a:gd name="connsiteX12" fmla="*/ 3978723 w 5113517"/>
              <a:gd name="connsiteY12" fmla="*/ 2866407 h 4841960"/>
              <a:gd name="connsiteX13" fmla="*/ 4497223 w 5113517"/>
              <a:gd name="connsiteY13" fmla="*/ 3770174 h 4841960"/>
              <a:gd name="connsiteX14" fmla="*/ 3267078 w 5113517"/>
              <a:gd name="connsiteY14" fmla="*/ 3507473 h 4841960"/>
              <a:gd name="connsiteX15" fmla="*/ 3184113 w 5113517"/>
              <a:gd name="connsiteY15" fmla="*/ 4840512 h 4841960"/>
              <a:gd name="connsiteX16" fmla="*/ 2421951 w 5113517"/>
              <a:gd name="connsiteY16" fmla="*/ 3718173 h 4841960"/>
              <a:gd name="connsiteX17" fmla="*/ 1092964 w 5113517"/>
              <a:gd name="connsiteY17" fmla="*/ 4437056 h 4841960"/>
              <a:gd name="connsiteX18" fmla="*/ 1577326 w 5113517"/>
              <a:gd name="connsiteY18" fmla="*/ 2981795 h 4841960"/>
              <a:gd name="connsiteX19" fmla="*/ -1 w 5113517"/>
              <a:gd name="connsiteY19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74582 w 5113519"/>
              <a:gd name="connsiteY2" fmla="*/ 103608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02498"/>
              <a:gd name="connsiteY0" fmla="*/ 2871567 h 4841960"/>
              <a:gd name="connsiteX1" fmla="*/ 1265118 w 5102498"/>
              <a:gd name="connsiteY1" fmla="*/ 2160898 h 4841960"/>
              <a:gd name="connsiteX2" fmla="*/ 485508 w 5102498"/>
              <a:gd name="connsiteY2" fmla="*/ 933726 h 4841960"/>
              <a:gd name="connsiteX3" fmla="*/ 1983565 w 5102498"/>
              <a:gd name="connsiteY3" fmla="*/ 1279850 h 4841960"/>
              <a:gd name="connsiteX4" fmla="*/ 2767495 w 5102498"/>
              <a:gd name="connsiteY4" fmla="*/ 0 h 4841960"/>
              <a:gd name="connsiteX5" fmla="*/ 3163849 w 5102498"/>
              <a:gd name="connsiteY5" fmla="*/ 1278714 h 4841960"/>
              <a:gd name="connsiteX6" fmla="*/ 4697919 w 5102498"/>
              <a:gd name="connsiteY6" fmla="*/ 711224 h 4841960"/>
              <a:gd name="connsiteX7" fmla="*/ 4272827 w 5102498"/>
              <a:gd name="connsiteY7" fmla="*/ 1480991 h 4841960"/>
              <a:gd name="connsiteX8" fmla="*/ 3922734 w 5102498"/>
              <a:gd name="connsiteY8" fmla="*/ 2012985 h 4841960"/>
              <a:gd name="connsiteX9" fmla="*/ 5102436 w 5102498"/>
              <a:gd name="connsiteY9" fmla="*/ 2339389 h 4841960"/>
              <a:gd name="connsiteX10" fmla="*/ 3978725 w 5102498"/>
              <a:gd name="connsiteY10" fmla="*/ 2866407 h 4841960"/>
              <a:gd name="connsiteX11" fmla="*/ 4497225 w 5102498"/>
              <a:gd name="connsiteY11" fmla="*/ 3770174 h 4841960"/>
              <a:gd name="connsiteX12" fmla="*/ 3267080 w 5102498"/>
              <a:gd name="connsiteY12" fmla="*/ 3507473 h 4841960"/>
              <a:gd name="connsiteX13" fmla="*/ 3184115 w 5102498"/>
              <a:gd name="connsiteY13" fmla="*/ 4840512 h 4841960"/>
              <a:gd name="connsiteX14" fmla="*/ 2421953 w 5102498"/>
              <a:gd name="connsiteY14" fmla="*/ 3718173 h 4841960"/>
              <a:gd name="connsiteX15" fmla="*/ 1092966 w 5102498"/>
              <a:gd name="connsiteY15" fmla="*/ 4437056 h 4841960"/>
              <a:gd name="connsiteX16" fmla="*/ 1577328 w 5102498"/>
              <a:gd name="connsiteY16" fmla="*/ 2981795 h 4841960"/>
              <a:gd name="connsiteX17" fmla="*/ 1 w 5102498"/>
              <a:gd name="connsiteY17" fmla="*/ 2871567 h 4841960"/>
              <a:gd name="connsiteX0" fmla="*/ -1 w 5102490"/>
              <a:gd name="connsiteY0" fmla="*/ 2871567 h 4841960"/>
              <a:gd name="connsiteX1" fmla="*/ 1265116 w 5102490"/>
              <a:gd name="connsiteY1" fmla="*/ 2160898 h 4841960"/>
              <a:gd name="connsiteX2" fmla="*/ 485506 w 5102490"/>
              <a:gd name="connsiteY2" fmla="*/ 933726 h 4841960"/>
              <a:gd name="connsiteX3" fmla="*/ 1983563 w 5102490"/>
              <a:gd name="connsiteY3" fmla="*/ 1279850 h 4841960"/>
              <a:gd name="connsiteX4" fmla="*/ 2767493 w 5102490"/>
              <a:gd name="connsiteY4" fmla="*/ 0 h 4841960"/>
              <a:gd name="connsiteX5" fmla="*/ 3163847 w 5102490"/>
              <a:gd name="connsiteY5" fmla="*/ 1278714 h 4841960"/>
              <a:gd name="connsiteX6" fmla="*/ 4697917 w 5102490"/>
              <a:gd name="connsiteY6" fmla="*/ 711224 h 4841960"/>
              <a:gd name="connsiteX7" fmla="*/ 4272825 w 5102490"/>
              <a:gd name="connsiteY7" fmla="*/ 1480991 h 4841960"/>
              <a:gd name="connsiteX8" fmla="*/ 3922732 w 5102490"/>
              <a:gd name="connsiteY8" fmla="*/ 2012985 h 4841960"/>
              <a:gd name="connsiteX9" fmla="*/ 5102434 w 5102490"/>
              <a:gd name="connsiteY9" fmla="*/ 2339389 h 4841960"/>
              <a:gd name="connsiteX10" fmla="*/ 3863684 w 5102490"/>
              <a:gd name="connsiteY10" fmla="*/ 2811641 h 4841960"/>
              <a:gd name="connsiteX11" fmla="*/ 4497223 w 5102490"/>
              <a:gd name="connsiteY11" fmla="*/ 3770174 h 4841960"/>
              <a:gd name="connsiteX12" fmla="*/ 3267078 w 5102490"/>
              <a:gd name="connsiteY12" fmla="*/ 3507473 h 4841960"/>
              <a:gd name="connsiteX13" fmla="*/ 3184113 w 5102490"/>
              <a:gd name="connsiteY13" fmla="*/ 4840512 h 4841960"/>
              <a:gd name="connsiteX14" fmla="*/ 2421951 w 5102490"/>
              <a:gd name="connsiteY14" fmla="*/ 3718173 h 4841960"/>
              <a:gd name="connsiteX15" fmla="*/ 1092964 w 5102490"/>
              <a:gd name="connsiteY15" fmla="*/ 4437056 h 4841960"/>
              <a:gd name="connsiteX16" fmla="*/ 1577326 w 5102490"/>
              <a:gd name="connsiteY16" fmla="*/ 2981795 h 4841960"/>
              <a:gd name="connsiteX17" fmla="*/ -1 w 5102490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265116 w 5102525"/>
              <a:gd name="connsiteY1" fmla="*/ 2160898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332556 w 5102525"/>
              <a:gd name="connsiteY1" fmla="*/ 2089701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17930 w 5102527"/>
              <a:gd name="connsiteY12" fmla="*/ 3356807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5215 h 4845608"/>
              <a:gd name="connsiteX1" fmla="*/ 1612941 w 5102525"/>
              <a:gd name="connsiteY1" fmla="*/ 2135243 h 4845608"/>
              <a:gd name="connsiteX2" fmla="*/ 485506 w 5102525"/>
              <a:gd name="connsiteY2" fmla="*/ 937374 h 4845608"/>
              <a:gd name="connsiteX3" fmla="*/ 2767493 w 5102525"/>
              <a:gd name="connsiteY3" fmla="*/ 3648 h 4845608"/>
              <a:gd name="connsiteX4" fmla="*/ 3163847 w 5102525"/>
              <a:gd name="connsiteY4" fmla="*/ 1282362 h 4845608"/>
              <a:gd name="connsiteX5" fmla="*/ 4697917 w 5102525"/>
              <a:gd name="connsiteY5" fmla="*/ 714872 h 4845608"/>
              <a:gd name="connsiteX6" fmla="*/ 4272825 w 5102525"/>
              <a:gd name="connsiteY6" fmla="*/ 1484639 h 4845608"/>
              <a:gd name="connsiteX7" fmla="*/ 3922732 w 5102525"/>
              <a:gd name="connsiteY7" fmla="*/ 2016633 h 4845608"/>
              <a:gd name="connsiteX8" fmla="*/ 5102434 w 5102525"/>
              <a:gd name="connsiteY8" fmla="*/ 2343037 h 4845608"/>
              <a:gd name="connsiteX9" fmla="*/ 3863684 w 5102525"/>
              <a:gd name="connsiteY9" fmla="*/ 2815289 h 4845608"/>
              <a:gd name="connsiteX10" fmla="*/ 4828313 w 5102525"/>
              <a:gd name="connsiteY10" fmla="*/ 3991080 h 4845608"/>
              <a:gd name="connsiteX11" fmla="*/ 3349200 w 5102525"/>
              <a:gd name="connsiteY11" fmla="*/ 3476200 h 4845608"/>
              <a:gd name="connsiteX12" fmla="*/ 3184113 w 5102525"/>
              <a:gd name="connsiteY12" fmla="*/ 4844160 h 4845608"/>
              <a:gd name="connsiteX13" fmla="*/ 2421951 w 5102525"/>
              <a:gd name="connsiteY13" fmla="*/ 3721821 h 4845608"/>
              <a:gd name="connsiteX14" fmla="*/ 1092964 w 5102525"/>
              <a:gd name="connsiteY14" fmla="*/ 4440704 h 4845608"/>
              <a:gd name="connsiteX15" fmla="*/ 1577326 w 5102525"/>
              <a:gd name="connsiteY15" fmla="*/ 2985443 h 4845608"/>
              <a:gd name="connsiteX16" fmla="*/ -1 w 5102525"/>
              <a:gd name="connsiteY16" fmla="*/ 2875215 h 4845608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2767495 w 5102527"/>
              <a:gd name="connsiteY2" fmla="*/ 0 h 4841960"/>
              <a:gd name="connsiteX3" fmla="*/ 3163849 w 5102527"/>
              <a:gd name="connsiteY3" fmla="*/ 1278714 h 4841960"/>
              <a:gd name="connsiteX4" fmla="*/ 4697919 w 5102527"/>
              <a:gd name="connsiteY4" fmla="*/ 711224 h 4841960"/>
              <a:gd name="connsiteX5" fmla="*/ 4272827 w 5102527"/>
              <a:gd name="connsiteY5" fmla="*/ 1480991 h 4841960"/>
              <a:gd name="connsiteX6" fmla="*/ 3922734 w 5102527"/>
              <a:gd name="connsiteY6" fmla="*/ 2012985 h 4841960"/>
              <a:gd name="connsiteX7" fmla="*/ 5102436 w 5102527"/>
              <a:gd name="connsiteY7" fmla="*/ 2339389 h 4841960"/>
              <a:gd name="connsiteX8" fmla="*/ 3863686 w 5102527"/>
              <a:gd name="connsiteY8" fmla="*/ 2811641 h 4841960"/>
              <a:gd name="connsiteX9" fmla="*/ 4828315 w 5102527"/>
              <a:gd name="connsiteY9" fmla="*/ 3987432 h 4841960"/>
              <a:gd name="connsiteX10" fmla="*/ 3349202 w 5102527"/>
              <a:gd name="connsiteY10" fmla="*/ 3472552 h 4841960"/>
              <a:gd name="connsiteX11" fmla="*/ 3184115 w 5102527"/>
              <a:gd name="connsiteY11" fmla="*/ 4840512 h 4841960"/>
              <a:gd name="connsiteX12" fmla="*/ 2421953 w 5102527"/>
              <a:gd name="connsiteY12" fmla="*/ 3718173 h 4841960"/>
              <a:gd name="connsiteX13" fmla="*/ 1092966 w 5102527"/>
              <a:gd name="connsiteY13" fmla="*/ 4437056 h 4841960"/>
              <a:gd name="connsiteX14" fmla="*/ 1577328 w 5102527"/>
              <a:gd name="connsiteY14" fmla="*/ 2981795 h 4841960"/>
              <a:gd name="connsiteX15" fmla="*/ 1 w 5102527"/>
              <a:gd name="connsiteY15" fmla="*/ 2871567 h 4841960"/>
              <a:gd name="connsiteX0" fmla="*/ -1 w 5102525"/>
              <a:gd name="connsiteY0" fmla="*/ 2815753 h 4786146"/>
              <a:gd name="connsiteX1" fmla="*/ 1612941 w 5102525"/>
              <a:gd name="connsiteY1" fmla="*/ 2075781 h 4786146"/>
              <a:gd name="connsiteX2" fmla="*/ 2330067 w 5102525"/>
              <a:gd name="connsiteY2" fmla="*/ -1 h 4786146"/>
              <a:gd name="connsiteX3" fmla="*/ 3163847 w 5102525"/>
              <a:gd name="connsiteY3" fmla="*/ 1222900 h 4786146"/>
              <a:gd name="connsiteX4" fmla="*/ 4697917 w 5102525"/>
              <a:gd name="connsiteY4" fmla="*/ 655410 h 4786146"/>
              <a:gd name="connsiteX5" fmla="*/ 4272825 w 5102525"/>
              <a:gd name="connsiteY5" fmla="*/ 1425177 h 4786146"/>
              <a:gd name="connsiteX6" fmla="*/ 3922732 w 5102525"/>
              <a:gd name="connsiteY6" fmla="*/ 1957171 h 4786146"/>
              <a:gd name="connsiteX7" fmla="*/ 5102434 w 5102525"/>
              <a:gd name="connsiteY7" fmla="*/ 2283575 h 4786146"/>
              <a:gd name="connsiteX8" fmla="*/ 3863684 w 5102525"/>
              <a:gd name="connsiteY8" fmla="*/ 2755827 h 4786146"/>
              <a:gd name="connsiteX9" fmla="*/ 4828313 w 5102525"/>
              <a:gd name="connsiteY9" fmla="*/ 3931618 h 4786146"/>
              <a:gd name="connsiteX10" fmla="*/ 3349200 w 5102525"/>
              <a:gd name="connsiteY10" fmla="*/ 3416738 h 4786146"/>
              <a:gd name="connsiteX11" fmla="*/ 3184113 w 5102525"/>
              <a:gd name="connsiteY11" fmla="*/ 4784698 h 4786146"/>
              <a:gd name="connsiteX12" fmla="*/ 2421951 w 5102525"/>
              <a:gd name="connsiteY12" fmla="*/ 3662359 h 4786146"/>
              <a:gd name="connsiteX13" fmla="*/ 1092964 w 5102525"/>
              <a:gd name="connsiteY13" fmla="*/ 4381242 h 4786146"/>
              <a:gd name="connsiteX14" fmla="*/ 1577326 w 5102525"/>
              <a:gd name="connsiteY14" fmla="*/ 2925981 h 4786146"/>
              <a:gd name="connsiteX15" fmla="*/ -1 w 5102525"/>
              <a:gd name="connsiteY15" fmla="*/ 2815753 h 4786146"/>
              <a:gd name="connsiteX0" fmla="*/ 0 w 4853634"/>
              <a:gd name="connsiteY0" fmla="*/ 1626981 h 4786148"/>
              <a:gd name="connsiteX1" fmla="*/ 1364050 w 4853634"/>
              <a:gd name="connsiteY1" fmla="*/ 2075783 h 4786148"/>
              <a:gd name="connsiteX2" fmla="*/ 2081176 w 4853634"/>
              <a:gd name="connsiteY2" fmla="*/ 1 h 4786148"/>
              <a:gd name="connsiteX3" fmla="*/ 2914956 w 4853634"/>
              <a:gd name="connsiteY3" fmla="*/ 1222902 h 4786148"/>
              <a:gd name="connsiteX4" fmla="*/ 4449026 w 4853634"/>
              <a:gd name="connsiteY4" fmla="*/ 655412 h 4786148"/>
              <a:gd name="connsiteX5" fmla="*/ 4023934 w 4853634"/>
              <a:gd name="connsiteY5" fmla="*/ 1425179 h 4786148"/>
              <a:gd name="connsiteX6" fmla="*/ 3673841 w 4853634"/>
              <a:gd name="connsiteY6" fmla="*/ 1957173 h 4786148"/>
              <a:gd name="connsiteX7" fmla="*/ 4853543 w 4853634"/>
              <a:gd name="connsiteY7" fmla="*/ 2283577 h 4786148"/>
              <a:gd name="connsiteX8" fmla="*/ 3614793 w 4853634"/>
              <a:gd name="connsiteY8" fmla="*/ 2755829 h 4786148"/>
              <a:gd name="connsiteX9" fmla="*/ 4579422 w 4853634"/>
              <a:gd name="connsiteY9" fmla="*/ 3931620 h 4786148"/>
              <a:gd name="connsiteX10" fmla="*/ 3100309 w 4853634"/>
              <a:gd name="connsiteY10" fmla="*/ 3416740 h 4786148"/>
              <a:gd name="connsiteX11" fmla="*/ 2935222 w 4853634"/>
              <a:gd name="connsiteY11" fmla="*/ 4784700 h 4786148"/>
              <a:gd name="connsiteX12" fmla="*/ 2173060 w 4853634"/>
              <a:gd name="connsiteY12" fmla="*/ 3662361 h 4786148"/>
              <a:gd name="connsiteX13" fmla="*/ 844073 w 4853634"/>
              <a:gd name="connsiteY13" fmla="*/ 4381244 h 4786148"/>
              <a:gd name="connsiteX14" fmla="*/ 1328435 w 4853634"/>
              <a:gd name="connsiteY14" fmla="*/ 2925983 h 4786148"/>
              <a:gd name="connsiteX15" fmla="*/ 0 w 4853634"/>
              <a:gd name="connsiteY15" fmla="*/ 1626981 h 4786148"/>
              <a:gd name="connsiteX0" fmla="*/ 0 w 4853634"/>
              <a:gd name="connsiteY0" fmla="*/ 1626979 h 4786146"/>
              <a:gd name="connsiteX1" fmla="*/ 1603369 w 4853634"/>
              <a:gd name="connsiteY1" fmla="*/ 1571261 h 4786146"/>
              <a:gd name="connsiteX2" fmla="*/ 2081176 w 4853634"/>
              <a:gd name="connsiteY2" fmla="*/ -1 h 4786146"/>
              <a:gd name="connsiteX3" fmla="*/ 2914956 w 4853634"/>
              <a:gd name="connsiteY3" fmla="*/ 1222900 h 4786146"/>
              <a:gd name="connsiteX4" fmla="*/ 4449026 w 4853634"/>
              <a:gd name="connsiteY4" fmla="*/ 655410 h 4786146"/>
              <a:gd name="connsiteX5" fmla="*/ 4023934 w 4853634"/>
              <a:gd name="connsiteY5" fmla="*/ 1425177 h 4786146"/>
              <a:gd name="connsiteX6" fmla="*/ 3673841 w 4853634"/>
              <a:gd name="connsiteY6" fmla="*/ 1957171 h 4786146"/>
              <a:gd name="connsiteX7" fmla="*/ 4853543 w 4853634"/>
              <a:gd name="connsiteY7" fmla="*/ 2283575 h 4786146"/>
              <a:gd name="connsiteX8" fmla="*/ 3614793 w 4853634"/>
              <a:gd name="connsiteY8" fmla="*/ 2755827 h 4786146"/>
              <a:gd name="connsiteX9" fmla="*/ 4579422 w 4853634"/>
              <a:gd name="connsiteY9" fmla="*/ 3931618 h 4786146"/>
              <a:gd name="connsiteX10" fmla="*/ 3100309 w 4853634"/>
              <a:gd name="connsiteY10" fmla="*/ 3416738 h 4786146"/>
              <a:gd name="connsiteX11" fmla="*/ 2935222 w 4853634"/>
              <a:gd name="connsiteY11" fmla="*/ 4784698 h 4786146"/>
              <a:gd name="connsiteX12" fmla="*/ 2173060 w 4853634"/>
              <a:gd name="connsiteY12" fmla="*/ 3662359 h 4786146"/>
              <a:gd name="connsiteX13" fmla="*/ 844073 w 4853634"/>
              <a:gd name="connsiteY13" fmla="*/ 4381242 h 4786146"/>
              <a:gd name="connsiteX14" fmla="*/ 1328435 w 4853634"/>
              <a:gd name="connsiteY14" fmla="*/ 2925981 h 4786146"/>
              <a:gd name="connsiteX15" fmla="*/ 0 w 4853634"/>
              <a:gd name="connsiteY15" fmla="*/ 1626979 h 4786146"/>
              <a:gd name="connsiteX0" fmla="*/ 0 w 4853634"/>
              <a:gd name="connsiteY0" fmla="*/ 1626981 h 4786148"/>
              <a:gd name="connsiteX1" fmla="*/ 1603369 w 4853634"/>
              <a:gd name="connsiteY1" fmla="*/ 1571263 h 4786148"/>
              <a:gd name="connsiteX2" fmla="*/ 2081176 w 4853634"/>
              <a:gd name="connsiteY2" fmla="*/ 1 h 4786148"/>
              <a:gd name="connsiteX3" fmla="*/ 2914956 w 4853634"/>
              <a:gd name="connsiteY3" fmla="*/ 1222902 h 4786148"/>
              <a:gd name="connsiteX4" fmla="*/ 4449026 w 4853634"/>
              <a:gd name="connsiteY4" fmla="*/ 655412 h 4786148"/>
              <a:gd name="connsiteX5" fmla="*/ 4023934 w 4853634"/>
              <a:gd name="connsiteY5" fmla="*/ 1425179 h 4786148"/>
              <a:gd name="connsiteX6" fmla="*/ 3673841 w 4853634"/>
              <a:gd name="connsiteY6" fmla="*/ 1957173 h 4786148"/>
              <a:gd name="connsiteX7" fmla="*/ 4853543 w 4853634"/>
              <a:gd name="connsiteY7" fmla="*/ 2283577 h 4786148"/>
              <a:gd name="connsiteX8" fmla="*/ 3614793 w 4853634"/>
              <a:gd name="connsiteY8" fmla="*/ 2755829 h 4786148"/>
              <a:gd name="connsiteX9" fmla="*/ 4579422 w 4853634"/>
              <a:gd name="connsiteY9" fmla="*/ 3931620 h 4786148"/>
              <a:gd name="connsiteX10" fmla="*/ 3100309 w 4853634"/>
              <a:gd name="connsiteY10" fmla="*/ 3416740 h 4786148"/>
              <a:gd name="connsiteX11" fmla="*/ 2935222 w 4853634"/>
              <a:gd name="connsiteY11" fmla="*/ 4784700 h 4786148"/>
              <a:gd name="connsiteX12" fmla="*/ 2173060 w 4853634"/>
              <a:gd name="connsiteY12" fmla="*/ 3662361 h 4786148"/>
              <a:gd name="connsiteX13" fmla="*/ 844073 w 4853634"/>
              <a:gd name="connsiteY13" fmla="*/ 4381244 h 4786148"/>
              <a:gd name="connsiteX14" fmla="*/ 1328435 w 4853634"/>
              <a:gd name="connsiteY14" fmla="*/ 2925983 h 4786148"/>
              <a:gd name="connsiteX15" fmla="*/ 0 w 4853634"/>
              <a:gd name="connsiteY15" fmla="*/ 1626981 h 4786148"/>
              <a:gd name="connsiteX0" fmla="*/ -1 w 4824208"/>
              <a:gd name="connsiteY0" fmla="*/ 1515906 h 4786146"/>
              <a:gd name="connsiteX1" fmla="*/ 1573943 w 4824208"/>
              <a:gd name="connsiteY1" fmla="*/ 1571261 h 4786146"/>
              <a:gd name="connsiteX2" fmla="*/ 2051750 w 4824208"/>
              <a:gd name="connsiteY2" fmla="*/ -1 h 4786146"/>
              <a:gd name="connsiteX3" fmla="*/ 2885530 w 4824208"/>
              <a:gd name="connsiteY3" fmla="*/ 1222900 h 4786146"/>
              <a:gd name="connsiteX4" fmla="*/ 4419600 w 4824208"/>
              <a:gd name="connsiteY4" fmla="*/ 655410 h 4786146"/>
              <a:gd name="connsiteX5" fmla="*/ 3994508 w 4824208"/>
              <a:gd name="connsiteY5" fmla="*/ 1425177 h 4786146"/>
              <a:gd name="connsiteX6" fmla="*/ 3644415 w 4824208"/>
              <a:gd name="connsiteY6" fmla="*/ 1957171 h 4786146"/>
              <a:gd name="connsiteX7" fmla="*/ 4824117 w 4824208"/>
              <a:gd name="connsiteY7" fmla="*/ 2283575 h 4786146"/>
              <a:gd name="connsiteX8" fmla="*/ 3585367 w 4824208"/>
              <a:gd name="connsiteY8" fmla="*/ 2755827 h 4786146"/>
              <a:gd name="connsiteX9" fmla="*/ 4549996 w 4824208"/>
              <a:gd name="connsiteY9" fmla="*/ 3931618 h 4786146"/>
              <a:gd name="connsiteX10" fmla="*/ 3070883 w 4824208"/>
              <a:gd name="connsiteY10" fmla="*/ 3416738 h 4786146"/>
              <a:gd name="connsiteX11" fmla="*/ 2905796 w 4824208"/>
              <a:gd name="connsiteY11" fmla="*/ 4784698 h 4786146"/>
              <a:gd name="connsiteX12" fmla="*/ 2143634 w 4824208"/>
              <a:gd name="connsiteY12" fmla="*/ 3662359 h 4786146"/>
              <a:gd name="connsiteX13" fmla="*/ 814647 w 4824208"/>
              <a:gd name="connsiteY13" fmla="*/ 4381242 h 4786146"/>
              <a:gd name="connsiteX14" fmla="*/ 1299009 w 4824208"/>
              <a:gd name="connsiteY14" fmla="*/ 2925981 h 4786146"/>
              <a:gd name="connsiteX15" fmla="*/ -1 w 4824208"/>
              <a:gd name="connsiteY15" fmla="*/ 1515906 h 4786146"/>
              <a:gd name="connsiteX0" fmla="*/ 1 w 4824210"/>
              <a:gd name="connsiteY0" fmla="*/ 1515908 h 4786148"/>
              <a:gd name="connsiteX1" fmla="*/ 1573945 w 4824210"/>
              <a:gd name="connsiteY1" fmla="*/ 1571263 h 4786148"/>
              <a:gd name="connsiteX2" fmla="*/ 2051752 w 4824210"/>
              <a:gd name="connsiteY2" fmla="*/ 1 h 4786148"/>
              <a:gd name="connsiteX3" fmla="*/ 2885532 w 4824210"/>
              <a:gd name="connsiteY3" fmla="*/ 1222902 h 4786148"/>
              <a:gd name="connsiteX4" fmla="*/ 4419602 w 4824210"/>
              <a:gd name="connsiteY4" fmla="*/ 655412 h 4786148"/>
              <a:gd name="connsiteX5" fmla="*/ 3994510 w 4824210"/>
              <a:gd name="connsiteY5" fmla="*/ 1425179 h 4786148"/>
              <a:gd name="connsiteX6" fmla="*/ 3644417 w 4824210"/>
              <a:gd name="connsiteY6" fmla="*/ 1957173 h 4786148"/>
              <a:gd name="connsiteX7" fmla="*/ 4824119 w 4824210"/>
              <a:gd name="connsiteY7" fmla="*/ 2283577 h 4786148"/>
              <a:gd name="connsiteX8" fmla="*/ 3585369 w 4824210"/>
              <a:gd name="connsiteY8" fmla="*/ 2755829 h 4786148"/>
              <a:gd name="connsiteX9" fmla="*/ 4549998 w 4824210"/>
              <a:gd name="connsiteY9" fmla="*/ 3931620 h 4786148"/>
              <a:gd name="connsiteX10" fmla="*/ 3070885 w 4824210"/>
              <a:gd name="connsiteY10" fmla="*/ 3416740 h 4786148"/>
              <a:gd name="connsiteX11" fmla="*/ 2905798 w 4824210"/>
              <a:gd name="connsiteY11" fmla="*/ 4784700 h 4786148"/>
              <a:gd name="connsiteX12" fmla="*/ 2143636 w 4824210"/>
              <a:gd name="connsiteY12" fmla="*/ 3662361 h 4786148"/>
              <a:gd name="connsiteX13" fmla="*/ 814649 w 4824210"/>
              <a:gd name="connsiteY13" fmla="*/ 4381244 h 4786148"/>
              <a:gd name="connsiteX14" fmla="*/ 1299011 w 4824210"/>
              <a:gd name="connsiteY14" fmla="*/ 2925983 h 4786148"/>
              <a:gd name="connsiteX15" fmla="*/ 1 w 4824210"/>
              <a:gd name="connsiteY15" fmla="*/ 1515908 h 4786148"/>
              <a:gd name="connsiteX0" fmla="*/ -1 w 4824208"/>
              <a:gd name="connsiteY0" fmla="*/ 1515906 h 4786146"/>
              <a:gd name="connsiteX1" fmla="*/ 1573943 w 4824208"/>
              <a:gd name="connsiteY1" fmla="*/ 1571261 h 4786146"/>
              <a:gd name="connsiteX2" fmla="*/ 2051750 w 4824208"/>
              <a:gd name="connsiteY2" fmla="*/ -1 h 4786146"/>
              <a:gd name="connsiteX3" fmla="*/ 2885530 w 4824208"/>
              <a:gd name="connsiteY3" fmla="*/ 1222900 h 4786146"/>
              <a:gd name="connsiteX4" fmla="*/ 4419600 w 4824208"/>
              <a:gd name="connsiteY4" fmla="*/ 655410 h 4786146"/>
              <a:gd name="connsiteX5" fmla="*/ 3994508 w 4824208"/>
              <a:gd name="connsiteY5" fmla="*/ 1425177 h 4786146"/>
              <a:gd name="connsiteX6" fmla="*/ 3644415 w 4824208"/>
              <a:gd name="connsiteY6" fmla="*/ 1957171 h 4786146"/>
              <a:gd name="connsiteX7" fmla="*/ 4824117 w 4824208"/>
              <a:gd name="connsiteY7" fmla="*/ 2283575 h 4786146"/>
              <a:gd name="connsiteX8" fmla="*/ 3585367 w 4824208"/>
              <a:gd name="connsiteY8" fmla="*/ 2755827 h 4786146"/>
              <a:gd name="connsiteX9" fmla="*/ 4549996 w 4824208"/>
              <a:gd name="connsiteY9" fmla="*/ 3931618 h 4786146"/>
              <a:gd name="connsiteX10" fmla="*/ 3070883 w 4824208"/>
              <a:gd name="connsiteY10" fmla="*/ 3416738 h 4786146"/>
              <a:gd name="connsiteX11" fmla="*/ 2905796 w 4824208"/>
              <a:gd name="connsiteY11" fmla="*/ 4784698 h 4786146"/>
              <a:gd name="connsiteX12" fmla="*/ 2143634 w 4824208"/>
              <a:gd name="connsiteY12" fmla="*/ 3662359 h 4786146"/>
              <a:gd name="connsiteX13" fmla="*/ 354842 w 4824208"/>
              <a:gd name="connsiteY13" fmla="*/ 3823584 h 4786146"/>
              <a:gd name="connsiteX14" fmla="*/ 1299009 w 4824208"/>
              <a:gd name="connsiteY14" fmla="*/ 2925981 h 4786146"/>
              <a:gd name="connsiteX15" fmla="*/ -1 w 4824208"/>
              <a:gd name="connsiteY15" fmla="*/ 1515906 h 4786146"/>
              <a:gd name="connsiteX0" fmla="*/ 1 w 4824210"/>
              <a:gd name="connsiteY0" fmla="*/ 1515908 h 4786148"/>
              <a:gd name="connsiteX1" fmla="*/ 1573945 w 4824210"/>
              <a:gd name="connsiteY1" fmla="*/ 1571263 h 4786148"/>
              <a:gd name="connsiteX2" fmla="*/ 2051752 w 4824210"/>
              <a:gd name="connsiteY2" fmla="*/ 1 h 4786148"/>
              <a:gd name="connsiteX3" fmla="*/ 2885532 w 4824210"/>
              <a:gd name="connsiteY3" fmla="*/ 1222902 h 4786148"/>
              <a:gd name="connsiteX4" fmla="*/ 4419602 w 4824210"/>
              <a:gd name="connsiteY4" fmla="*/ 655412 h 4786148"/>
              <a:gd name="connsiteX5" fmla="*/ 3994510 w 4824210"/>
              <a:gd name="connsiteY5" fmla="*/ 1425179 h 4786148"/>
              <a:gd name="connsiteX6" fmla="*/ 3644417 w 4824210"/>
              <a:gd name="connsiteY6" fmla="*/ 1957173 h 4786148"/>
              <a:gd name="connsiteX7" fmla="*/ 4824119 w 4824210"/>
              <a:gd name="connsiteY7" fmla="*/ 2283577 h 4786148"/>
              <a:gd name="connsiteX8" fmla="*/ 3585369 w 4824210"/>
              <a:gd name="connsiteY8" fmla="*/ 2755829 h 4786148"/>
              <a:gd name="connsiteX9" fmla="*/ 4549998 w 4824210"/>
              <a:gd name="connsiteY9" fmla="*/ 3931620 h 4786148"/>
              <a:gd name="connsiteX10" fmla="*/ 3070885 w 4824210"/>
              <a:gd name="connsiteY10" fmla="*/ 3416740 h 4786148"/>
              <a:gd name="connsiteX11" fmla="*/ 2905798 w 4824210"/>
              <a:gd name="connsiteY11" fmla="*/ 4784700 h 4786148"/>
              <a:gd name="connsiteX12" fmla="*/ 2143636 w 4824210"/>
              <a:gd name="connsiteY12" fmla="*/ 3662361 h 4786148"/>
              <a:gd name="connsiteX13" fmla="*/ 354844 w 4824210"/>
              <a:gd name="connsiteY13" fmla="*/ 3823586 h 4786148"/>
              <a:gd name="connsiteX14" fmla="*/ 1306700 w 4824210"/>
              <a:gd name="connsiteY14" fmla="*/ 2597830 h 4786148"/>
              <a:gd name="connsiteX15" fmla="*/ 1 w 4824210"/>
              <a:gd name="connsiteY15" fmla="*/ 1515908 h 4786148"/>
              <a:gd name="connsiteX0" fmla="*/ -1 w 4824208"/>
              <a:gd name="connsiteY0" fmla="*/ 1515906 h 4785882"/>
              <a:gd name="connsiteX1" fmla="*/ 1573943 w 4824208"/>
              <a:gd name="connsiteY1" fmla="*/ 1571261 h 4785882"/>
              <a:gd name="connsiteX2" fmla="*/ 2051750 w 4824208"/>
              <a:gd name="connsiteY2" fmla="*/ -1 h 4785882"/>
              <a:gd name="connsiteX3" fmla="*/ 2885530 w 4824208"/>
              <a:gd name="connsiteY3" fmla="*/ 1222900 h 4785882"/>
              <a:gd name="connsiteX4" fmla="*/ 4419600 w 4824208"/>
              <a:gd name="connsiteY4" fmla="*/ 655410 h 4785882"/>
              <a:gd name="connsiteX5" fmla="*/ 3994508 w 4824208"/>
              <a:gd name="connsiteY5" fmla="*/ 1425177 h 4785882"/>
              <a:gd name="connsiteX6" fmla="*/ 3644415 w 4824208"/>
              <a:gd name="connsiteY6" fmla="*/ 1957171 h 4785882"/>
              <a:gd name="connsiteX7" fmla="*/ 4824117 w 4824208"/>
              <a:gd name="connsiteY7" fmla="*/ 2283575 h 4785882"/>
              <a:gd name="connsiteX8" fmla="*/ 3585367 w 4824208"/>
              <a:gd name="connsiteY8" fmla="*/ 2755827 h 4785882"/>
              <a:gd name="connsiteX9" fmla="*/ 4549996 w 4824208"/>
              <a:gd name="connsiteY9" fmla="*/ 3931618 h 4785882"/>
              <a:gd name="connsiteX10" fmla="*/ 3070883 w 4824208"/>
              <a:gd name="connsiteY10" fmla="*/ 3416738 h 4785882"/>
              <a:gd name="connsiteX11" fmla="*/ 2905796 w 4824208"/>
              <a:gd name="connsiteY11" fmla="*/ 4784698 h 4785882"/>
              <a:gd name="connsiteX12" fmla="*/ 2017367 w 4824208"/>
              <a:gd name="connsiteY12" fmla="*/ 3391173 h 4785882"/>
              <a:gd name="connsiteX13" fmla="*/ 354842 w 4824208"/>
              <a:gd name="connsiteY13" fmla="*/ 3823584 h 4785882"/>
              <a:gd name="connsiteX14" fmla="*/ 1306698 w 4824208"/>
              <a:gd name="connsiteY14" fmla="*/ 2597828 h 4785882"/>
              <a:gd name="connsiteX15" fmla="*/ -1 w 4824208"/>
              <a:gd name="connsiteY15" fmla="*/ 1515906 h 4785882"/>
              <a:gd name="connsiteX0" fmla="*/ 1 w 4824210"/>
              <a:gd name="connsiteY0" fmla="*/ 1515908 h 4785884"/>
              <a:gd name="connsiteX1" fmla="*/ 1573945 w 4824210"/>
              <a:gd name="connsiteY1" fmla="*/ 1571263 h 4785884"/>
              <a:gd name="connsiteX2" fmla="*/ 2051752 w 4824210"/>
              <a:gd name="connsiteY2" fmla="*/ 1 h 4785884"/>
              <a:gd name="connsiteX3" fmla="*/ 2787862 w 4824210"/>
              <a:gd name="connsiteY3" fmla="*/ 1342312 h 4785884"/>
              <a:gd name="connsiteX4" fmla="*/ 4419602 w 4824210"/>
              <a:gd name="connsiteY4" fmla="*/ 655412 h 4785884"/>
              <a:gd name="connsiteX5" fmla="*/ 3994510 w 4824210"/>
              <a:gd name="connsiteY5" fmla="*/ 1425179 h 4785884"/>
              <a:gd name="connsiteX6" fmla="*/ 3644417 w 4824210"/>
              <a:gd name="connsiteY6" fmla="*/ 1957173 h 4785884"/>
              <a:gd name="connsiteX7" fmla="*/ 4824119 w 4824210"/>
              <a:gd name="connsiteY7" fmla="*/ 2283577 h 4785884"/>
              <a:gd name="connsiteX8" fmla="*/ 3585369 w 4824210"/>
              <a:gd name="connsiteY8" fmla="*/ 2755829 h 4785884"/>
              <a:gd name="connsiteX9" fmla="*/ 4549998 w 4824210"/>
              <a:gd name="connsiteY9" fmla="*/ 3931620 h 4785884"/>
              <a:gd name="connsiteX10" fmla="*/ 3070885 w 4824210"/>
              <a:gd name="connsiteY10" fmla="*/ 3416740 h 4785884"/>
              <a:gd name="connsiteX11" fmla="*/ 2905798 w 4824210"/>
              <a:gd name="connsiteY11" fmla="*/ 4784700 h 4785884"/>
              <a:gd name="connsiteX12" fmla="*/ 2017369 w 4824210"/>
              <a:gd name="connsiteY12" fmla="*/ 3391175 h 4785884"/>
              <a:gd name="connsiteX13" fmla="*/ 354844 w 4824210"/>
              <a:gd name="connsiteY13" fmla="*/ 3823586 h 4785884"/>
              <a:gd name="connsiteX14" fmla="*/ 1306700 w 4824210"/>
              <a:gd name="connsiteY14" fmla="*/ 2597830 h 4785884"/>
              <a:gd name="connsiteX15" fmla="*/ 1 w 4824210"/>
              <a:gd name="connsiteY15" fmla="*/ 1515908 h 4785884"/>
              <a:gd name="connsiteX0" fmla="*/ -1 w 4824208"/>
              <a:gd name="connsiteY0" fmla="*/ 1515906 h 4785882"/>
              <a:gd name="connsiteX1" fmla="*/ 1573943 w 4824208"/>
              <a:gd name="connsiteY1" fmla="*/ 1571261 h 4785882"/>
              <a:gd name="connsiteX2" fmla="*/ 2051750 w 4824208"/>
              <a:gd name="connsiteY2" fmla="*/ -1 h 4785882"/>
              <a:gd name="connsiteX3" fmla="*/ 2787860 w 4824208"/>
              <a:gd name="connsiteY3" fmla="*/ 1342310 h 4785882"/>
              <a:gd name="connsiteX4" fmla="*/ 3924153 w 4824208"/>
              <a:gd name="connsiteY4" fmla="*/ 431702 h 4785882"/>
              <a:gd name="connsiteX5" fmla="*/ 3994508 w 4824208"/>
              <a:gd name="connsiteY5" fmla="*/ 1425177 h 4785882"/>
              <a:gd name="connsiteX6" fmla="*/ 3644415 w 4824208"/>
              <a:gd name="connsiteY6" fmla="*/ 1957171 h 4785882"/>
              <a:gd name="connsiteX7" fmla="*/ 4824117 w 4824208"/>
              <a:gd name="connsiteY7" fmla="*/ 2283575 h 4785882"/>
              <a:gd name="connsiteX8" fmla="*/ 3585367 w 4824208"/>
              <a:gd name="connsiteY8" fmla="*/ 2755827 h 4785882"/>
              <a:gd name="connsiteX9" fmla="*/ 4549996 w 4824208"/>
              <a:gd name="connsiteY9" fmla="*/ 3931618 h 4785882"/>
              <a:gd name="connsiteX10" fmla="*/ 3070883 w 4824208"/>
              <a:gd name="connsiteY10" fmla="*/ 3416738 h 4785882"/>
              <a:gd name="connsiteX11" fmla="*/ 2905796 w 4824208"/>
              <a:gd name="connsiteY11" fmla="*/ 4784698 h 4785882"/>
              <a:gd name="connsiteX12" fmla="*/ 2017367 w 4824208"/>
              <a:gd name="connsiteY12" fmla="*/ 3391173 h 4785882"/>
              <a:gd name="connsiteX13" fmla="*/ 354842 w 4824208"/>
              <a:gd name="connsiteY13" fmla="*/ 3823584 h 4785882"/>
              <a:gd name="connsiteX14" fmla="*/ 1306698 w 4824208"/>
              <a:gd name="connsiteY14" fmla="*/ 2597828 h 4785882"/>
              <a:gd name="connsiteX15" fmla="*/ -1 w 4824208"/>
              <a:gd name="connsiteY15" fmla="*/ 1515906 h 4785882"/>
              <a:gd name="connsiteX0" fmla="*/ 1 w 4824210"/>
              <a:gd name="connsiteY0" fmla="*/ 1515908 h 4785884"/>
              <a:gd name="connsiteX1" fmla="*/ 1573945 w 4824210"/>
              <a:gd name="connsiteY1" fmla="*/ 1571263 h 4785884"/>
              <a:gd name="connsiteX2" fmla="*/ 2051752 w 4824210"/>
              <a:gd name="connsiteY2" fmla="*/ 1 h 4785884"/>
              <a:gd name="connsiteX3" fmla="*/ 2787862 w 4824210"/>
              <a:gd name="connsiteY3" fmla="*/ 1342312 h 4785884"/>
              <a:gd name="connsiteX4" fmla="*/ 3924155 w 4824210"/>
              <a:gd name="connsiteY4" fmla="*/ 431704 h 4785884"/>
              <a:gd name="connsiteX5" fmla="*/ 3644417 w 4824210"/>
              <a:gd name="connsiteY5" fmla="*/ 1957173 h 4785884"/>
              <a:gd name="connsiteX6" fmla="*/ 4824119 w 4824210"/>
              <a:gd name="connsiteY6" fmla="*/ 2283577 h 4785884"/>
              <a:gd name="connsiteX7" fmla="*/ 3585369 w 4824210"/>
              <a:gd name="connsiteY7" fmla="*/ 2755829 h 4785884"/>
              <a:gd name="connsiteX8" fmla="*/ 4549998 w 4824210"/>
              <a:gd name="connsiteY8" fmla="*/ 3931620 h 4785884"/>
              <a:gd name="connsiteX9" fmla="*/ 3070885 w 4824210"/>
              <a:gd name="connsiteY9" fmla="*/ 3416740 h 4785884"/>
              <a:gd name="connsiteX10" fmla="*/ 2905798 w 4824210"/>
              <a:gd name="connsiteY10" fmla="*/ 4784700 h 4785884"/>
              <a:gd name="connsiteX11" fmla="*/ 2017369 w 4824210"/>
              <a:gd name="connsiteY11" fmla="*/ 3391175 h 4785884"/>
              <a:gd name="connsiteX12" fmla="*/ 354844 w 4824210"/>
              <a:gd name="connsiteY12" fmla="*/ 3823586 h 4785884"/>
              <a:gd name="connsiteX13" fmla="*/ 1306700 w 4824210"/>
              <a:gd name="connsiteY13" fmla="*/ 2597830 h 4785884"/>
              <a:gd name="connsiteX14" fmla="*/ 1 w 4824210"/>
              <a:gd name="connsiteY14" fmla="*/ 1515908 h 4785884"/>
              <a:gd name="connsiteX0" fmla="*/ -1 w 4824208"/>
              <a:gd name="connsiteY0" fmla="*/ 1515906 h 4785882"/>
              <a:gd name="connsiteX1" fmla="*/ 1573943 w 4824208"/>
              <a:gd name="connsiteY1" fmla="*/ 1571261 h 4785882"/>
              <a:gd name="connsiteX2" fmla="*/ 2051750 w 4824208"/>
              <a:gd name="connsiteY2" fmla="*/ -1 h 4785882"/>
              <a:gd name="connsiteX3" fmla="*/ 2692149 w 4824208"/>
              <a:gd name="connsiteY3" fmla="*/ 1634452 h 4785882"/>
              <a:gd name="connsiteX4" fmla="*/ 3924153 w 4824208"/>
              <a:gd name="connsiteY4" fmla="*/ 431702 h 4785882"/>
              <a:gd name="connsiteX5" fmla="*/ 3644415 w 4824208"/>
              <a:gd name="connsiteY5" fmla="*/ 1957171 h 4785882"/>
              <a:gd name="connsiteX6" fmla="*/ 4824117 w 4824208"/>
              <a:gd name="connsiteY6" fmla="*/ 2283575 h 4785882"/>
              <a:gd name="connsiteX7" fmla="*/ 3585367 w 4824208"/>
              <a:gd name="connsiteY7" fmla="*/ 2755827 h 4785882"/>
              <a:gd name="connsiteX8" fmla="*/ 4549996 w 4824208"/>
              <a:gd name="connsiteY8" fmla="*/ 3931618 h 4785882"/>
              <a:gd name="connsiteX9" fmla="*/ 3070883 w 4824208"/>
              <a:gd name="connsiteY9" fmla="*/ 3416738 h 4785882"/>
              <a:gd name="connsiteX10" fmla="*/ 2905796 w 4824208"/>
              <a:gd name="connsiteY10" fmla="*/ 4784698 h 4785882"/>
              <a:gd name="connsiteX11" fmla="*/ 2017367 w 4824208"/>
              <a:gd name="connsiteY11" fmla="*/ 3391173 h 4785882"/>
              <a:gd name="connsiteX12" fmla="*/ 354842 w 4824208"/>
              <a:gd name="connsiteY12" fmla="*/ 3823584 h 4785882"/>
              <a:gd name="connsiteX13" fmla="*/ 1306698 w 4824208"/>
              <a:gd name="connsiteY13" fmla="*/ 2597828 h 4785882"/>
              <a:gd name="connsiteX14" fmla="*/ -1 w 4824208"/>
              <a:gd name="connsiteY14" fmla="*/ 1515906 h 4785882"/>
              <a:gd name="connsiteX0" fmla="*/ 1 w 4824210"/>
              <a:gd name="connsiteY0" fmla="*/ 1515908 h 4785884"/>
              <a:gd name="connsiteX1" fmla="*/ 1573945 w 4824210"/>
              <a:gd name="connsiteY1" fmla="*/ 1571263 h 4785884"/>
              <a:gd name="connsiteX2" fmla="*/ 2051752 w 4824210"/>
              <a:gd name="connsiteY2" fmla="*/ 1 h 4785884"/>
              <a:gd name="connsiteX3" fmla="*/ 2692151 w 4824210"/>
              <a:gd name="connsiteY3" fmla="*/ 1634454 h 4785884"/>
              <a:gd name="connsiteX4" fmla="*/ 3924155 w 4824210"/>
              <a:gd name="connsiteY4" fmla="*/ 431704 h 4785884"/>
              <a:gd name="connsiteX5" fmla="*/ 3644417 w 4824210"/>
              <a:gd name="connsiteY5" fmla="*/ 1957173 h 4785884"/>
              <a:gd name="connsiteX6" fmla="*/ 4824119 w 4824210"/>
              <a:gd name="connsiteY6" fmla="*/ 2283577 h 4785884"/>
              <a:gd name="connsiteX7" fmla="*/ 3585369 w 4824210"/>
              <a:gd name="connsiteY7" fmla="*/ 2755829 h 4785884"/>
              <a:gd name="connsiteX8" fmla="*/ 4549998 w 4824210"/>
              <a:gd name="connsiteY8" fmla="*/ 3931620 h 4785884"/>
              <a:gd name="connsiteX9" fmla="*/ 3070885 w 4824210"/>
              <a:gd name="connsiteY9" fmla="*/ 3416740 h 4785884"/>
              <a:gd name="connsiteX10" fmla="*/ 2905798 w 4824210"/>
              <a:gd name="connsiteY10" fmla="*/ 4784700 h 4785884"/>
              <a:gd name="connsiteX11" fmla="*/ 2017369 w 4824210"/>
              <a:gd name="connsiteY11" fmla="*/ 3391175 h 4785884"/>
              <a:gd name="connsiteX12" fmla="*/ 354844 w 4824210"/>
              <a:gd name="connsiteY12" fmla="*/ 3823586 h 4785884"/>
              <a:gd name="connsiteX13" fmla="*/ 1306700 w 4824210"/>
              <a:gd name="connsiteY13" fmla="*/ 2597830 h 4785884"/>
              <a:gd name="connsiteX14" fmla="*/ 1 w 4824210"/>
              <a:gd name="connsiteY14" fmla="*/ 1515908 h 4785884"/>
              <a:gd name="connsiteX0" fmla="*/ -1 w 4824208"/>
              <a:gd name="connsiteY0" fmla="*/ 1515906 h 4785882"/>
              <a:gd name="connsiteX1" fmla="*/ 1573943 w 4824208"/>
              <a:gd name="connsiteY1" fmla="*/ 1571261 h 4785882"/>
              <a:gd name="connsiteX2" fmla="*/ 2051750 w 4824208"/>
              <a:gd name="connsiteY2" fmla="*/ -1 h 4785882"/>
              <a:gd name="connsiteX3" fmla="*/ 2692149 w 4824208"/>
              <a:gd name="connsiteY3" fmla="*/ 1634452 h 4785882"/>
              <a:gd name="connsiteX4" fmla="*/ 3924153 w 4824208"/>
              <a:gd name="connsiteY4" fmla="*/ 431702 h 4785882"/>
              <a:gd name="connsiteX5" fmla="*/ 3644415 w 4824208"/>
              <a:gd name="connsiteY5" fmla="*/ 1957171 h 4785882"/>
              <a:gd name="connsiteX6" fmla="*/ 4824117 w 4824208"/>
              <a:gd name="connsiteY6" fmla="*/ 2283575 h 4785882"/>
              <a:gd name="connsiteX7" fmla="*/ 3585367 w 4824208"/>
              <a:gd name="connsiteY7" fmla="*/ 2755827 h 4785882"/>
              <a:gd name="connsiteX8" fmla="*/ 4549996 w 4824208"/>
              <a:gd name="connsiteY8" fmla="*/ 3931618 h 4785882"/>
              <a:gd name="connsiteX9" fmla="*/ 3070883 w 4824208"/>
              <a:gd name="connsiteY9" fmla="*/ 3416738 h 4785882"/>
              <a:gd name="connsiteX10" fmla="*/ 2905796 w 4824208"/>
              <a:gd name="connsiteY10" fmla="*/ 4784698 h 4785882"/>
              <a:gd name="connsiteX11" fmla="*/ 2017367 w 4824208"/>
              <a:gd name="connsiteY11" fmla="*/ 3391173 h 4785882"/>
              <a:gd name="connsiteX12" fmla="*/ 354842 w 4824208"/>
              <a:gd name="connsiteY12" fmla="*/ 3823584 h 4785882"/>
              <a:gd name="connsiteX13" fmla="*/ 1306698 w 4824208"/>
              <a:gd name="connsiteY13" fmla="*/ 2597828 h 4785882"/>
              <a:gd name="connsiteX14" fmla="*/ -1 w 4824208"/>
              <a:gd name="connsiteY14" fmla="*/ 1515906 h 4785882"/>
              <a:gd name="connsiteX0" fmla="*/ 1 w 4824210"/>
              <a:gd name="connsiteY0" fmla="*/ 1515908 h 4785884"/>
              <a:gd name="connsiteX1" fmla="*/ 1573945 w 4824210"/>
              <a:gd name="connsiteY1" fmla="*/ 1571263 h 4785884"/>
              <a:gd name="connsiteX2" fmla="*/ 2051752 w 4824210"/>
              <a:gd name="connsiteY2" fmla="*/ 1 h 4785884"/>
              <a:gd name="connsiteX3" fmla="*/ 2692151 w 4824210"/>
              <a:gd name="connsiteY3" fmla="*/ 1634454 h 4785884"/>
              <a:gd name="connsiteX4" fmla="*/ 3924155 w 4824210"/>
              <a:gd name="connsiteY4" fmla="*/ 431704 h 4785884"/>
              <a:gd name="connsiteX5" fmla="*/ 3644417 w 4824210"/>
              <a:gd name="connsiteY5" fmla="*/ 1957173 h 4785884"/>
              <a:gd name="connsiteX6" fmla="*/ 4824119 w 4824210"/>
              <a:gd name="connsiteY6" fmla="*/ 2283577 h 4785884"/>
              <a:gd name="connsiteX7" fmla="*/ 3585369 w 4824210"/>
              <a:gd name="connsiteY7" fmla="*/ 2755829 h 4785884"/>
              <a:gd name="connsiteX8" fmla="*/ 4549998 w 4824210"/>
              <a:gd name="connsiteY8" fmla="*/ 3931620 h 4785884"/>
              <a:gd name="connsiteX9" fmla="*/ 3070885 w 4824210"/>
              <a:gd name="connsiteY9" fmla="*/ 3416740 h 4785884"/>
              <a:gd name="connsiteX10" fmla="*/ 2905798 w 4824210"/>
              <a:gd name="connsiteY10" fmla="*/ 4784700 h 4785884"/>
              <a:gd name="connsiteX11" fmla="*/ 2017369 w 4824210"/>
              <a:gd name="connsiteY11" fmla="*/ 3391175 h 4785884"/>
              <a:gd name="connsiteX12" fmla="*/ 354844 w 4824210"/>
              <a:gd name="connsiteY12" fmla="*/ 3823586 h 4785884"/>
              <a:gd name="connsiteX13" fmla="*/ 1306700 w 4824210"/>
              <a:gd name="connsiteY13" fmla="*/ 2597830 h 4785884"/>
              <a:gd name="connsiteX14" fmla="*/ 1 w 4824210"/>
              <a:gd name="connsiteY14" fmla="*/ 1515908 h 4785884"/>
              <a:gd name="connsiteX0" fmla="*/ -1 w 4824208"/>
              <a:gd name="connsiteY0" fmla="*/ 1515906 h 4785882"/>
              <a:gd name="connsiteX1" fmla="*/ 1573943 w 4824208"/>
              <a:gd name="connsiteY1" fmla="*/ 1571261 h 4785882"/>
              <a:gd name="connsiteX2" fmla="*/ 2051750 w 4824208"/>
              <a:gd name="connsiteY2" fmla="*/ -1 h 4785882"/>
              <a:gd name="connsiteX3" fmla="*/ 2692149 w 4824208"/>
              <a:gd name="connsiteY3" fmla="*/ 1634452 h 4785882"/>
              <a:gd name="connsiteX4" fmla="*/ 3924153 w 4824208"/>
              <a:gd name="connsiteY4" fmla="*/ 431702 h 4785882"/>
              <a:gd name="connsiteX5" fmla="*/ 3644415 w 4824208"/>
              <a:gd name="connsiteY5" fmla="*/ 1957171 h 4785882"/>
              <a:gd name="connsiteX6" fmla="*/ 4824117 w 4824208"/>
              <a:gd name="connsiteY6" fmla="*/ 2283575 h 4785882"/>
              <a:gd name="connsiteX7" fmla="*/ 3585367 w 4824208"/>
              <a:gd name="connsiteY7" fmla="*/ 2755827 h 4785882"/>
              <a:gd name="connsiteX8" fmla="*/ 4549996 w 4824208"/>
              <a:gd name="connsiteY8" fmla="*/ 3931618 h 4785882"/>
              <a:gd name="connsiteX9" fmla="*/ 3070883 w 4824208"/>
              <a:gd name="connsiteY9" fmla="*/ 3416738 h 4785882"/>
              <a:gd name="connsiteX10" fmla="*/ 2905796 w 4824208"/>
              <a:gd name="connsiteY10" fmla="*/ 4784698 h 4785882"/>
              <a:gd name="connsiteX11" fmla="*/ 2017367 w 4824208"/>
              <a:gd name="connsiteY11" fmla="*/ 3391173 h 4785882"/>
              <a:gd name="connsiteX12" fmla="*/ 354842 w 4824208"/>
              <a:gd name="connsiteY12" fmla="*/ 3823584 h 4785882"/>
              <a:gd name="connsiteX13" fmla="*/ 1306698 w 4824208"/>
              <a:gd name="connsiteY13" fmla="*/ 2597828 h 4785882"/>
              <a:gd name="connsiteX14" fmla="*/ -1 w 4824208"/>
              <a:gd name="connsiteY14" fmla="*/ 1515906 h 4785882"/>
              <a:gd name="connsiteX0" fmla="*/ 1 w 4824210"/>
              <a:gd name="connsiteY0" fmla="*/ 1515908 h 4785884"/>
              <a:gd name="connsiteX1" fmla="*/ 1573945 w 4824210"/>
              <a:gd name="connsiteY1" fmla="*/ 1571263 h 4785884"/>
              <a:gd name="connsiteX2" fmla="*/ 2051752 w 4824210"/>
              <a:gd name="connsiteY2" fmla="*/ 1 h 4785884"/>
              <a:gd name="connsiteX3" fmla="*/ 2692151 w 4824210"/>
              <a:gd name="connsiteY3" fmla="*/ 1634454 h 4785884"/>
              <a:gd name="connsiteX4" fmla="*/ 3924155 w 4824210"/>
              <a:gd name="connsiteY4" fmla="*/ 431704 h 4785884"/>
              <a:gd name="connsiteX5" fmla="*/ 3644417 w 4824210"/>
              <a:gd name="connsiteY5" fmla="*/ 1957173 h 4785884"/>
              <a:gd name="connsiteX6" fmla="*/ 4824119 w 4824210"/>
              <a:gd name="connsiteY6" fmla="*/ 2283577 h 4785884"/>
              <a:gd name="connsiteX7" fmla="*/ 3585369 w 4824210"/>
              <a:gd name="connsiteY7" fmla="*/ 2755829 h 4785884"/>
              <a:gd name="connsiteX8" fmla="*/ 4549998 w 4824210"/>
              <a:gd name="connsiteY8" fmla="*/ 3931620 h 4785884"/>
              <a:gd name="connsiteX9" fmla="*/ 3070885 w 4824210"/>
              <a:gd name="connsiteY9" fmla="*/ 3416740 h 4785884"/>
              <a:gd name="connsiteX10" fmla="*/ 2905798 w 4824210"/>
              <a:gd name="connsiteY10" fmla="*/ 4784700 h 4785884"/>
              <a:gd name="connsiteX11" fmla="*/ 2017369 w 4824210"/>
              <a:gd name="connsiteY11" fmla="*/ 3391175 h 4785884"/>
              <a:gd name="connsiteX12" fmla="*/ 354844 w 4824210"/>
              <a:gd name="connsiteY12" fmla="*/ 3823586 h 4785884"/>
              <a:gd name="connsiteX13" fmla="*/ 1306700 w 4824210"/>
              <a:gd name="connsiteY13" fmla="*/ 2597830 h 4785884"/>
              <a:gd name="connsiteX14" fmla="*/ 1 w 4824210"/>
              <a:gd name="connsiteY14" fmla="*/ 1515908 h 4785884"/>
              <a:gd name="connsiteX0" fmla="*/ -1 w 4824208"/>
              <a:gd name="connsiteY0" fmla="*/ 1515906 h 4785882"/>
              <a:gd name="connsiteX1" fmla="*/ 1573943 w 4824208"/>
              <a:gd name="connsiteY1" fmla="*/ 1571261 h 4785882"/>
              <a:gd name="connsiteX2" fmla="*/ 2051750 w 4824208"/>
              <a:gd name="connsiteY2" fmla="*/ -1 h 4785882"/>
              <a:gd name="connsiteX3" fmla="*/ 2692149 w 4824208"/>
              <a:gd name="connsiteY3" fmla="*/ 1634452 h 4785882"/>
              <a:gd name="connsiteX4" fmla="*/ 3924153 w 4824208"/>
              <a:gd name="connsiteY4" fmla="*/ 431702 h 4785882"/>
              <a:gd name="connsiteX5" fmla="*/ 3501931 w 4824208"/>
              <a:gd name="connsiteY5" fmla="*/ 2011008 h 4785882"/>
              <a:gd name="connsiteX6" fmla="*/ 4824117 w 4824208"/>
              <a:gd name="connsiteY6" fmla="*/ 2283575 h 4785882"/>
              <a:gd name="connsiteX7" fmla="*/ 3585367 w 4824208"/>
              <a:gd name="connsiteY7" fmla="*/ 2755827 h 4785882"/>
              <a:gd name="connsiteX8" fmla="*/ 4549996 w 4824208"/>
              <a:gd name="connsiteY8" fmla="*/ 3931618 h 4785882"/>
              <a:gd name="connsiteX9" fmla="*/ 3070883 w 4824208"/>
              <a:gd name="connsiteY9" fmla="*/ 3416738 h 4785882"/>
              <a:gd name="connsiteX10" fmla="*/ 2905796 w 4824208"/>
              <a:gd name="connsiteY10" fmla="*/ 4784698 h 4785882"/>
              <a:gd name="connsiteX11" fmla="*/ 2017367 w 4824208"/>
              <a:gd name="connsiteY11" fmla="*/ 3391173 h 4785882"/>
              <a:gd name="connsiteX12" fmla="*/ 354842 w 4824208"/>
              <a:gd name="connsiteY12" fmla="*/ 3823584 h 4785882"/>
              <a:gd name="connsiteX13" fmla="*/ 1306698 w 4824208"/>
              <a:gd name="connsiteY13" fmla="*/ 2597828 h 4785882"/>
              <a:gd name="connsiteX14" fmla="*/ -1 w 4824208"/>
              <a:gd name="connsiteY14" fmla="*/ 1515906 h 4785882"/>
              <a:gd name="connsiteX0" fmla="*/ 1 w 4824210"/>
              <a:gd name="connsiteY0" fmla="*/ 1515908 h 4785884"/>
              <a:gd name="connsiteX1" fmla="*/ 1573945 w 4824210"/>
              <a:gd name="connsiteY1" fmla="*/ 1571263 h 4785884"/>
              <a:gd name="connsiteX2" fmla="*/ 2051752 w 4824210"/>
              <a:gd name="connsiteY2" fmla="*/ 1 h 4785884"/>
              <a:gd name="connsiteX3" fmla="*/ 2692151 w 4824210"/>
              <a:gd name="connsiteY3" fmla="*/ 1634454 h 4785884"/>
              <a:gd name="connsiteX4" fmla="*/ 3924155 w 4824210"/>
              <a:gd name="connsiteY4" fmla="*/ 431704 h 4785884"/>
              <a:gd name="connsiteX5" fmla="*/ 3501933 w 4824210"/>
              <a:gd name="connsiteY5" fmla="*/ 2011010 h 4785884"/>
              <a:gd name="connsiteX6" fmla="*/ 4824119 w 4824210"/>
              <a:gd name="connsiteY6" fmla="*/ 2283577 h 4785884"/>
              <a:gd name="connsiteX7" fmla="*/ 3585369 w 4824210"/>
              <a:gd name="connsiteY7" fmla="*/ 2755829 h 4785884"/>
              <a:gd name="connsiteX8" fmla="*/ 4549998 w 4824210"/>
              <a:gd name="connsiteY8" fmla="*/ 3931620 h 4785884"/>
              <a:gd name="connsiteX9" fmla="*/ 3070885 w 4824210"/>
              <a:gd name="connsiteY9" fmla="*/ 3416740 h 4785884"/>
              <a:gd name="connsiteX10" fmla="*/ 2905798 w 4824210"/>
              <a:gd name="connsiteY10" fmla="*/ 4784700 h 4785884"/>
              <a:gd name="connsiteX11" fmla="*/ 2017369 w 4824210"/>
              <a:gd name="connsiteY11" fmla="*/ 3391175 h 4785884"/>
              <a:gd name="connsiteX12" fmla="*/ 354844 w 4824210"/>
              <a:gd name="connsiteY12" fmla="*/ 3823586 h 4785884"/>
              <a:gd name="connsiteX13" fmla="*/ 1306700 w 4824210"/>
              <a:gd name="connsiteY13" fmla="*/ 2597830 h 4785884"/>
              <a:gd name="connsiteX14" fmla="*/ 1 w 4824210"/>
              <a:gd name="connsiteY14" fmla="*/ 1515908 h 4785884"/>
              <a:gd name="connsiteX0" fmla="*/ -1 w 4824208"/>
              <a:gd name="connsiteY0" fmla="*/ 1515906 h 4785882"/>
              <a:gd name="connsiteX1" fmla="*/ 1681472 w 4824208"/>
              <a:gd name="connsiteY1" fmla="*/ 1764601 h 4785882"/>
              <a:gd name="connsiteX2" fmla="*/ 2051750 w 4824208"/>
              <a:gd name="connsiteY2" fmla="*/ -1 h 4785882"/>
              <a:gd name="connsiteX3" fmla="*/ 2692149 w 4824208"/>
              <a:gd name="connsiteY3" fmla="*/ 1634452 h 4785882"/>
              <a:gd name="connsiteX4" fmla="*/ 3924153 w 4824208"/>
              <a:gd name="connsiteY4" fmla="*/ 431702 h 4785882"/>
              <a:gd name="connsiteX5" fmla="*/ 3501931 w 4824208"/>
              <a:gd name="connsiteY5" fmla="*/ 2011008 h 4785882"/>
              <a:gd name="connsiteX6" fmla="*/ 4824117 w 4824208"/>
              <a:gd name="connsiteY6" fmla="*/ 2283575 h 4785882"/>
              <a:gd name="connsiteX7" fmla="*/ 3585367 w 4824208"/>
              <a:gd name="connsiteY7" fmla="*/ 2755827 h 4785882"/>
              <a:gd name="connsiteX8" fmla="*/ 4549996 w 4824208"/>
              <a:gd name="connsiteY8" fmla="*/ 3931618 h 4785882"/>
              <a:gd name="connsiteX9" fmla="*/ 3070883 w 4824208"/>
              <a:gd name="connsiteY9" fmla="*/ 3416738 h 4785882"/>
              <a:gd name="connsiteX10" fmla="*/ 2905796 w 4824208"/>
              <a:gd name="connsiteY10" fmla="*/ 4784698 h 4785882"/>
              <a:gd name="connsiteX11" fmla="*/ 2017367 w 4824208"/>
              <a:gd name="connsiteY11" fmla="*/ 3391173 h 4785882"/>
              <a:gd name="connsiteX12" fmla="*/ 354842 w 4824208"/>
              <a:gd name="connsiteY12" fmla="*/ 3823584 h 4785882"/>
              <a:gd name="connsiteX13" fmla="*/ 1306698 w 4824208"/>
              <a:gd name="connsiteY13" fmla="*/ 2597828 h 4785882"/>
              <a:gd name="connsiteX14" fmla="*/ -1 w 4824208"/>
              <a:gd name="connsiteY14" fmla="*/ 1515906 h 4785882"/>
              <a:gd name="connsiteX0" fmla="*/ 1 w 4824210"/>
              <a:gd name="connsiteY0" fmla="*/ 1515908 h 4785884"/>
              <a:gd name="connsiteX1" fmla="*/ 1681474 w 4824210"/>
              <a:gd name="connsiteY1" fmla="*/ 1764603 h 4785884"/>
              <a:gd name="connsiteX2" fmla="*/ 2051752 w 4824210"/>
              <a:gd name="connsiteY2" fmla="*/ 1 h 4785884"/>
              <a:gd name="connsiteX3" fmla="*/ 2692151 w 4824210"/>
              <a:gd name="connsiteY3" fmla="*/ 1634454 h 4785884"/>
              <a:gd name="connsiteX4" fmla="*/ 3924155 w 4824210"/>
              <a:gd name="connsiteY4" fmla="*/ 431704 h 4785884"/>
              <a:gd name="connsiteX5" fmla="*/ 3501933 w 4824210"/>
              <a:gd name="connsiteY5" fmla="*/ 2011010 h 4785884"/>
              <a:gd name="connsiteX6" fmla="*/ 4824119 w 4824210"/>
              <a:gd name="connsiteY6" fmla="*/ 2283577 h 4785884"/>
              <a:gd name="connsiteX7" fmla="*/ 3585369 w 4824210"/>
              <a:gd name="connsiteY7" fmla="*/ 2755829 h 4785884"/>
              <a:gd name="connsiteX8" fmla="*/ 4549998 w 4824210"/>
              <a:gd name="connsiteY8" fmla="*/ 3931620 h 4785884"/>
              <a:gd name="connsiteX9" fmla="*/ 3070885 w 4824210"/>
              <a:gd name="connsiteY9" fmla="*/ 3416740 h 4785884"/>
              <a:gd name="connsiteX10" fmla="*/ 2905798 w 4824210"/>
              <a:gd name="connsiteY10" fmla="*/ 4784700 h 4785884"/>
              <a:gd name="connsiteX11" fmla="*/ 2017369 w 4824210"/>
              <a:gd name="connsiteY11" fmla="*/ 3391175 h 4785884"/>
              <a:gd name="connsiteX12" fmla="*/ 354844 w 4824210"/>
              <a:gd name="connsiteY12" fmla="*/ 3823586 h 4785884"/>
              <a:gd name="connsiteX13" fmla="*/ 1306700 w 4824210"/>
              <a:gd name="connsiteY13" fmla="*/ 2597830 h 4785884"/>
              <a:gd name="connsiteX14" fmla="*/ 1 w 4824210"/>
              <a:gd name="connsiteY14" fmla="*/ 1515908 h 4785884"/>
              <a:gd name="connsiteX0" fmla="*/ -1 w 4824208"/>
              <a:gd name="connsiteY0" fmla="*/ 1515906 h 4785882"/>
              <a:gd name="connsiteX1" fmla="*/ 1681472 w 4824208"/>
              <a:gd name="connsiteY1" fmla="*/ 1764601 h 4785882"/>
              <a:gd name="connsiteX2" fmla="*/ 2051750 w 4824208"/>
              <a:gd name="connsiteY2" fmla="*/ -1 h 4785882"/>
              <a:gd name="connsiteX3" fmla="*/ 2692149 w 4824208"/>
              <a:gd name="connsiteY3" fmla="*/ 1634452 h 4785882"/>
              <a:gd name="connsiteX4" fmla="*/ 3924153 w 4824208"/>
              <a:gd name="connsiteY4" fmla="*/ 431702 h 4785882"/>
              <a:gd name="connsiteX5" fmla="*/ 3501931 w 4824208"/>
              <a:gd name="connsiteY5" fmla="*/ 2011008 h 4785882"/>
              <a:gd name="connsiteX6" fmla="*/ 4824117 w 4824208"/>
              <a:gd name="connsiteY6" fmla="*/ 2283575 h 4785882"/>
              <a:gd name="connsiteX7" fmla="*/ 3585367 w 4824208"/>
              <a:gd name="connsiteY7" fmla="*/ 2755827 h 4785882"/>
              <a:gd name="connsiteX8" fmla="*/ 4549996 w 4824208"/>
              <a:gd name="connsiteY8" fmla="*/ 3931618 h 4785882"/>
              <a:gd name="connsiteX9" fmla="*/ 3070883 w 4824208"/>
              <a:gd name="connsiteY9" fmla="*/ 3416738 h 4785882"/>
              <a:gd name="connsiteX10" fmla="*/ 2905796 w 4824208"/>
              <a:gd name="connsiteY10" fmla="*/ 4784698 h 4785882"/>
              <a:gd name="connsiteX11" fmla="*/ 2017367 w 4824208"/>
              <a:gd name="connsiteY11" fmla="*/ 3391173 h 4785882"/>
              <a:gd name="connsiteX12" fmla="*/ 354842 w 4824208"/>
              <a:gd name="connsiteY12" fmla="*/ 3823584 h 4785882"/>
              <a:gd name="connsiteX13" fmla="*/ 1306698 w 4824208"/>
              <a:gd name="connsiteY13" fmla="*/ 2597828 h 4785882"/>
              <a:gd name="connsiteX14" fmla="*/ -1 w 4824208"/>
              <a:gd name="connsiteY14" fmla="*/ 1515906 h 4785882"/>
              <a:gd name="connsiteX0" fmla="*/ 1 w 4824210"/>
              <a:gd name="connsiteY0" fmla="*/ 1515908 h 4785884"/>
              <a:gd name="connsiteX1" fmla="*/ 1681474 w 4824210"/>
              <a:gd name="connsiteY1" fmla="*/ 1764603 h 4785884"/>
              <a:gd name="connsiteX2" fmla="*/ 2051752 w 4824210"/>
              <a:gd name="connsiteY2" fmla="*/ 1 h 4785884"/>
              <a:gd name="connsiteX3" fmla="*/ 2692151 w 4824210"/>
              <a:gd name="connsiteY3" fmla="*/ 1634454 h 4785884"/>
              <a:gd name="connsiteX4" fmla="*/ 3924155 w 4824210"/>
              <a:gd name="connsiteY4" fmla="*/ 431704 h 4785884"/>
              <a:gd name="connsiteX5" fmla="*/ 3501933 w 4824210"/>
              <a:gd name="connsiteY5" fmla="*/ 2011010 h 4785884"/>
              <a:gd name="connsiteX6" fmla="*/ 4824119 w 4824210"/>
              <a:gd name="connsiteY6" fmla="*/ 2283577 h 4785884"/>
              <a:gd name="connsiteX7" fmla="*/ 3585369 w 4824210"/>
              <a:gd name="connsiteY7" fmla="*/ 2755829 h 4785884"/>
              <a:gd name="connsiteX8" fmla="*/ 4549998 w 4824210"/>
              <a:gd name="connsiteY8" fmla="*/ 3931620 h 4785884"/>
              <a:gd name="connsiteX9" fmla="*/ 3070885 w 4824210"/>
              <a:gd name="connsiteY9" fmla="*/ 3416740 h 4785884"/>
              <a:gd name="connsiteX10" fmla="*/ 2905798 w 4824210"/>
              <a:gd name="connsiteY10" fmla="*/ 4784700 h 4785884"/>
              <a:gd name="connsiteX11" fmla="*/ 2017369 w 4824210"/>
              <a:gd name="connsiteY11" fmla="*/ 3391175 h 4785884"/>
              <a:gd name="connsiteX12" fmla="*/ 354844 w 4824210"/>
              <a:gd name="connsiteY12" fmla="*/ 3823586 h 4785884"/>
              <a:gd name="connsiteX13" fmla="*/ 1306700 w 4824210"/>
              <a:gd name="connsiteY13" fmla="*/ 2597830 h 4785884"/>
              <a:gd name="connsiteX14" fmla="*/ 1 w 4824210"/>
              <a:gd name="connsiteY14" fmla="*/ 1515908 h 4785884"/>
              <a:gd name="connsiteX0" fmla="*/ -1 w 4824208"/>
              <a:gd name="connsiteY0" fmla="*/ 1515906 h 4785882"/>
              <a:gd name="connsiteX1" fmla="*/ 1681472 w 4824208"/>
              <a:gd name="connsiteY1" fmla="*/ 1764601 h 4785882"/>
              <a:gd name="connsiteX2" fmla="*/ 2051750 w 4824208"/>
              <a:gd name="connsiteY2" fmla="*/ -1 h 4785882"/>
              <a:gd name="connsiteX3" fmla="*/ 2692149 w 4824208"/>
              <a:gd name="connsiteY3" fmla="*/ 1634452 h 4785882"/>
              <a:gd name="connsiteX4" fmla="*/ 3924153 w 4824208"/>
              <a:gd name="connsiteY4" fmla="*/ 431702 h 4785882"/>
              <a:gd name="connsiteX5" fmla="*/ 3501931 w 4824208"/>
              <a:gd name="connsiteY5" fmla="*/ 2011008 h 4785882"/>
              <a:gd name="connsiteX6" fmla="*/ 4824117 w 4824208"/>
              <a:gd name="connsiteY6" fmla="*/ 2283575 h 4785882"/>
              <a:gd name="connsiteX7" fmla="*/ 3585367 w 4824208"/>
              <a:gd name="connsiteY7" fmla="*/ 2755827 h 4785882"/>
              <a:gd name="connsiteX8" fmla="*/ 4549996 w 4824208"/>
              <a:gd name="connsiteY8" fmla="*/ 3931618 h 4785882"/>
              <a:gd name="connsiteX9" fmla="*/ 3070883 w 4824208"/>
              <a:gd name="connsiteY9" fmla="*/ 3416738 h 4785882"/>
              <a:gd name="connsiteX10" fmla="*/ 2905796 w 4824208"/>
              <a:gd name="connsiteY10" fmla="*/ 4784698 h 4785882"/>
              <a:gd name="connsiteX11" fmla="*/ 2017367 w 4824208"/>
              <a:gd name="connsiteY11" fmla="*/ 3391173 h 4785882"/>
              <a:gd name="connsiteX12" fmla="*/ 354842 w 4824208"/>
              <a:gd name="connsiteY12" fmla="*/ 3823584 h 4785882"/>
              <a:gd name="connsiteX13" fmla="*/ 1306698 w 4824208"/>
              <a:gd name="connsiteY13" fmla="*/ 2597828 h 4785882"/>
              <a:gd name="connsiteX14" fmla="*/ -1 w 4824208"/>
              <a:gd name="connsiteY14" fmla="*/ 1515906 h 4785882"/>
              <a:gd name="connsiteX0" fmla="*/ 1 w 4824210"/>
              <a:gd name="connsiteY0" fmla="*/ 1515908 h 4816877"/>
              <a:gd name="connsiteX1" fmla="*/ 1681474 w 4824210"/>
              <a:gd name="connsiteY1" fmla="*/ 1764603 h 4816877"/>
              <a:gd name="connsiteX2" fmla="*/ 2051752 w 4824210"/>
              <a:gd name="connsiteY2" fmla="*/ 1 h 4816877"/>
              <a:gd name="connsiteX3" fmla="*/ 2692151 w 4824210"/>
              <a:gd name="connsiteY3" fmla="*/ 1634454 h 4816877"/>
              <a:gd name="connsiteX4" fmla="*/ 3924155 w 4824210"/>
              <a:gd name="connsiteY4" fmla="*/ 431704 h 4816877"/>
              <a:gd name="connsiteX5" fmla="*/ 3501933 w 4824210"/>
              <a:gd name="connsiteY5" fmla="*/ 2011010 h 4816877"/>
              <a:gd name="connsiteX6" fmla="*/ 4824119 w 4824210"/>
              <a:gd name="connsiteY6" fmla="*/ 2283577 h 4816877"/>
              <a:gd name="connsiteX7" fmla="*/ 3585369 w 4824210"/>
              <a:gd name="connsiteY7" fmla="*/ 2755829 h 4816877"/>
              <a:gd name="connsiteX8" fmla="*/ 4549998 w 4824210"/>
              <a:gd name="connsiteY8" fmla="*/ 3931620 h 4816877"/>
              <a:gd name="connsiteX9" fmla="*/ 3070885 w 4824210"/>
              <a:gd name="connsiteY9" fmla="*/ 3416740 h 4816877"/>
              <a:gd name="connsiteX10" fmla="*/ 2769359 w 4824210"/>
              <a:gd name="connsiteY10" fmla="*/ 4815717 h 4816877"/>
              <a:gd name="connsiteX11" fmla="*/ 2017369 w 4824210"/>
              <a:gd name="connsiteY11" fmla="*/ 3391175 h 4816877"/>
              <a:gd name="connsiteX12" fmla="*/ 354844 w 4824210"/>
              <a:gd name="connsiteY12" fmla="*/ 3823586 h 4816877"/>
              <a:gd name="connsiteX13" fmla="*/ 1306700 w 4824210"/>
              <a:gd name="connsiteY13" fmla="*/ 2597830 h 4816877"/>
              <a:gd name="connsiteX14" fmla="*/ 1 w 4824210"/>
              <a:gd name="connsiteY14" fmla="*/ 1515908 h 4816877"/>
              <a:gd name="connsiteX0" fmla="*/ -1 w 4824208"/>
              <a:gd name="connsiteY0" fmla="*/ 1515906 h 4816873"/>
              <a:gd name="connsiteX1" fmla="*/ 1681472 w 4824208"/>
              <a:gd name="connsiteY1" fmla="*/ 1764601 h 4816873"/>
              <a:gd name="connsiteX2" fmla="*/ 2051750 w 4824208"/>
              <a:gd name="connsiteY2" fmla="*/ -1 h 4816873"/>
              <a:gd name="connsiteX3" fmla="*/ 2588999 w 4824208"/>
              <a:gd name="connsiteY3" fmla="*/ 1677665 h 4816873"/>
              <a:gd name="connsiteX4" fmla="*/ 3924153 w 4824208"/>
              <a:gd name="connsiteY4" fmla="*/ 431702 h 4816873"/>
              <a:gd name="connsiteX5" fmla="*/ 3501931 w 4824208"/>
              <a:gd name="connsiteY5" fmla="*/ 2011008 h 4816873"/>
              <a:gd name="connsiteX6" fmla="*/ 4824117 w 4824208"/>
              <a:gd name="connsiteY6" fmla="*/ 2283575 h 4816873"/>
              <a:gd name="connsiteX7" fmla="*/ 3585367 w 4824208"/>
              <a:gd name="connsiteY7" fmla="*/ 2755827 h 4816873"/>
              <a:gd name="connsiteX8" fmla="*/ 4549996 w 4824208"/>
              <a:gd name="connsiteY8" fmla="*/ 3931618 h 4816873"/>
              <a:gd name="connsiteX9" fmla="*/ 3070883 w 4824208"/>
              <a:gd name="connsiteY9" fmla="*/ 3416738 h 4816873"/>
              <a:gd name="connsiteX10" fmla="*/ 2769357 w 4824208"/>
              <a:gd name="connsiteY10" fmla="*/ 4815715 h 4816873"/>
              <a:gd name="connsiteX11" fmla="*/ 2017367 w 4824208"/>
              <a:gd name="connsiteY11" fmla="*/ 3391173 h 4816873"/>
              <a:gd name="connsiteX12" fmla="*/ 354842 w 4824208"/>
              <a:gd name="connsiteY12" fmla="*/ 3823584 h 4816873"/>
              <a:gd name="connsiteX13" fmla="*/ 1306698 w 4824208"/>
              <a:gd name="connsiteY13" fmla="*/ 2597828 h 4816873"/>
              <a:gd name="connsiteX14" fmla="*/ -1 w 4824208"/>
              <a:gd name="connsiteY14" fmla="*/ 1515906 h 4816873"/>
              <a:gd name="connsiteX0" fmla="*/ 1 w 4824210"/>
              <a:gd name="connsiteY0" fmla="*/ 1450607 h 4751576"/>
              <a:gd name="connsiteX1" fmla="*/ 1681474 w 4824210"/>
              <a:gd name="connsiteY1" fmla="*/ 1699302 h 4751576"/>
              <a:gd name="connsiteX2" fmla="*/ 1872212 w 4824210"/>
              <a:gd name="connsiteY2" fmla="*/ 0 h 4751576"/>
              <a:gd name="connsiteX3" fmla="*/ 2589001 w 4824210"/>
              <a:gd name="connsiteY3" fmla="*/ 1612366 h 4751576"/>
              <a:gd name="connsiteX4" fmla="*/ 3924155 w 4824210"/>
              <a:gd name="connsiteY4" fmla="*/ 366403 h 4751576"/>
              <a:gd name="connsiteX5" fmla="*/ 3501933 w 4824210"/>
              <a:gd name="connsiteY5" fmla="*/ 1945709 h 4751576"/>
              <a:gd name="connsiteX6" fmla="*/ 4824119 w 4824210"/>
              <a:gd name="connsiteY6" fmla="*/ 2218276 h 4751576"/>
              <a:gd name="connsiteX7" fmla="*/ 3585369 w 4824210"/>
              <a:gd name="connsiteY7" fmla="*/ 2690528 h 4751576"/>
              <a:gd name="connsiteX8" fmla="*/ 4549998 w 4824210"/>
              <a:gd name="connsiteY8" fmla="*/ 3866319 h 4751576"/>
              <a:gd name="connsiteX9" fmla="*/ 3070885 w 4824210"/>
              <a:gd name="connsiteY9" fmla="*/ 3351439 h 4751576"/>
              <a:gd name="connsiteX10" fmla="*/ 2769359 w 4824210"/>
              <a:gd name="connsiteY10" fmla="*/ 4750416 h 4751576"/>
              <a:gd name="connsiteX11" fmla="*/ 2017369 w 4824210"/>
              <a:gd name="connsiteY11" fmla="*/ 3325874 h 4751576"/>
              <a:gd name="connsiteX12" fmla="*/ 354844 w 4824210"/>
              <a:gd name="connsiteY12" fmla="*/ 3758285 h 4751576"/>
              <a:gd name="connsiteX13" fmla="*/ 1306700 w 4824210"/>
              <a:gd name="connsiteY13" fmla="*/ 2532529 h 4751576"/>
              <a:gd name="connsiteX14" fmla="*/ 1 w 4824210"/>
              <a:gd name="connsiteY14" fmla="*/ 1450607 h 4751576"/>
              <a:gd name="connsiteX0" fmla="*/ -1 w 4824208"/>
              <a:gd name="connsiteY0" fmla="*/ 1323795 h 4624762"/>
              <a:gd name="connsiteX1" fmla="*/ 1681472 w 4824208"/>
              <a:gd name="connsiteY1" fmla="*/ 1572490 h 4624762"/>
              <a:gd name="connsiteX2" fmla="*/ 1951479 w 4824208"/>
              <a:gd name="connsiteY2" fmla="*/ -1 h 4624762"/>
              <a:gd name="connsiteX3" fmla="*/ 2588999 w 4824208"/>
              <a:gd name="connsiteY3" fmla="*/ 1485554 h 4624762"/>
              <a:gd name="connsiteX4" fmla="*/ 3924153 w 4824208"/>
              <a:gd name="connsiteY4" fmla="*/ 239591 h 4624762"/>
              <a:gd name="connsiteX5" fmla="*/ 3501931 w 4824208"/>
              <a:gd name="connsiteY5" fmla="*/ 1818897 h 4624762"/>
              <a:gd name="connsiteX6" fmla="*/ 4824117 w 4824208"/>
              <a:gd name="connsiteY6" fmla="*/ 2091464 h 4624762"/>
              <a:gd name="connsiteX7" fmla="*/ 3585367 w 4824208"/>
              <a:gd name="connsiteY7" fmla="*/ 2563716 h 4624762"/>
              <a:gd name="connsiteX8" fmla="*/ 4549996 w 4824208"/>
              <a:gd name="connsiteY8" fmla="*/ 3739507 h 4624762"/>
              <a:gd name="connsiteX9" fmla="*/ 3070883 w 4824208"/>
              <a:gd name="connsiteY9" fmla="*/ 3224627 h 4624762"/>
              <a:gd name="connsiteX10" fmla="*/ 2769357 w 4824208"/>
              <a:gd name="connsiteY10" fmla="*/ 4623604 h 4624762"/>
              <a:gd name="connsiteX11" fmla="*/ 2017367 w 4824208"/>
              <a:gd name="connsiteY11" fmla="*/ 3199062 h 4624762"/>
              <a:gd name="connsiteX12" fmla="*/ 354842 w 4824208"/>
              <a:gd name="connsiteY12" fmla="*/ 3631473 h 4624762"/>
              <a:gd name="connsiteX13" fmla="*/ 1306698 w 4824208"/>
              <a:gd name="connsiteY13" fmla="*/ 2405717 h 4624762"/>
              <a:gd name="connsiteX14" fmla="*/ -1 w 4824208"/>
              <a:gd name="connsiteY14" fmla="*/ 1323795 h 4624762"/>
              <a:gd name="connsiteX0" fmla="*/ 1 w 4824210"/>
              <a:gd name="connsiteY0" fmla="*/ 1323797 h 4624766"/>
              <a:gd name="connsiteX1" fmla="*/ 1681474 w 4824210"/>
              <a:gd name="connsiteY1" fmla="*/ 1572492 h 4624766"/>
              <a:gd name="connsiteX2" fmla="*/ 1951481 w 4824210"/>
              <a:gd name="connsiteY2" fmla="*/ 1 h 4624766"/>
              <a:gd name="connsiteX3" fmla="*/ 2589001 w 4824210"/>
              <a:gd name="connsiteY3" fmla="*/ 1485556 h 4624766"/>
              <a:gd name="connsiteX4" fmla="*/ 3924155 w 4824210"/>
              <a:gd name="connsiteY4" fmla="*/ 239593 h 4624766"/>
              <a:gd name="connsiteX5" fmla="*/ 3501933 w 4824210"/>
              <a:gd name="connsiteY5" fmla="*/ 1818899 h 4624766"/>
              <a:gd name="connsiteX6" fmla="*/ 4824119 w 4824210"/>
              <a:gd name="connsiteY6" fmla="*/ 2091466 h 4624766"/>
              <a:gd name="connsiteX7" fmla="*/ 3585369 w 4824210"/>
              <a:gd name="connsiteY7" fmla="*/ 2563718 h 4624766"/>
              <a:gd name="connsiteX8" fmla="*/ 4549998 w 4824210"/>
              <a:gd name="connsiteY8" fmla="*/ 3739509 h 4624766"/>
              <a:gd name="connsiteX9" fmla="*/ 3070885 w 4824210"/>
              <a:gd name="connsiteY9" fmla="*/ 3224629 h 4624766"/>
              <a:gd name="connsiteX10" fmla="*/ 2769359 w 4824210"/>
              <a:gd name="connsiteY10" fmla="*/ 4623606 h 4624766"/>
              <a:gd name="connsiteX11" fmla="*/ 2017369 w 4824210"/>
              <a:gd name="connsiteY11" fmla="*/ 3199064 h 4624766"/>
              <a:gd name="connsiteX12" fmla="*/ 354844 w 4824210"/>
              <a:gd name="connsiteY12" fmla="*/ 3631475 h 4624766"/>
              <a:gd name="connsiteX13" fmla="*/ 1306700 w 4824210"/>
              <a:gd name="connsiteY13" fmla="*/ 2405719 h 4624766"/>
              <a:gd name="connsiteX14" fmla="*/ 1 w 4824210"/>
              <a:gd name="connsiteY14" fmla="*/ 1323797 h 4624766"/>
              <a:gd name="connsiteX0" fmla="*/ -1 w 4824208"/>
              <a:gd name="connsiteY0" fmla="*/ 1323795 h 4624762"/>
              <a:gd name="connsiteX1" fmla="*/ 1681472 w 4824208"/>
              <a:gd name="connsiteY1" fmla="*/ 1572490 h 4624762"/>
              <a:gd name="connsiteX2" fmla="*/ 1951479 w 4824208"/>
              <a:gd name="connsiteY2" fmla="*/ -1 h 4624762"/>
              <a:gd name="connsiteX3" fmla="*/ 2588999 w 4824208"/>
              <a:gd name="connsiteY3" fmla="*/ 1485554 h 4624762"/>
              <a:gd name="connsiteX4" fmla="*/ 3924153 w 4824208"/>
              <a:gd name="connsiteY4" fmla="*/ 239591 h 4624762"/>
              <a:gd name="connsiteX5" fmla="*/ 3501931 w 4824208"/>
              <a:gd name="connsiteY5" fmla="*/ 1818897 h 4624762"/>
              <a:gd name="connsiteX6" fmla="*/ 4824117 w 4824208"/>
              <a:gd name="connsiteY6" fmla="*/ 2091464 h 4624762"/>
              <a:gd name="connsiteX7" fmla="*/ 3585367 w 4824208"/>
              <a:gd name="connsiteY7" fmla="*/ 2563716 h 4624762"/>
              <a:gd name="connsiteX8" fmla="*/ 4549996 w 4824208"/>
              <a:gd name="connsiteY8" fmla="*/ 3739507 h 4624762"/>
              <a:gd name="connsiteX9" fmla="*/ 3070883 w 4824208"/>
              <a:gd name="connsiteY9" fmla="*/ 3224627 h 4624762"/>
              <a:gd name="connsiteX10" fmla="*/ 2769357 w 4824208"/>
              <a:gd name="connsiteY10" fmla="*/ 4623604 h 4624762"/>
              <a:gd name="connsiteX11" fmla="*/ 2017367 w 4824208"/>
              <a:gd name="connsiteY11" fmla="*/ 3199062 h 4624762"/>
              <a:gd name="connsiteX12" fmla="*/ 354842 w 4824208"/>
              <a:gd name="connsiteY12" fmla="*/ 3631473 h 4624762"/>
              <a:gd name="connsiteX13" fmla="*/ 1306698 w 4824208"/>
              <a:gd name="connsiteY13" fmla="*/ 2405717 h 4624762"/>
              <a:gd name="connsiteX14" fmla="*/ -1 w 4824208"/>
              <a:gd name="connsiteY14" fmla="*/ 1323795 h 4624762"/>
              <a:gd name="connsiteX0" fmla="*/ 1 w 4824210"/>
              <a:gd name="connsiteY0" fmla="*/ 1323797 h 4624766"/>
              <a:gd name="connsiteX1" fmla="*/ 1681474 w 4824210"/>
              <a:gd name="connsiteY1" fmla="*/ 1572492 h 4624766"/>
              <a:gd name="connsiteX2" fmla="*/ 1951481 w 4824210"/>
              <a:gd name="connsiteY2" fmla="*/ 1 h 4624766"/>
              <a:gd name="connsiteX3" fmla="*/ 2652997 w 4824210"/>
              <a:gd name="connsiteY3" fmla="*/ 1403752 h 4624766"/>
              <a:gd name="connsiteX4" fmla="*/ 3924155 w 4824210"/>
              <a:gd name="connsiteY4" fmla="*/ 239593 h 4624766"/>
              <a:gd name="connsiteX5" fmla="*/ 3501933 w 4824210"/>
              <a:gd name="connsiteY5" fmla="*/ 1818899 h 4624766"/>
              <a:gd name="connsiteX6" fmla="*/ 4824119 w 4824210"/>
              <a:gd name="connsiteY6" fmla="*/ 2091466 h 4624766"/>
              <a:gd name="connsiteX7" fmla="*/ 3585369 w 4824210"/>
              <a:gd name="connsiteY7" fmla="*/ 2563718 h 4624766"/>
              <a:gd name="connsiteX8" fmla="*/ 4549998 w 4824210"/>
              <a:gd name="connsiteY8" fmla="*/ 3739509 h 4624766"/>
              <a:gd name="connsiteX9" fmla="*/ 3070885 w 4824210"/>
              <a:gd name="connsiteY9" fmla="*/ 3224629 h 4624766"/>
              <a:gd name="connsiteX10" fmla="*/ 2769359 w 4824210"/>
              <a:gd name="connsiteY10" fmla="*/ 4623606 h 4624766"/>
              <a:gd name="connsiteX11" fmla="*/ 2017369 w 4824210"/>
              <a:gd name="connsiteY11" fmla="*/ 3199064 h 4624766"/>
              <a:gd name="connsiteX12" fmla="*/ 354844 w 4824210"/>
              <a:gd name="connsiteY12" fmla="*/ 3631475 h 4624766"/>
              <a:gd name="connsiteX13" fmla="*/ 1306700 w 4824210"/>
              <a:gd name="connsiteY13" fmla="*/ 2405719 h 4624766"/>
              <a:gd name="connsiteX14" fmla="*/ 1 w 4824210"/>
              <a:gd name="connsiteY14" fmla="*/ 1323797 h 4624766"/>
              <a:gd name="connsiteX0" fmla="*/ -1 w 4824208"/>
              <a:gd name="connsiteY0" fmla="*/ 1323795 h 4624762"/>
              <a:gd name="connsiteX1" fmla="*/ 1681472 w 4824208"/>
              <a:gd name="connsiteY1" fmla="*/ 1572490 h 4624762"/>
              <a:gd name="connsiteX2" fmla="*/ 1951479 w 4824208"/>
              <a:gd name="connsiteY2" fmla="*/ -1 h 4624762"/>
              <a:gd name="connsiteX3" fmla="*/ 2652995 w 4824208"/>
              <a:gd name="connsiteY3" fmla="*/ 1403750 h 4624762"/>
              <a:gd name="connsiteX4" fmla="*/ 3924153 w 4824208"/>
              <a:gd name="connsiteY4" fmla="*/ 239591 h 4624762"/>
              <a:gd name="connsiteX5" fmla="*/ 3501931 w 4824208"/>
              <a:gd name="connsiteY5" fmla="*/ 1818897 h 4624762"/>
              <a:gd name="connsiteX6" fmla="*/ 4824117 w 4824208"/>
              <a:gd name="connsiteY6" fmla="*/ 2091464 h 4624762"/>
              <a:gd name="connsiteX7" fmla="*/ 3585367 w 4824208"/>
              <a:gd name="connsiteY7" fmla="*/ 2563716 h 4624762"/>
              <a:gd name="connsiteX8" fmla="*/ 4549996 w 4824208"/>
              <a:gd name="connsiteY8" fmla="*/ 3739507 h 4624762"/>
              <a:gd name="connsiteX9" fmla="*/ 3070883 w 4824208"/>
              <a:gd name="connsiteY9" fmla="*/ 3224627 h 4624762"/>
              <a:gd name="connsiteX10" fmla="*/ 2769357 w 4824208"/>
              <a:gd name="connsiteY10" fmla="*/ 4623604 h 4624762"/>
              <a:gd name="connsiteX11" fmla="*/ 2017367 w 4824208"/>
              <a:gd name="connsiteY11" fmla="*/ 3199062 h 4624762"/>
              <a:gd name="connsiteX12" fmla="*/ 354842 w 4824208"/>
              <a:gd name="connsiteY12" fmla="*/ 3631473 h 4624762"/>
              <a:gd name="connsiteX13" fmla="*/ 1306698 w 4824208"/>
              <a:gd name="connsiteY13" fmla="*/ 2405717 h 4624762"/>
              <a:gd name="connsiteX14" fmla="*/ -1 w 4824208"/>
              <a:gd name="connsiteY14" fmla="*/ 1323795 h 4624762"/>
              <a:gd name="connsiteX0" fmla="*/ 1 w 4824210"/>
              <a:gd name="connsiteY0" fmla="*/ 1323797 h 4624766"/>
              <a:gd name="connsiteX1" fmla="*/ 1681474 w 4824210"/>
              <a:gd name="connsiteY1" fmla="*/ 1572492 h 4624766"/>
              <a:gd name="connsiteX2" fmla="*/ 1951481 w 4824210"/>
              <a:gd name="connsiteY2" fmla="*/ 1 h 4624766"/>
              <a:gd name="connsiteX3" fmla="*/ 2652997 w 4824210"/>
              <a:gd name="connsiteY3" fmla="*/ 1403752 h 4624766"/>
              <a:gd name="connsiteX4" fmla="*/ 3924155 w 4824210"/>
              <a:gd name="connsiteY4" fmla="*/ 239593 h 4624766"/>
              <a:gd name="connsiteX5" fmla="*/ 3501933 w 4824210"/>
              <a:gd name="connsiteY5" fmla="*/ 1818899 h 4624766"/>
              <a:gd name="connsiteX6" fmla="*/ 4824119 w 4824210"/>
              <a:gd name="connsiteY6" fmla="*/ 2091466 h 4624766"/>
              <a:gd name="connsiteX7" fmla="*/ 3585369 w 4824210"/>
              <a:gd name="connsiteY7" fmla="*/ 2563718 h 4624766"/>
              <a:gd name="connsiteX8" fmla="*/ 4549998 w 4824210"/>
              <a:gd name="connsiteY8" fmla="*/ 3739509 h 4624766"/>
              <a:gd name="connsiteX9" fmla="*/ 3070885 w 4824210"/>
              <a:gd name="connsiteY9" fmla="*/ 3224629 h 4624766"/>
              <a:gd name="connsiteX10" fmla="*/ 2769359 w 4824210"/>
              <a:gd name="connsiteY10" fmla="*/ 4623606 h 4624766"/>
              <a:gd name="connsiteX11" fmla="*/ 2017369 w 4824210"/>
              <a:gd name="connsiteY11" fmla="*/ 3199064 h 4624766"/>
              <a:gd name="connsiteX12" fmla="*/ 354844 w 4824210"/>
              <a:gd name="connsiteY12" fmla="*/ 3631475 h 4624766"/>
              <a:gd name="connsiteX13" fmla="*/ 1306700 w 4824210"/>
              <a:gd name="connsiteY13" fmla="*/ 2405719 h 4624766"/>
              <a:gd name="connsiteX14" fmla="*/ 1 w 4824210"/>
              <a:gd name="connsiteY14" fmla="*/ 1323797 h 4624766"/>
              <a:gd name="connsiteX0" fmla="*/ -1 w 4824208"/>
              <a:gd name="connsiteY0" fmla="*/ 1323795 h 4624762"/>
              <a:gd name="connsiteX1" fmla="*/ 1681472 w 4824208"/>
              <a:gd name="connsiteY1" fmla="*/ 1572490 h 4624762"/>
              <a:gd name="connsiteX2" fmla="*/ 1951479 w 4824208"/>
              <a:gd name="connsiteY2" fmla="*/ -1 h 4624762"/>
              <a:gd name="connsiteX3" fmla="*/ 2652995 w 4824208"/>
              <a:gd name="connsiteY3" fmla="*/ 1403750 h 4624762"/>
              <a:gd name="connsiteX4" fmla="*/ 3924153 w 4824208"/>
              <a:gd name="connsiteY4" fmla="*/ 239591 h 4624762"/>
              <a:gd name="connsiteX5" fmla="*/ 3501931 w 4824208"/>
              <a:gd name="connsiteY5" fmla="*/ 1818897 h 4624762"/>
              <a:gd name="connsiteX6" fmla="*/ 4824117 w 4824208"/>
              <a:gd name="connsiteY6" fmla="*/ 2091464 h 4624762"/>
              <a:gd name="connsiteX7" fmla="*/ 3585367 w 4824208"/>
              <a:gd name="connsiteY7" fmla="*/ 2563716 h 4624762"/>
              <a:gd name="connsiteX8" fmla="*/ 4549996 w 4824208"/>
              <a:gd name="connsiteY8" fmla="*/ 3739507 h 4624762"/>
              <a:gd name="connsiteX9" fmla="*/ 3070883 w 4824208"/>
              <a:gd name="connsiteY9" fmla="*/ 3224627 h 4624762"/>
              <a:gd name="connsiteX10" fmla="*/ 2769357 w 4824208"/>
              <a:gd name="connsiteY10" fmla="*/ 4623604 h 4624762"/>
              <a:gd name="connsiteX11" fmla="*/ 2017367 w 4824208"/>
              <a:gd name="connsiteY11" fmla="*/ 3199062 h 4624762"/>
              <a:gd name="connsiteX12" fmla="*/ 354842 w 4824208"/>
              <a:gd name="connsiteY12" fmla="*/ 3631473 h 4624762"/>
              <a:gd name="connsiteX13" fmla="*/ 1306698 w 4824208"/>
              <a:gd name="connsiteY13" fmla="*/ 2405717 h 4624762"/>
              <a:gd name="connsiteX14" fmla="*/ -1 w 4824208"/>
              <a:gd name="connsiteY14" fmla="*/ 1323795 h 4624762"/>
              <a:gd name="connsiteX0" fmla="*/ 1 w 4824210"/>
              <a:gd name="connsiteY0" fmla="*/ 1323797 h 4624766"/>
              <a:gd name="connsiteX1" fmla="*/ 1681474 w 4824210"/>
              <a:gd name="connsiteY1" fmla="*/ 1572492 h 4624766"/>
              <a:gd name="connsiteX2" fmla="*/ 1951481 w 4824210"/>
              <a:gd name="connsiteY2" fmla="*/ 1 h 4624766"/>
              <a:gd name="connsiteX3" fmla="*/ 2660385 w 4824210"/>
              <a:gd name="connsiteY3" fmla="*/ 1382776 h 4624766"/>
              <a:gd name="connsiteX4" fmla="*/ 3924155 w 4824210"/>
              <a:gd name="connsiteY4" fmla="*/ 239593 h 4624766"/>
              <a:gd name="connsiteX5" fmla="*/ 3501933 w 4824210"/>
              <a:gd name="connsiteY5" fmla="*/ 1818899 h 4624766"/>
              <a:gd name="connsiteX6" fmla="*/ 4824119 w 4824210"/>
              <a:gd name="connsiteY6" fmla="*/ 2091466 h 4624766"/>
              <a:gd name="connsiteX7" fmla="*/ 3585369 w 4824210"/>
              <a:gd name="connsiteY7" fmla="*/ 2563718 h 4624766"/>
              <a:gd name="connsiteX8" fmla="*/ 4549998 w 4824210"/>
              <a:gd name="connsiteY8" fmla="*/ 3739509 h 4624766"/>
              <a:gd name="connsiteX9" fmla="*/ 3070885 w 4824210"/>
              <a:gd name="connsiteY9" fmla="*/ 3224629 h 4624766"/>
              <a:gd name="connsiteX10" fmla="*/ 2769359 w 4824210"/>
              <a:gd name="connsiteY10" fmla="*/ 4623606 h 4624766"/>
              <a:gd name="connsiteX11" fmla="*/ 2017369 w 4824210"/>
              <a:gd name="connsiteY11" fmla="*/ 3199064 h 4624766"/>
              <a:gd name="connsiteX12" fmla="*/ 354844 w 4824210"/>
              <a:gd name="connsiteY12" fmla="*/ 3631475 h 4624766"/>
              <a:gd name="connsiteX13" fmla="*/ 1306700 w 4824210"/>
              <a:gd name="connsiteY13" fmla="*/ 2405719 h 4624766"/>
              <a:gd name="connsiteX14" fmla="*/ 1 w 4824210"/>
              <a:gd name="connsiteY14" fmla="*/ 1323797 h 4624766"/>
              <a:gd name="connsiteX0" fmla="*/ -1 w 4824208"/>
              <a:gd name="connsiteY0" fmla="*/ 1323795 h 4624762"/>
              <a:gd name="connsiteX1" fmla="*/ 1681472 w 4824208"/>
              <a:gd name="connsiteY1" fmla="*/ 1572490 h 4624762"/>
              <a:gd name="connsiteX2" fmla="*/ 1951479 w 4824208"/>
              <a:gd name="connsiteY2" fmla="*/ -1 h 4624762"/>
              <a:gd name="connsiteX3" fmla="*/ 2660383 w 4824208"/>
              <a:gd name="connsiteY3" fmla="*/ 1382774 h 4624762"/>
              <a:gd name="connsiteX4" fmla="*/ 3924153 w 4824208"/>
              <a:gd name="connsiteY4" fmla="*/ 239591 h 4624762"/>
              <a:gd name="connsiteX5" fmla="*/ 3501931 w 4824208"/>
              <a:gd name="connsiteY5" fmla="*/ 1818897 h 4624762"/>
              <a:gd name="connsiteX6" fmla="*/ 4824117 w 4824208"/>
              <a:gd name="connsiteY6" fmla="*/ 2091464 h 4624762"/>
              <a:gd name="connsiteX7" fmla="*/ 3585367 w 4824208"/>
              <a:gd name="connsiteY7" fmla="*/ 2563716 h 4624762"/>
              <a:gd name="connsiteX8" fmla="*/ 4549996 w 4824208"/>
              <a:gd name="connsiteY8" fmla="*/ 3739507 h 4624762"/>
              <a:gd name="connsiteX9" fmla="*/ 3070883 w 4824208"/>
              <a:gd name="connsiteY9" fmla="*/ 3224627 h 4624762"/>
              <a:gd name="connsiteX10" fmla="*/ 2769357 w 4824208"/>
              <a:gd name="connsiteY10" fmla="*/ 4623604 h 4624762"/>
              <a:gd name="connsiteX11" fmla="*/ 2017367 w 4824208"/>
              <a:gd name="connsiteY11" fmla="*/ 3199062 h 4624762"/>
              <a:gd name="connsiteX12" fmla="*/ 354842 w 4824208"/>
              <a:gd name="connsiteY12" fmla="*/ 3631473 h 4624762"/>
              <a:gd name="connsiteX13" fmla="*/ 1306698 w 4824208"/>
              <a:gd name="connsiteY13" fmla="*/ 2405717 h 4624762"/>
              <a:gd name="connsiteX14" fmla="*/ -1 w 4824208"/>
              <a:gd name="connsiteY14" fmla="*/ 1323795 h 4624762"/>
              <a:gd name="connsiteX0" fmla="*/ 1 w 4824210"/>
              <a:gd name="connsiteY0" fmla="*/ 1323797 h 4624766"/>
              <a:gd name="connsiteX1" fmla="*/ 1681474 w 4824210"/>
              <a:gd name="connsiteY1" fmla="*/ 1572492 h 4624766"/>
              <a:gd name="connsiteX2" fmla="*/ 1951481 w 4824210"/>
              <a:gd name="connsiteY2" fmla="*/ 1 h 4624766"/>
              <a:gd name="connsiteX3" fmla="*/ 2660385 w 4824210"/>
              <a:gd name="connsiteY3" fmla="*/ 1382776 h 4624766"/>
              <a:gd name="connsiteX4" fmla="*/ 3924155 w 4824210"/>
              <a:gd name="connsiteY4" fmla="*/ 239593 h 4624766"/>
              <a:gd name="connsiteX5" fmla="*/ 3501933 w 4824210"/>
              <a:gd name="connsiteY5" fmla="*/ 1818899 h 4624766"/>
              <a:gd name="connsiteX6" fmla="*/ 4824119 w 4824210"/>
              <a:gd name="connsiteY6" fmla="*/ 2091466 h 4624766"/>
              <a:gd name="connsiteX7" fmla="*/ 3585369 w 4824210"/>
              <a:gd name="connsiteY7" fmla="*/ 2563718 h 4624766"/>
              <a:gd name="connsiteX8" fmla="*/ 4549998 w 4824210"/>
              <a:gd name="connsiteY8" fmla="*/ 3739509 h 4624766"/>
              <a:gd name="connsiteX9" fmla="*/ 3070885 w 4824210"/>
              <a:gd name="connsiteY9" fmla="*/ 3224629 h 4624766"/>
              <a:gd name="connsiteX10" fmla="*/ 2769359 w 4824210"/>
              <a:gd name="connsiteY10" fmla="*/ 4623606 h 4624766"/>
              <a:gd name="connsiteX11" fmla="*/ 2017369 w 4824210"/>
              <a:gd name="connsiteY11" fmla="*/ 3199064 h 4624766"/>
              <a:gd name="connsiteX12" fmla="*/ 354844 w 4824210"/>
              <a:gd name="connsiteY12" fmla="*/ 3631475 h 4624766"/>
              <a:gd name="connsiteX13" fmla="*/ 1306700 w 4824210"/>
              <a:gd name="connsiteY13" fmla="*/ 2405719 h 4624766"/>
              <a:gd name="connsiteX14" fmla="*/ 1 w 4824210"/>
              <a:gd name="connsiteY14" fmla="*/ 1323797 h 4624766"/>
              <a:gd name="connsiteX0" fmla="*/ -1 w 4824208"/>
              <a:gd name="connsiteY0" fmla="*/ 1326368 h 4627335"/>
              <a:gd name="connsiteX1" fmla="*/ 1681472 w 4824208"/>
              <a:gd name="connsiteY1" fmla="*/ 1575063 h 4627335"/>
              <a:gd name="connsiteX2" fmla="*/ 1951479 w 4824208"/>
              <a:gd name="connsiteY2" fmla="*/ 2572 h 4627335"/>
              <a:gd name="connsiteX3" fmla="*/ 2660383 w 4824208"/>
              <a:gd name="connsiteY3" fmla="*/ 1385347 h 4627335"/>
              <a:gd name="connsiteX4" fmla="*/ 3924153 w 4824208"/>
              <a:gd name="connsiteY4" fmla="*/ 242164 h 4627335"/>
              <a:gd name="connsiteX5" fmla="*/ 3501931 w 4824208"/>
              <a:gd name="connsiteY5" fmla="*/ 1821470 h 4627335"/>
              <a:gd name="connsiteX6" fmla="*/ 4824117 w 4824208"/>
              <a:gd name="connsiteY6" fmla="*/ 2094037 h 4627335"/>
              <a:gd name="connsiteX7" fmla="*/ 3585367 w 4824208"/>
              <a:gd name="connsiteY7" fmla="*/ 2566289 h 4627335"/>
              <a:gd name="connsiteX8" fmla="*/ 4549996 w 4824208"/>
              <a:gd name="connsiteY8" fmla="*/ 3742080 h 4627335"/>
              <a:gd name="connsiteX9" fmla="*/ 3070883 w 4824208"/>
              <a:gd name="connsiteY9" fmla="*/ 3227200 h 4627335"/>
              <a:gd name="connsiteX10" fmla="*/ 2769357 w 4824208"/>
              <a:gd name="connsiteY10" fmla="*/ 4626177 h 4627335"/>
              <a:gd name="connsiteX11" fmla="*/ 2017367 w 4824208"/>
              <a:gd name="connsiteY11" fmla="*/ 3201635 h 4627335"/>
              <a:gd name="connsiteX12" fmla="*/ 354842 w 4824208"/>
              <a:gd name="connsiteY12" fmla="*/ 3634046 h 4627335"/>
              <a:gd name="connsiteX13" fmla="*/ 1306698 w 4824208"/>
              <a:gd name="connsiteY13" fmla="*/ 2408290 h 4627335"/>
              <a:gd name="connsiteX14" fmla="*/ -1 w 4824208"/>
              <a:gd name="connsiteY14" fmla="*/ 1326368 h 4627335"/>
              <a:gd name="connsiteX0" fmla="*/ 1 w 4858857"/>
              <a:gd name="connsiteY0" fmla="*/ 1326370 h 4627339"/>
              <a:gd name="connsiteX1" fmla="*/ 1681474 w 4858857"/>
              <a:gd name="connsiteY1" fmla="*/ 1575065 h 4627339"/>
              <a:gd name="connsiteX2" fmla="*/ 1951481 w 4858857"/>
              <a:gd name="connsiteY2" fmla="*/ 2574 h 4627339"/>
              <a:gd name="connsiteX3" fmla="*/ 2660385 w 4858857"/>
              <a:gd name="connsiteY3" fmla="*/ 1385349 h 4627339"/>
              <a:gd name="connsiteX4" fmla="*/ 3924155 w 4858857"/>
              <a:gd name="connsiteY4" fmla="*/ 242166 h 4627339"/>
              <a:gd name="connsiteX5" fmla="*/ 3501933 w 4858857"/>
              <a:gd name="connsiteY5" fmla="*/ 1821472 h 4627339"/>
              <a:gd name="connsiteX6" fmla="*/ 4858770 w 4858857"/>
              <a:gd name="connsiteY6" fmla="*/ 2100005 h 4627339"/>
              <a:gd name="connsiteX7" fmla="*/ 3585369 w 4858857"/>
              <a:gd name="connsiteY7" fmla="*/ 2566291 h 4627339"/>
              <a:gd name="connsiteX8" fmla="*/ 4549998 w 4858857"/>
              <a:gd name="connsiteY8" fmla="*/ 3742082 h 4627339"/>
              <a:gd name="connsiteX9" fmla="*/ 3070885 w 4858857"/>
              <a:gd name="connsiteY9" fmla="*/ 3227202 h 4627339"/>
              <a:gd name="connsiteX10" fmla="*/ 2769359 w 4858857"/>
              <a:gd name="connsiteY10" fmla="*/ 4626179 h 4627339"/>
              <a:gd name="connsiteX11" fmla="*/ 2017369 w 4858857"/>
              <a:gd name="connsiteY11" fmla="*/ 3201637 h 4627339"/>
              <a:gd name="connsiteX12" fmla="*/ 354844 w 4858857"/>
              <a:gd name="connsiteY12" fmla="*/ 3634048 h 4627339"/>
              <a:gd name="connsiteX13" fmla="*/ 1306700 w 4858857"/>
              <a:gd name="connsiteY13" fmla="*/ 2408292 h 4627339"/>
              <a:gd name="connsiteX14" fmla="*/ 1 w 4858857"/>
              <a:gd name="connsiteY14" fmla="*/ 1326370 h 4627339"/>
              <a:gd name="connsiteX0" fmla="*/ -1 w 4858855"/>
              <a:gd name="connsiteY0" fmla="*/ 1326370 h 4627337"/>
              <a:gd name="connsiteX1" fmla="*/ 1681472 w 4858855"/>
              <a:gd name="connsiteY1" fmla="*/ 1575065 h 4627337"/>
              <a:gd name="connsiteX2" fmla="*/ 1951479 w 4858855"/>
              <a:gd name="connsiteY2" fmla="*/ 2574 h 4627337"/>
              <a:gd name="connsiteX3" fmla="*/ 2660383 w 4858855"/>
              <a:gd name="connsiteY3" fmla="*/ 1385349 h 4627337"/>
              <a:gd name="connsiteX4" fmla="*/ 3924153 w 4858855"/>
              <a:gd name="connsiteY4" fmla="*/ 242166 h 4627337"/>
              <a:gd name="connsiteX5" fmla="*/ 3501931 w 4858855"/>
              <a:gd name="connsiteY5" fmla="*/ 1821472 h 4627337"/>
              <a:gd name="connsiteX6" fmla="*/ 4858768 w 4858855"/>
              <a:gd name="connsiteY6" fmla="*/ 2100005 h 4627337"/>
              <a:gd name="connsiteX7" fmla="*/ 3585367 w 4858855"/>
              <a:gd name="connsiteY7" fmla="*/ 2566291 h 4627337"/>
              <a:gd name="connsiteX8" fmla="*/ 4549996 w 4858855"/>
              <a:gd name="connsiteY8" fmla="*/ 3742082 h 4627337"/>
              <a:gd name="connsiteX9" fmla="*/ 3070883 w 4858855"/>
              <a:gd name="connsiteY9" fmla="*/ 3227202 h 4627337"/>
              <a:gd name="connsiteX10" fmla="*/ 2769357 w 4858855"/>
              <a:gd name="connsiteY10" fmla="*/ 4626179 h 4627337"/>
              <a:gd name="connsiteX11" fmla="*/ 2017367 w 4858855"/>
              <a:gd name="connsiteY11" fmla="*/ 3201637 h 4627337"/>
              <a:gd name="connsiteX12" fmla="*/ 354842 w 4858855"/>
              <a:gd name="connsiteY12" fmla="*/ 3634048 h 4627337"/>
              <a:gd name="connsiteX13" fmla="*/ 1306698 w 4858855"/>
              <a:gd name="connsiteY13" fmla="*/ 2408292 h 4627337"/>
              <a:gd name="connsiteX14" fmla="*/ -1 w 4858855"/>
              <a:gd name="connsiteY14" fmla="*/ 1326370 h 4627337"/>
              <a:gd name="connsiteX0" fmla="*/ 1 w 4858857"/>
              <a:gd name="connsiteY0" fmla="*/ 1326370 h 4627339"/>
              <a:gd name="connsiteX1" fmla="*/ 1681474 w 4858857"/>
              <a:gd name="connsiteY1" fmla="*/ 1575065 h 4627339"/>
              <a:gd name="connsiteX2" fmla="*/ 1951481 w 4858857"/>
              <a:gd name="connsiteY2" fmla="*/ 2574 h 4627339"/>
              <a:gd name="connsiteX3" fmla="*/ 2660385 w 4858857"/>
              <a:gd name="connsiteY3" fmla="*/ 1385349 h 4627339"/>
              <a:gd name="connsiteX4" fmla="*/ 3924155 w 4858857"/>
              <a:gd name="connsiteY4" fmla="*/ 242166 h 4627339"/>
              <a:gd name="connsiteX5" fmla="*/ 3501933 w 4858857"/>
              <a:gd name="connsiteY5" fmla="*/ 1821472 h 4627339"/>
              <a:gd name="connsiteX6" fmla="*/ 4858770 w 4858857"/>
              <a:gd name="connsiteY6" fmla="*/ 2100005 h 4627339"/>
              <a:gd name="connsiteX7" fmla="*/ 3585369 w 4858857"/>
              <a:gd name="connsiteY7" fmla="*/ 2566291 h 4627339"/>
              <a:gd name="connsiteX8" fmla="*/ 4549998 w 4858857"/>
              <a:gd name="connsiteY8" fmla="*/ 3742082 h 4627339"/>
              <a:gd name="connsiteX9" fmla="*/ 3070885 w 4858857"/>
              <a:gd name="connsiteY9" fmla="*/ 3227202 h 4627339"/>
              <a:gd name="connsiteX10" fmla="*/ 2769359 w 4858857"/>
              <a:gd name="connsiteY10" fmla="*/ 4626179 h 4627339"/>
              <a:gd name="connsiteX11" fmla="*/ 2017369 w 4858857"/>
              <a:gd name="connsiteY11" fmla="*/ 3201637 h 4627339"/>
              <a:gd name="connsiteX12" fmla="*/ 354844 w 4858857"/>
              <a:gd name="connsiteY12" fmla="*/ 3634048 h 4627339"/>
              <a:gd name="connsiteX13" fmla="*/ 1306700 w 4858857"/>
              <a:gd name="connsiteY13" fmla="*/ 2408292 h 4627339"/>
              <a:gd name="connsiteX14" fmla="*/ 1 w 4858857"/>
              <a:gd name="connsiteY14" fmla="*/ 1326370 h 4627339"/>
              <a:gd name="connsiteX0" fmla="*/ -1 w 4858845"/>
              <a:gd name="connsiteY0" fmla="*/ 1326370 h 4627337"/>
              <a:gd name="connsiteX1" fmla="*/ 1681472 w 4858845"/>
              <a:gd name="connsiteY1" fmla="*/ 1575065 h 4627337"/>
              <a:gd name="connsiteX2" fmla="*/ 1951479 w 4858845"/>
              <a:gd name="connsiteY2" fmla="*/ 2574 h 4627337"/>
              <a:gd name="connsiteX3" fmla="*/ 2660383 w 4858845"/>
              <a:gd name="connsiteY3" fmla="*/ 1385349 h 4627337"/>
              <a:gd name="connsiteX4" fmla="*/ 3924153 w 4858845"/>
              <a:gd name="connsiteY4" fmla="*/ 242166 h 4627337"/>
              <a:gd name="connsiteX5" fmla="*/ 3501931 w 4858845"/>
              <a:gd name="connsiteY5" fmla="*/ 1821472 h 4627337"/>
              <a:gd name="connsiteX6" fmla="*/ 4858768 w 4858845"/>
              <a:gd name="connsiteY6" fmla="*/ 2100005 h 4627337"/>
              <a:gd name="connsiteX7" fmla="*/ 3585367 w 4858845"/>
              <a:gd name="connsiteY7" fmla="*/ 2566291 h 4627337"/>
              <a:gd name="connsiteX8" fmla="*/ 4549996 w 4858845"/>
              <a:gd name="connsiteY8" fmla="*/ 3742082 h 4627337"/>
              <a:gd name="connsiteX9" fmla="*/ 3070883 w 4858845"/>
              <a:gd name="connsiteY9" fmla="*/ 3227202 h 4627337"/>
              <a:gd name="connsiteX10" fmla="*/ 2769357 w 4858845"/>
              <a:gd name="connsiteY10" fmla="*/ 4626179 h 4627337"/>
              <a:gd name="connsiteX11" fmla="*/ 2017367 w 4858845"/>
              <a:gd name="connsiteY11" fmla="*/ 3201637 h 4627337"/>
              <a:gd name="connsiteX12" fmla="*/ 354842 w 4858845"/>
              <a:gd name="connsiteY12" fmla="*/ 3634048 h 4627337"/>
              <a:gd name="connsiteX13" fmla="*/ 1306698 w 4858845"/>
              <a:gd name="connsiteY13" fmla="*/ 2408292 h 4627337"/>
              <a:gd name="connsiteX14" fmla="*/ -1 w 4858845"/>
              <a:gd name="connsiteY14" fmla="*/ 1326370 h 4627337"/>
              <a:gd name="connsiteX0" fmla="*/ 1 w 4858847"/>
              <a:gd name="connsiteY0" fmla="*/ 1326583 h 4627552"/>
              <a:gd name="connsiteX1" fmla="*/ 1681474 w 4858847"/>
              <a:gd name="connsiteY1" fmla="*/ 1575278 h 4627552"/>
              <a:gd name="connsiteX2" fmla="*/ 1951481 w 4858847"/>
              <a:gd name="connsiteY2" fmla="*/ 2787 h 4627552"/>
              <a:gd name="connsiteX3" fmla="*/ 2628117 w 4858847"/>
              <a:gd name="connsiteY3" fmla="*/ 1285257 h 4627552"/>
              <a:gd name="connsiteX4" fmla="*/ 3924155 w 4858847"/>
              <a:gd name="connsiteY4" fmla="*/ 242379 h 4627552"/>
              <a:gd name="connsiteX5" fmla="*/ 3501933 w 4858847"/>
              <a:gd name="connsiteY5" fmla="*/ 1821685 h 4627552"/>
              <a:gd name="connsiteX6" fmla="*/ 4858770 w 4858847"/>
              <a:gd name="connsiteY6" fmla="*/ 2100218 h 4627552"/>
              <a:gd name="connsiteX7" fmla="*/ 3585369 w 4858847"/>
              <a:gd name="connsiteY7" fmla="*/ 2566504 h 4627552"/>
              <a:gd name="connsiteX8" fmla="*/ 4549998 w 4858847"/>
              <a:gd name="connsiteY8" fmla="*/ 3742295 h 4627552"/>
              <a:gd name="connsiteX9" fmla="*/ 3070885 w 4858847"/>
              <a:gd name="connsiteY9" fmla="*/ 3227415 h 4627552"/>
              <a:gd name="connsiteX10" fmla="*/ 2769359 w 4858847"/>
              <a:gd name="connsiteY10" fmla="*/ 4626392 h 4627552"/>
              <a:gd name="connsiteX11" fmla="*/ 2017369 w 4858847"/>
              <a:gd name="connsiteY11" fmla="*/ 3201850 h 4627552"/>
              <a:gd name="connsiteX12" fmla="*/ 354844 w 4858847"/>
              <a:gd name="connsiteY12" fmla="*/ 3634261 h 4627552"/>
              <a:gd name="connsiteX13" fmla="*/ 1306700 w 4858847"/>
              <a:gd name="connsiteY13" fmla="*/ 2408505 h 4627552"/>
              <a:gd name="connsiteX14" fmla="*/ 1 w 4858847"/>
              <a:gd name="connsiteY14" fmla="*/ 1326583 h 4627552"/>
              <a:gd name="connsiteX0" fmla="*/ -1 w 4858845"/>
              <a:gd name="connsiteY0" fmla="*/ 1326583 h 4627550"/>
              <a:gd name="connsiteX1" fmla="*/ 1729268 w 4858845"/>
              <a:gd name="connsiteY1" fmla="*/ 1510282 h 4627550"/>
              <a:gd name="connsiteX2" fmla="*/ 1951479 w 4858845"/>
              <a:gd name="connsiteY2" fmla="*/ 2787 h 4627550"/>
              <a:gd name="connsiteX3" fmla="*/ 2628115 w 4858845"/>
              <a:gd name="connsiteY3" fmla="*/ 1285257 h 4627550"/>
              <a:gd name="connsiteX4" fmla="*/ 3924153 w 4858845"/>
              <a:gd name="connsiteY4" fmla="*/ 242379 h 4627550"/>
              <a:gd name="connsiteX5" fmla="*/ 3501931 w 4858845"/>
              <a:gd name="connsiteY5" fmla="*/ 1821685 h 4627550"/>
              <a:gd name="connsiteX6" fmla="*/ 4858768 w 4858845"/>
              <a:gd name="connsiteY6" fmla="*/ 2100218 h 4627550"/>
              <a:gd name="connsiteX7" fmla="*/ 3585367 w 4858845"/>
              <a:gd name="connsiteY7" fmla="*/ 2566504 h 4627550"/>
              <a:gd name="connsiteX8" fmla="*/ 4549996 w 4858845"/>
              <a:gd name="connsiteY8" fmla="*/ 3742295 h 4627550"/>
              <a:gd name="connsiteX9" fmla="*/ 3070883 w 4858845"/>
              <a:gd name="connsiteY9" fmla="*/ 3227415 h 4627550"/>
              <a:gd name="connsiteX10" fmla="*/ 2769357 w 4858845"/>
              <a:gd name="connsiteY10" fmla="*/ 4626392 h 4627550"/>
              <a:gd name="connsiteX11" fmla="*/ 2017367 w 4858845"/>
              <a:gd name="connsiteY11" fmla="*/ 3201850 h 4627550"/>
              <a:gd name="connsiteX12" fmla="*/ 354842 w 4858845"/>
              <a:gd name="connsiteY12" fmla="*/ 3634261 h 4627550"/>
              <a:gd name="connsiteX13" fmla="*/ 1306698 w 4858845"/>
              <a:gd name="connsiteY13" fmla="*/ 2408505 h 4627550"/>
              <a:gd name="connsiteX14" fmla="*/ -1 w 4858845"/>
              <a:gd name="connsiteY14" fmla="*/ 1326583 h 4627550"/>
              <a:gd name="connsiteX0" fmla="*/ 1 w 4858847"/>
              <a:gd name="connsiteY0" fmla="*/ 1326620 h 4627589"/>
              <a:gd name="connsiteX1" fmla="*/ 1729270 w 4858847"/>
              <a:gd name="connsiteY1" fmla="*/ 1510319 h 4627589"/>
              <a:gd name="connsiteX2" fmla="*/ 1951481 w 4858847"/>
              <a:gd name="connsiteY2" fmla="*/ 2824 h 4627589"/>
              <a:gd name="connsiteX3" fmla="*/ 2678273 w 4858847"/>
              <a:gd name="connsiteY3" fmla="*/ 1269160 h 4627589"/>
              <a:gd name="connsiteX4" fmla="*/ 3924155 w 4858847"/>
              <a:gd name="connsiteY4" fmla="*/ 242416 h 4627589"/>
              <a:gd name="connsiteX5" fmla="*/ 3501933 w 4858847"/>
              <a:gd name="connsiteY5" fmla="*/ 1821722 h 4627589"/>
              <a:gd name="connsiteX6" fmla="*/ 4858770 w 4858847"/>
              <a:gd name="connsiteY6" fmla="*/ 2100255 h 4627589"/>
              <a:gd name="connsiteX7" fmla="*/ 3585369 w 4858847"/>
              <a:gd name="connsiteY7" fmla="*/ 2566541 h 4627589"/>
              <a:gd name="connsiteX8" fmla="*/ 4549998 w 4858847"/>
              <a:gd name="connsiteY8" fmla="*/ 3742332 h 4627589"/>
              <a:gd name="connsiteX9" fmla="*/ 3070885 w 4858847"/>
              <a:gd name="connsiteY9" fmla="*/ 3227452 h 4627589"/>
              <a:gd name="connsiteX10" fmla="*/ 2769359 w 4858847"/>
              <a:gd name="connsiteY10" fmla="*/ 4626429 h 4627589"/>
              <a:gd name="connsiteX11" fmla="*/ 2017369 w 4858847"/>
              <a:gd name="connsiteY11" fmla="*/ 3201887 h 4627589"/>
              <a:gd name="connsiteX12" fmla="*/ 354844 w 4858847"/>
              <a:gd name="connsiteY12" fmla="*/ 3634298 h 4627589"/>
              <a:gd name="connsiteX13" fmla="*/ 1306700 w 4858847"/>
              <a:gd name="connsiteY13" fmla="*/ 2408542 h 4627589"/>
              <a:gd name="connsiteX14" fmla="*/ 1 w 4858847"/>
              <a:gd name="connsiteY14" fmla="*/ 1326620 h 4627589"/>
              <a:gd name="connsiteX0" fmla="*/ -1 w 4858845"/>
              <a:gd name="connsiteY0" fmla="*/ 1326722 h 4627689"/>
              <a:gd name="connsiteX1" fmla="*/ 1729268 w 4858845"/>
              <a:gd name="connsiteY1" fmla="*/ 1510421 h 4627689"/>
              <a:gd name="connsiteX2" fmla="*/ 1951479 w 4858845"/>
              <a:gd name="connsiteY2" fmla="*/ 2926 h 4627689"/>
              <a:gd name="connsiteX3" fmla="*/ 2682153 w 4858845"/>
              <a:gd name="connsiteY3" fmla="*/ 1227936 h 4627689"/>
              <a:gd name="connsiteX4" fmla="*/ 3924153 w 4858845"/>
              <a:gd name="connsiteY4" fmla="*/ 242518 h 4627689"/>
              <a:gd name="connsiteX5" fmla="*/ 3501931 w 4858845"/>
              <a:gd name="connsiteY5" fmla="*/ 1821824 h 4627689"/>
              <a:gd name="connsiteX6" fmla="*/ 4858768 w 4858845"/>
              <a:gd name="connsiteY6" fmla="*/ 2100357 h 4627689"/>
              <a:gd name="connsiteX7" fmla="*/ 3585367 w 4858845"/>
              <a:gd name="connsiteY7" fmla="*/ 2566643 h 4627689"/>
              <a:gd name="connsiteX8" fmla="*/ 4549996 w 4858845"/>
              <a:gd name="connsiteY8" fmla="*/ 3742434 h 4627689"/>
              <a:gd name="connsiteX9" fmla="*/ 3070883 w 4858845"/>
              <a:gd name="connsiteY9" fmla="*/ 3227554 h 4627689"/>
              <a:gd name="connsiteX10" fmla="*/ 2769357 w 4858845"/>
              <a:gd name="connsiteY10" fmla="*/ 4626531 h 4627689"/>
              <a:gd name="connsiteX11" fmla="*/ 2017367 w 4858845"/>
              <a:gd name="connsiteY11" fmla="*/ 3201989 h 4627689"/>
              <a:gd name="connsiteX12" fmla="*/ 354842 w 4858845"/>
              <a:gd name="connsiteY12" fmla="*/ 3634400 h 4627689"/>
              <a:gd name="connsiteX13" fmla="*/ 1306698 w 4858845"/>
              <a:gd name="connsiteY13" fmla="*/ 2408644 h 4627689"/>
              <a:gd name="connsiteX14" fmla="*/ -1 w 4858845"/>
              <a:gd name="connsiteY14" fmla="*/ 1326722 h 4627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858845" h="4627689">
                <a:moveTo>
                  <a:pt x="-1" y="1326722"/>
                </a:moveTo>
                <a:cubicBezTo>
                  <a:pt x="633321" y="1386803"/>
                  <a:pt x="1422331" y="1489110"/>
                  <a:pt x="1729268" y="1510421"/>
                </a:cubicBezTo>
                <a:cubicBezTo>
                  <a:pt x="1838388" y="1104512"/>
                  <a:pt x="1849623" y="188812"/>
                  <a:pt x="1951479" y="2926"/>
                </a:cubicBezTo>
                <a:cubicBezTo>
                  <a:pt x="1954761" y="-63939"/>
                  <a:pt x="2603697" y="1034996"/>
                  <a:pt x="2682153" y="1227936"/>
                </a:cubicBezTo>
                <a:cubicBezTo>
                  <a:pt x="3132575" y="810608"/>
                  <a:pt x="3766488" y="313694"/>
                  <a:pt x="3924153" y="242518"/>
                </a:cubicBezTo>
                <a:cubicBezTo>
                  <a:pt x="3844660" y="676883"/>
                  <a:pt x="3460638" y="1725148"/>
                  <a:pt x="3501931" y="1821824"/>
                </a:cubicBezTo>
                <a:cubicBezTo>
                  <a:pt x="3736210" y="1856001"/>
                  <a:pt x="4727255" y="1997138"/>
                  <a:pt x="4858768" y="2100357"/>
                </a:cubicBezTo>
                <a:cubicBezTo>
                  <a:pt x="4868100" y="2242594"/>
                  <a:pt x="4037744" y="2385170"/>
                  <a:pt x="3585367" y="2566643"/>
                </a:cubicBezTo>
                <a:cubicBezTo>
                  <a:pt x="3779726" y="2810820"/>
                  <a:pt x="4357567" y="3385338"/>
                  <a:pt x="4549996" y="3742434"/>
                </a:cubicBezTo>
                <a:cubicBezTo>
                  <a:pt x="4377750" y="3753626"/>
                  <a:pt x="3367928" y="3296337"/>
                  <a:pt x="3070883" y="3227554"/>
                </a:cubicBezTo>
                <a:cubicBezTo>
                  <a:pt x="3024507" y="3542861"/>
                  <a:pt x="2850188" y="4337729"/>
                  <a:pt x="2769357" y="4626531"/>
                </a:cubicBezTo>
                <a:cubicBezTo>
                  <a:pt x="2633062" y="4675001"/>
                  <a:pt x="2081636" y="3188308"/>
                  <a:pt x="2017367" y="3201989"/>
                </a:cubicBezTo>
                <a:cubicBezTo>
                  <a:pt x="1885985" y="3196322"/>
                  <a:pt x="500172" y="3770483"/>
                  <a:pt x="354842" y="3634400"/>
                </a:cubicBezTo>
                <a:cubicBezTo>
                  <a:pt x="407329" y="3527906"/>
                  <a:pt x="1071571" y="2713522"/>
                  <a:pt x="1306698" y="2408644"/>
                </a:cubicBezTo>
                <a:cubicBezTo>
                  <a:pt x="1218705" y="2337313"/>
                  <a:pt x="52034" y="1463538"/>
                  <a:pt x="-1" y="1326722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89" y="970539"/>
            <a:ext cx="3672139" cy="21163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90" y="3102503"/>
            <a:ext cx="2694536" cy="2749198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660" y="6356350"/>
            <a:ext cx="217348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2873141" y="6356350"/>
            <a:ext cx="1252515" cy="365125"/>
          </a:xfrm>
        </p:spPr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E86D9B6D-77DB-9ADE-2F02-1C7FDB54C62E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-60000">
            <a:off x="5326181" y="503529"/>
            <a:ext cx="6470404" cy="6381741"/>
          </a:xfrm>
          <a:custGeom>
            <a:avLst/>
            <a:gdLst>
              <a:gd name="connsiteX0" fmla="*/ 263541 w 6470404"/>
              <a:gd name="connsiteY0" fmla="*/ 0 h 6381741"/>
              <a:gd name="connsiteX1" fmla="*/ 6470404 w 6470404"/>
              <a:gd name="connsiteY1" fmla="*/ 418971 h 6381741"/>
              <a:gd name="connsiteX2" fmla="*/ 6058123 w 6470404"/>
              <a:gd name="connsiteY2" fmla="*/ 6381741 h 6381741"/>
              <a:gd name="connsiteX3" fmla="*/ 0 w 6470404"/>
              <a:gd name="connsiteY3" fmla="*/ 5981218 h 6381741"/>
              <a:gd name="connsiteX4" fmla="*/ 8833 w 6470404"/>
              <a:gd name="connsiteY4" fmla="*/ 5781428 h 6381741"/>
              <a:gd name="connsiteX5" fmla="*/ 13710 w 6470404"/>
              <a:gd name="connsiteY5" fmla="*/ 5661968 h 6381741"/>
              <a:gd name="connsiteX6" fmla="*/ 26674 w 6470404"/>
              <a:gd name="connsiteY6" fmla="*/ 5664322 h 6381741"/>
              <a:gd name="connsiteX7" fmla="*/ 296409 w 6470404"/>
              <a:gd name="connsiteY7" fmla="*/ 5699488 h 6381741"/>
              <a:gd name="connsiteX8" fmla="*/ 102515 w 6470404"/>
              <a:gd name="connsiteY8" fmla="*/ 5469989 h 6381741"/>
              <a:gd name="connsiteX9" fmla="*/ 24411 w 6470404"/>
              <a:gd name="connsiteY9" fmla="*/ 5387472 h 6381741"/>
              <a:gd name="connsiteX10" fmla="*/ 25185 w 6470404"/>
              <a:gd name="connsiteY10" fmla="*/ 5367338 h 6381741"/>
              <a:gd name="connsiteX11" fmla="*/ 37950 w 6470404"/>
              <a:gd name="connsiteY11" fmla="*/ 5027262 h 6381741"/>
              <a:gd name="connsiteX12" fmla="*/ 38343 w 6470404"/>
              <a:gd name="connsiteY12" fmla="*/ 5016631 h 6381741"/>
              <a:gd name="connsiteX13" fmla="*/ 94366 w 6470404"/>
              <a:gd name="connsiteY13" fmla="*/ 4964535 h 6381741"/>
              <a:gd name="connsiteX14" fmla="*/ 414068 w 6470404"/>
              <a:gd name="connsiteY14" fmla="*/ 4664176 h 6381741"/>
              <a:gd name="connsiteX15" fmla="*/ 166546 w 6470404"/>
              <a:gd name="connsiteY15" fmla="*/ 4692305 h 6381741"/>
              <a:gd name="connsiteX16" fmla="*/ 49514 w 6470404"/>
              <a:gd name="connsiteY16" fmla="*/ 4714276 h 6381741"/>
              <a:gd name="connsiteX17" fmla="*/ 52039 w 6470404"/>
              <a:gd name="connsiteY17" fmla="*/ 4645777 h 6381741"/>
              <a:gd name="connsiteX18" fmla="*/ 263541 w 6470404"/>
              <a:gd name="connsiteY18" fmla="*/ 0 h 6381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470404" h="6381741">
                <a:moveTo>
                  <a:pt x="263541" y="0"/>
                </a:moveTo>
                <a:lnTo>
                  <a:pt x="6470404" y="418971"/>
                </a:lnTo>
                <a:lnTo>
                  <a:pt x="6058123" y="6381741"/>
                </a:lnTo>
                <a:lnTo>
                  <a:pt x="0" y="5981218"/>
                </a:lnTo>
                <a:cubicBezTo>
                  <a:pt x="2649" y="5925958"/>
                  <a:pt x="5601" y="5858895"/>
                  <a:pt x="8833" y="5781428"/>
                </a:cubicBezTo>
                <a:lnTo>
                  <a:pt x="13710" y="5661968"/>
                </a:lnTo>
                <a:lnTo>
                  <a:pt x="26674" y="5664322"/>
                </a:lnTo>
                <a:cubicBezTo>
                  <a:pt x="173708" y="5690087"/>
                  <a:pt x="307148" y="5709658"/>
                  <a:pt x="296409" y="5699488"/>
                </a:cubicBezTo>
                <a:cubicBezTo>
                  <a:pt x="279898" y="5655665"/>
                  <a:pt x="195687" y="5566936"/>
                  <a:pt x="102515" y="5469989"/>
                </a:cubicBezTo>
                <a:lnTo>
                  <a:pt x="24411" y="5387472"/>
                </a:lnTo>
                <a:lnTo>
                  <a:pt x="25185" y="5367338"/>
                </a:lnTo>
                <a:cubicBezTo>
                  <a:pt x="29204" y="5261815"/>
                  <a:pt x="33466" y="5147990"/>
                  <a:pt x="37950" y="5027262"/>
                </a:cubicBezTo>
                <a:lnTo>
                  <a:pt x="38343" y="5016631"/>
                </a:lnTo>
                <a:lnTo>
                  <a:pt x="94366" y="4964535"/>
                </a:lnTo>
                <a:cubicBezTo>
                  <a:pt x="196936" y="4869268"/>
                  <a:pt x="312872" y="4761715"/>
                  <a:pt x="414068" y="4664176"/>
                </a:cubicBezTo>
                <a:cubicBezTo>
                  <a:pt x="391249" y="4655955"/>
                  <a:pt x="288573" y="4670473"/>
                  <a:pt x="166546" y="4692305"/>
                </a:cubicBezTo>
                <a:lnTo>
                  <a:pt x="49514" y="4714276"/>
                </a:lnTo>
                <a:lnTo>
                  <a:pt x="52039" y="4645777"/>
                </a:lnTo>
                <a:cubicBezTo>
                  <a:pt x="108406" y="3114781"/>
                  <a:pt x="190860" y="856243"/>
                  <a:pt x="263541" y="0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6C44693-C69D-4576-2193-CF5BB3785B93}"/>
              </a:ext>
            </a:extLst>
          </p:cNvPr>
          <p:cNvGrpSpPr/>
          <p:nvPr/>
        </p:nvGrpSpPr>
        <p:grpSpPr>
          <a:xfrm>
            <a:off x="4528770" y="5602945"/>
            <a:ext cx="511470" cy="258450"/>
            <a:chOff x="1162566" y="1754387"/>
            <a:chExt cx="619238" cy="31290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C16810E-FBD3-2782-B418-0B7CBB547BF5}"/>
                </a:ext>
              </a:extLst>
            </p:cNvPr>
            <p:cNvSpPr/>
            <p:nvPr/>
          </p:nvSpPr>
          <p:spPr>
            <a:xfrm rot="21262796" flipV="1">
              <a:off x="1162566" y="1771850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74EA105-50A2-B88F-772C-D7703D52DE69}"/>
                </a:ext>
              </a:extLst>
            </p:cNvPr>
            <p:cNvSpPr/>
            <p:nvPr/>
          </p:nvSpPr>
          <p:spPr>
            <a:xfrm rot="18622065" flipV="1">
              <a:off x="1298352" y="1861050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F3A381B1-068D-C74E-25E1-0D42A2052FEA}"/>
                </a:ext>
              </a:extLst>
            </p:cNvPr>
            <p:cNvSpPr/>
            <p:nvPr/>
          </p:nvSpPr>
          <p:spPr>
            <a:xfrm rot="21262796" flipV="1">
              <a:off x="1505310" y="1754387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CEFB066-0FBA-B2D3-4528-4C85B1A9AF37}"/>
                </a:ext>
              </a:extLst>
            </p:cNvPr>
            <p:cNvSpPr/>
            <p:nvPr/>
          </p:nvSpPr>
          <p:spPr>
            <a:xfrm rot="18622065" flipV="1">
              <a:off x="1641096" y="1843587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2EE2C089-1D47-C9AE-CEE0-846B87832EDF}"/>
              </a:ext>
            </a:extLst>
          </p:cNvPr>
          <p:cNvSpPr/>
          <p:nvPr/>
        </p:nvSpPr>
        <p:spPr>
          <a:xfrm>
            <a:off x="4733078" y="5936343"/>
            <a:ext cx="134669" cy="45719"/>
          </a:xfrm>
          <a:custGeom>
            <a:avLst/>
            <a:gdLst>
              <a:gd name="connsiteX0" fmla="*/ 7177 w 337329"/>
              <a:gd name="connsiteY0" fmla="*/ 89885 h 247879"/>
              <a:gd name="connsiteX1" fmla="*/ 31377 w 337329"/>
              <a:gd name="connsiteY1" fmla="*/ 247182 h 247879"/>
              <a:gd name="connsiteX2" fmla="*/ 256088 w 337329"/>
              <a:gd name="connsiteY2" fmla="*/ 146927 h 247879"/>
              <a:gd name="connsiteX3" fmla="*/ 283744 w 337329"/>
              <a:gd name="connsiteY3" fmla="*/ 131370 h 247879"/>
              <a:gd name="connsiteX4" fmla="*/ 337329 w 337329"/>
              <a:gd name="connsiteY4" fmla="*/ 0 h 247879"/>
              <a:gd name="connsiteX0" fmla="*/ 7177 w 283744"/>
              <a:gd name="connsiteY0" fmla="*/ 0 h 157994"/>
              <a:gd name="connsiteX1" fmla="*/ 31377 w 283744"/>
              <a:gd name="connsiteY1" fmla="*/ 157297 h 157994"/>
              <a:gd name="connsiteX2" fmla="*/ 256088 w 283744"/>
              <a:gd name="connsiteY2" fmla="*/ 57042 h 157994"/>
              <a:gd name="connsiteX3" fmla="*/ 283744 w 283744"/>
              <a:gd name="connsiteY3" fmla="*/ 41485 h 157994"/>
              <a:gd name="connsiteX0" fmla="*/ 8640 w 285207"/>
              <a:gd name="connsiteY0" fmla="*/ 0 h 157643"/>
              <a:gd name="connsiteX1" fmla="*/ 32840 w 285207"/>
              <a:gd name="connsiteY1" fmla="*/ 157297 h 157643"/>
              <a:gd name="connsiteX2" fmla="*/ 285207 w 285207"/>
              <a:gd name="connsiteY2" fmla="*/ 41485 h 157643"/>
              <a:gd name="connsiteX0" fmla="*/ 8640 w 285207"/>
              <a:gd name="connsiteY0" fmla="*/ 0 h 158393"/>
              <a:gd name="connsiteX1" fmla="*/ 32840 w 285207"/>
              <a:gd name="connsiteY1" fmla="*/ 157297 h 158393"/>
              <a:gd name="connsiteX2" fmla="*/ 285207 w 285207"/>
              <a:gd name="connsiteY2" fmla="*/ 41485 h 158393"/>
              <a:gd name="connsiteX0" fmla="*/ 1000 w 277567"/>
              <a:gd name="connsiteY0" fmla="*/ 0 h 165132"/>
              <a:gd name="connsiteX1" fmla="*/ 87428 w 277567"/>
              <a:gd name="connsiteY1" fmla="*/ 164212 h 165132"/>
              <a:gd name="connsiteX2" fmla="*/ 277567 w 277567"/>
              <a:gd name="connsiteY2" fmla="*/ 41485 h 165132"/>
              <a:gd name="connsiteX0" fmla="*/ 1000 w 277604"/>
              <a:gd name="connsiteY0" fmla="*/ 0 h 165033"/>
              <a:gd name="connsiteX1" fmla="*/ 87428 w 277604"/>
              <a:gd name="connsiteY1" fmla="*/ 164212 h 165033"/>
              <a:gd name="connsiteX2" fmla="*/ 277567 w 277604"/>
              <a:gd name="connsiteY2" fmla="*/ 41485 h 165033"/>
              <a:gd name="connsiteX0" fmla="*/ 515 w 277141"/>
              <a:gd name="connsiteY0" fmla="*/ 0 h 158261"/>
              <a:gd name="connsiteX1" fmla="*/ 140528 w 277141"/>
              <a:gd name="connsiteY1" fmla="*/ 157298 h 158261"/>
              <a:gd name="connsiteX2" fmla="*/ 277082 w 277141"/>
              <a:gd name="connsiteY2" fmla="*/ 41485 h 158261"/>
              <a:gd name="connsiteX0" fmla="*/ 916 w 277522"/>
              <a:gd name="connsiteY0" fmla="*/ 0 h 117784"/>
              <a:gd name="connsiteX1" fmla="*/ 92530 w 277522"/>
              <a:gd name="connsiteY1" fmla="*/ 112355 h 117784"/>
              <a:gd name="connsiteX2" fmla="*/ 277483 w 277522"/>
              <a:gd name="connsiteY2" fmla="*/ 41485 h 117784"/>
              <a:gd name="connsiteX0" fmla="*/ 817 w 230766"/>
              <a:gd name="connsiteY0" fmla="*/ 0 h 112925"/>
              <a:gd name="connsiteX1" fmla="*/ 92431 w 230766"/>
              <a:gd name="connsiteY1" fmla="*/ 112355 h 112925"/>
              <a:gd name="connsiteX2" fmla="*/ 230713 w 230766"/>
              <a:gd name="connsiteY2" fmla="*/ 17286 h 112925"/>
              <a:gd name="connsiteX0" fmla="*/ 750 w 192694"/>
              <a:gd name="connsiteY0" fmla="*/ 0 h 112462"/>
              <a:gd name="connsiteX1" fmla="*/ 92364 w 192694"/>
              <a:gd name="connsiteY1" fmla="*/ 112355 h 112462"/>
              <a:gd name="connsiteX2" fmla="*/ 192618 w 192694"/>
              <a:gd name="connsiteY2" fmla="*/ 8643 h 112462"/>
              <a:gd name="connsiteX0" fmla="*/ 717 w 192665"/>
              <a:gd name="connsiteY0" fmla="*/ 0 h 97264"/>
              <a:gd name="connsiteX1" fmla="*/ 95788 w 192665"/>
              <a:gd name="connsiteY1" fmla="*/ 96799 h 97264"/>
              <a:gd name="connsiteX2" fmla="*/ 192585 w 192665"/>
              <a:gd name="connsiteY2" fmla="*/ 8643 h 97264"/>
              <a:gd name="connsiteX0" fmla="*/ 717 w 192665"/>
              <a:gd name="connsiteY0" fmla="*/ 0 h 112462"/>
              <a:gd name="connsiteX1" fmla="*/ 95788 w 192665"/>
              <a:gd name="connsiteY1" fmla="*/ 112355 h 112462"/>
              <a:gd name="connsiteX2" fmla="*/ 192585 w 192665"/>
              <a:gd name="connsiteY2" fmla="*/ 8643 h 112462"/>
              <a:gd name="connsiteX0" fmla="*/ 0 w 191948"/>
              <a:gd name="connsiteY0" fmla="*/ 0 h 112462"/>
              <a:gd name="connsiteX1" fmla="*/ 95071 w 191948"/>
              <a:gd name="connsiteY1" fmla="*/ 112355 h 112462"/>
              <a:gd name="connsiteX2" fmla="*/ 191868 w 191948"/>
              <a:gd name="connsiteY2" fmla="*/ 8643 h 112462"/>
              <a:gd name="connsiteX0" fmla="*/ 0 w 202321"/>
              <a:gd name="connsiteY0" fmla="*/ 6914 h 103741"/>
              <a:gd name="connsiteX1" fmla="*/ 105442 w 202321"/>
              <a:gd name="connsiteY1" fmla="*/ 103712 h 103741"/>
              <a:gd name="connsiteX2" fmla="*/ 202239 w 202321"/>
              <a:gd name="connsiteY2" fmla="*/ 0 h 103741"/>
              <a:gd name="connsiteX0" fmla="*/ 0 w 202321"/>
              <a:gd name="connsiteY0" fmla="*/ 6914 h 103732"/>
              <a:gd name="connsiteX1" fmla="*/ 105442 w 202321"/>
              <a:gd name="connsiteY1" fmla="*/ 103712 h 103732"/>
              <a:gd name="connsiteX2" fmla="*/ 202239 w 202321"/>
              <a:gd name="connsiteY2" fmla="*/ 0 h 103732"/>
              <a:gd name="connsiteX0" fmla="*/ 0 w 202321"/>
              <a:gd name="connsiteY0" fmla="*/ 6914 h 103734"/>
              <a:gd name="connsiteX1" fmla="*/ 105442 w 202321"/>
              <a:gd name="connsiteY1" fmla="*/ 103712 h 103734"/>
              <a:gd name="connsiteX2" fmla="*/ 202239 w 202321"/>
              <a:gd name="connsiteY2" fmla="*/ 0 h 103734"/>
              <a:gd name="connsiteX0" fmla="*/ 0 w 202239"/>
              <a:gd name="connsiteY0" fmla="*/ 6914 h 103734"/>
              <a:gd name="connsiteX1" fmla="*/ 105442 w 202239"/>
              <a:gd name="connsiteY1" fmla="*/ 103712 h 103734"/>
              <a:gd name="connsiteX2" fmla="*/ 202239 w 202239"/>
              <a:gd name="connsiteY2" fmla="*/ 0 h 103734"/>
              <a:gd name="connsiteX0" fmla="*/ 0 w 202239"/>
              <a:gd name="connsiteY0" fmla="*/ 6914 h 91643"/>
              <a:gd name="connsiteX1" fmla="*/ 107170 w 202239"/>
              <a:gd name="connsiteY1" fmla="*/ 91612 h 91643"/>
              <a:gd name="connsiteX2" fmla="*/ 202239 w 202239"/>
              <a:gd name="connsiteY2" fmla="*/ 0 h 9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9" h="91643">
                <a:moveTo>
                  <a:pt x="0" y="6914"/>
                </a:moveTo>
                <a:cubicBezTo>
                  <a:pt x="25926" y="61795"/>
                  <a:pt x="73464" y="92764"/>
                  <a:pt x="107170" y="91612"/>
                </a:cubicBezTo>
                <a:cubicBezTo>
                  <a:pt x="140876" y="90460"/>
                  <a:pt x="196335" y="69070"/>
                  <a:pt x="202239" y="0"/>
                </a:cubicBezTo>
              </a:path>
            </a:pathLst>
          </a:custGeom>
          <a:noFill/>
          <a:ln w="53975" cap="rnd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362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5717" y="1155941"/>
            <a:ext cx="3120714" cy="22242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434855A4-5F42-3784-9AD9-45B7AC8F194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"/>
            <a:ext cx="8091444" cy="6857999"/>
          </a:xfrm>
          <a:custGeom>
            <a:avLst/>
            <a:gdLst>
              <a:gd name="connsiteX0" fmla="*/ 0 w 8091444"/>
              <a:gd name="connsiteY0" fmla="*/ 0 h 6857999"/>
              <a:gd name="connsiteX1" fmla="*/ 7951817 w 8091444"/>
              <a:gd name="connsiteY1" fmla="*/ 0 h 6857999"/>
              <a:gd name="connsiteX2" fmla="*/ 8050097 w 8091444"/>
              <a:gd name="connsiteY2" fmla="*/ 6857999 h 6857999"/>
              <a:gd name="connsiteX3" fmla="*/ 0 w 8091444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91444" h="6857999">
                <a:moveTo>
                  <a:pt x="0" y="0"/>
                </a:moveTo>
                <a:lnTo>
                  <a:pt x="7951817" y="0"/>
                </a:lnTo>
                <a:cubicBezTo>
                  <a:pt x="8220205" y="1104182"/>
                  <a:pt x="8012102" y="5952225"/>
                  <a:pt x="8050097" y="6857999"/>
                </a:cubicBezTo>
                <a:lnTo>
                  <a:pt x="0" y="6857999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5717" y="3395787"/>
            <a:ext cx="2801536" cy="2616822"/>
          </a:xfrm>
          <a:prstGeom prst="rect">
            <a:avLst/>
          </a:prstGeom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645718" y="6356350"/>
            <a:ext cx="17800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25794" y="6356350"/>
            <a:ext cx="1089310" cy="365125"/>
          </a:xfrm>
        </p:spPr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5362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D2D58C-45C2-333A-D403-F74EAA0C131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0960A7C-5D3D-5C8C-4D64-F208A0A59500}"/>
              </a:ext>
            </a:extLst>
          </p:cNvPr>
          <p:cNvGrpSpPr/>
          <p:nvPr/>
        </p:nvGrpSpPr>
        <p:grpSpPr>
          <a:xfrm>
            <a:off x="6206976" y="3638746"/>
            <a:ext cx="5941643" cy="3261287"/>
            <a:chOff x="6523263" y="3858921"/>
            <a:chExt cx="5540513" cy="3041112"/>
          </a:xfrm>
        </p:grpSpPr>
        <p:sp>
          <p:nvSpPr>
            <p:cNvPr id="8" name="Oval 28">
              <a:extLst>
                <a:ext uri="{FF2B5EF4-FFF2-40B4-BE49-F238E27FC236}">
                  <a16:creationId xmlns:a16="http://schemas.microsoft.com/office/drawing/2014/main" id="{24476EB7-B3A7-C376-7E19-17DDD59E27A2}"/>
                </a:ext>
              </a:extLst>
            </p:cNvPr>
            <p:cNvSpPr/>
            <p:nvPr/>
          </p:nvSpPr>
          <p:spPr>
            <a:xfrm rot="2913124">
              <a:off x="10331814" y="5168071"/>
              <a:ext cx="1743712" cy="1720212"/>
            </a:xfrm>
            <a:custGeom>
              <a:avLst/>
              <a:gdLst>
                <a:gd name="connsiteX0" fmla="*/ 0 w 3153843"/>
                <a:gd name="connsiteY0" fmla="*/ 1576922 h 3153843"/>
                <a:gd name="connsiteX1" fmla="*/ 1576922 w 3153843"/>
                <a:gd name="connsiteY1" fmla="*/ 0 h 3153843"/>
                <a:gd name="connsiteX2" fmla="*/ 3153844 w 3153843"/>
                <a:gd name="connsiteY2" fmla="*/ 1576922 h 3153843"/>
                <a:gd name="connsiteX3" fmla="*/ 1576922 w 3153843"/>
                <a:gd name="connsiteY3" fmla="*/ 3153844 h 3153843"/>
                <a:gd name="connsiteX4" fmla="*/ 0 w 3153843"/>
                <a:gd name="connsiteY4" fmla="*/ 1576922 h 3153843"/>
                <a:gd name="connsiteX0" fmla="*/ 0 w 3207606"/>
                <a:gd name="connsiteY0" fmla="*/ 1617687 h 3194609"/>
                <a:gd name="connsiteX1" fmla="*/ 1576922 w 3207606"/>
                <a:gd name="connsiteY1" fmla="*/ 40765 h 3194609"/>
                <a:gd name="connsiteX2" fmla="*/ 2663353 w 3207606"/>
                <a:gd name="connsiteY2" fmla="*/ 562167 h 3194609"/>
                <a:gd name="connsiteX3" fmla="*/ 3153844 w 3207606"/>
                <a:gd name="connsiteY3" fmla="*/ 1617687 h 3194609"/>
                <a:gd name="connsiteX4" fmla="*/ 1576922 w 3207606"/>
                <a:gd name="connsiteY4" fmla="*/ 3194609 h 3194609"/>
                <a:gd name="connsiteX5" fmla="*/ 0 w 3207606"/>
                <a:gd name="connsiteY5" fmla="*/ 1617687 h 3194609"/>
                <a:gd name="connsiteX0" fmla="*/ 0 w 2981370"/>
                <a:gd name="connsiteY0" fmla="*/ 1617687 h 3199247"/>
                <a:gd name="connsiteX1" fmla="*/ 1576922 w 2981370"/>
                <a:gd name="connsiteY1" fmla="*/ 40765 h 3199247"/>
                <a:gd name="connsiteX2" fmla="*/ 2663353 w 2981370"/>
                <a:gd name="connsiteY2" fmla="*/ 562167 h 3199247"/>
                <a:gd name="connsiteX3" fmla="*/ 2889684 w 2981370"/>
                <a:gd name="connsiteY3" fmla="*/ 2051180 h 3199247"/>
                <a:gd name="connsiteX4" fmla="*/ 1576922 w 2981370"/>
                <a:gd name="connsiteY4" fmla="*/ 3194609 h 3199247"/>
                <a:gd name="connsiteX5" fmla="*/ 0 w 2981370"/>
                <a:gd name="connsiteY5" fmla="*/ 1617687 h 3199247"/>
                <a:gd name="connsiteX0" fmla="*/ 2007 w 2983377"/>
                <a:gd name="connsiteY0" fmla="*/ 1536728 h 3118288"/>
                <a:gd name="connsiteX1" fmla="*/ 1280902 w 2983377"/>
                <a:gd name="connsiteY1" fmla="*/ 47860 h 3118288"/>
                <a:gd name="connsiteX2" fmla="*/ 2665360 w 2983377"/>
                <a:gd name="connsiteY2" fmla="*/ 481208 h 3118288"/>
                <a:gd name="connsiteX3" fmla="*/ 2891691 w 2983377"/>
                <a:gd name="connsiteY3" fmla="*/ 1970221 h 3118288"/>
                <a:gd name="connsiteX4" fmla="*/ 1578929 w 2983377"/>
                <a:gd name="connsiteY4" fmla="*/ 3113650 h 3118288"/>
                <a:gd name="connsiteX5" fmla="*/ 2007 w 2983377"/>
                <a:gd name="connsiteY5" fmla="*/ 1536728 h 3118288"/>
                <a:gd name="connsiteX0" fmla="*/ 2084 w 2942814"/>
                <a:gd name="connsiteY0" fmla="*/ 1709547 h 3125828"/>
                <a:gd name="connsiteX1" fmla="*/ 1240339 w 2942814"/>
                <a:gd name="connsiteY1" fmla="*/ 58119 h 3125828"/>
                <a:gd name="connsiteX2" fmla="*/ 2624797 w 2942814"/>
                <a:gd name="connsiteY2" fmla="*/ 491467 h 3125828"/>
                <a:gd name="connsiteX3" fmla="*/ 2851128 w 2942814"/>
                <a:gd name="connsiteY3" fmla="*/ 1980480 h 3125828"/>
                <a:gd name="connsiteX4" fmla="*/ 1538366 w 2942814"/>
                <a:gd name="connsiteY4" fmla="*/ 3123909 h 3125828"/>
                <a:gd name="connsiteX5" fmla="*/ 2084 w 2942814"/>
                <a:gd name="connsiteY5" fmla="*/ 1709547 h 3125828"/>
                <a:gd name="connsiteX0" fmla="*/ 6378 w 2947108"/>
                <a:gd name="connsiteY0" fmla="*/ 1709547 h 3125828"/>
                <a:gd name="connsiteX1" fmla="*/ 1244633 w 2947108"/>
                <a:gd name="connsiteY1" fmla="*/ 58119 h 3125828"/>
                <a:gd name="connsiteX2" fmla="*/ 2629091 w 2947108"/>
                <a:gd name="connsiteY2" fmla="*/ 491467 h 3125828"/>
                <a:gd name="connsiteX3" fmla="*/ 2855422 w 2947108"/>
                <a:gd name="connsiteY3" fmla="*/ 1980480 h 3125828"/>
                <a:gd name="connsiteX4" fmla="*/ 1542660 w 2947108"/>
                <a:gd name="connsiteY4" fmla="*/ 3123909 h 3125828"/>
                <a:gd name="connsiteX5" fmla="*/ 6378 w 2947108"/>
                <a:gd name="connsiteY5" fmla="*/ 1709547 h 3125828"/>
                <a:gd name="connsiteX0" fmla="*/ 6378 w 2916630"/>
                <a:gd name="connsiteY0" fmla="*/ 1709547 h 3133639"/>
                <a:gd name="connsiteX1" fmla="*/ 1244633 w 2916630"/>
                <a:gd name="connsiteY1" fmla="*/ 58119 h 3133639"/>
                <a:gd name="connsiteX2" fmla="*/ 2629091 w 2916630"/>
                <a:gd name="connsiteY2" fmla="*/ 491467 h 3133639"/>
                <a:gd name="connsiteX3" fmla="*/ 2814782 w 2916630"/>
                <a:gd name="connsiteY3" fmla="*/ 2244640 h 3133639"/>
                <a:gd name="connsiteX4" fmla="*/ 1542660 w 2916630"/>
                <a:gd name="connsiteY4" fmla="*/ 3123909 h 3133639"/>
                <a:gd name="connsiteX5" fmla="*/ 6378 w 2916630"/>
                <a:gd name="connsiteY5" fmla="*/ 1709547 h 3133639"/>
                <a:gd name="connsiteX0" fmla="*/ 5313 w 2915565"/>
                <a:gd name="connsiteY0" fmla="*/ 1643876 h 3067968"/>
                <a:gd name="connsiteX1" fmla="*/ 1094555 w 2915565"/>
                <a:gd name="connsiteY1" fmla="*/ 66954 h 3067968"/>
                <a:gd name="connsiteX2" fmla="*/ 2628026 w 2915565"/>
                <a:gd name="connsiteY2" fmla="*/ 425796 h 3067968"/>
                <a:gd name="connsiteX3" fmla="*/ 2813717 w 2915565"/>
                <a:gd name="connsiteY3" fmla="*/ 2178969 h 3067968"/>
                <a:gd name="connsiteX4" fmla="*/ 1541595 w 2915565"/>
                <a:gd name="connsiteY4" fmla="*/ 3058238 h 3067968"/>
                <a:gd name="connsiteX5" fmla="*/ 5313 w 2915565"/>
                <a:gd name="connsiteY5" fmla="*/ 1643876 h 3067968"/>
                <a:gd name="connsiteX0" fmla="*/ 6134 w 2916386"/>
                <a:gd name="connsiteY0" fmla="*/ 1669190 h 3093282"/>
                <a:gd name="connsiteX1" fmla="*/ 1095376 w 2916386"/>
                <a:gd name="connsiteY1" fmla="*/ 92268 h 3093282"/>
                <a:gd name="connsiteX2" fmla="*/ 2628847 w 2916386"/>
                <a:gd name="connsiteY2" fmla="*/ 451110 h 3093282"/>
                <a:gd name="connsiteX3" fmla="*/ 2814538 w 2916386"/>
                <a:gd name="connsiteY3" fmla="*/ 2204283 h 3093282"/>
                <a:gd name="connsiteX4" fmla="*/ 1542416 w 2916386"/>
                <a:gd name="connsiteY4" fmla="*/ 3083552 h 3093282"/>
                <a:gd name="connsiteX5" fmla="*/ 6134 w 2916386"/>
                <a:gd name="connsiteY5" fmla="*/ 1669190 h 3093282"/>
                <a:gd name="connsiteX0" fmla="*/ 3430 w 2913682"/>
                <a:gd name="connsiteY0" fmla="*/ 1669190 h 3093282"/>
                <a:gd name="connsiteX1" fmla="*/ 1092672 w 2913682"/>
                <a:gd name="connsiteY1" fmla="*/ 92268 h 3093282"/>
                <a:gd name="connsiteX2" fmla="*/ 2626143 w 2913682"/>
                <a:gd name="connsiteY2" fmla="*/ 451110 h 3093282"/>
                <a:gd name="connsiteX3" fmla="*/ 2811834 w 2913682"/>
                <a:gd name="connsiteY3" fmla="*/ 2204283 h 3093282"/>
                <a:gd name="connsiteX4" fmla="*/ 1539712 w 2913682"/>
                <a:gd name="connsiteY4" fmla="*/ 3083552 h 3093282"/>
                <a:gd name="connsiteX5" fmla="*/ 3430 w 2913682"/>
                <a:gd name="connsiteY5" fmla="*/ 1669190 h 3093282"/>
                <a:gd name="connsiteX0" fmla="*/ 856 w 2911108"/>
                <a:gd name="connsiteY0" fmla="*/ 1669190 h 3059971"/>
                <a:gd name="connsiteX1" fmla="*/ 1090098 w 2911108"/>
                <a:gd name="connsiteY1" fmla="*/ 92268 h 3059971"/>
                <a:gd name="connsiteX2" fmla="*/ 2623569 w 2911108"/>
                <a:gd name="connsiteY2" fmla="*/ 451110 h 3059971"/>
                <a:gd name="connsiteX3" fmla="*/ 2809260 w 2911108"/>
                <a:gd name="connsiteY3" fmla="*/ 2204283 h 3059971"/>
                <a:gd name="connsiteX4" fmla="*/ 1245884 w 2911108"/>
                <a:gd name="connsiteY4" fmla="*/ 3049685 h 3059971"/>
                <a:gd name="connsiteX5" fmla="*/ 856 w 2911108"/>
                <a:gd name="connsiteY5" fmla="*/ 1669190 h 3059971"/>
                <a:gd name="connsiteX0" fmla="*/ 856 w 2911108"/>
                <a:gd name="connsiteY0" fmla="*/ 1669190 h 3076084"/>
                <a:gd name="connsiteX1" fmla="*/ 1090098 w 2911108"/>
                <a:gd name="connsiteY1" fmla="*/ 92268 h 3076084"/>
                <a:gd name="connsiteX2" fmla="*/ 2623569 w 2911108"/>
                <a:gd name="connsiteY2" fmla="*/ 451110 h 3076084"/>
                <a:gd name="connsiteX3" fmla="*/ 2809260 w 2911108"/>
                <a:gd name="connsiteY3" fmla="*/ 2204283 h 3076084"/>
                <a:gd name="connsiteX4" fmla="*/ 1245884 w 2911108"/>
                <a:gd name="connsiteY4" fmla="*/ 3049685 h 3076084"/>
                <a:gd name="connsiteX5" fmla="*/ 856 w 2911108"/>
                <a:gd name="connsiteY5" fmla="*/ 1669190 h 3076084"/>
                <a:gd name="connsiteX0" fmla="*/ 27222 w 2937474"/>
                <a:gd name="connsiteY0" fmla="*/ 1577456 h 2984350"/>
                <a:gd name="connsiteX1" fmla="*/ 468921 w 2937474"/>
                <a:gd name="connsiteY1" fmla="*/ 413561 h 2984350"/>
                <a:gd name="connsiteX2" fmla="*/ 1116464 w 2937474"/>
                <a:gd name="connsiteY2" fmla="*/ 534 h 2984350"/>
                <a:gd name="connsiteX3" fmla="*/ 2649935 w 2937474"/>
                <a:gd name="connsiteY3" fmla="*/ 359376 h 2984350"/>
                <a:gd name="connsiteX4" fmla="*/ 2835626 w 2937474"/>
                <a:gd name="connsiteY4" fmla="*/ 2112549 h 2984350"/>
                <a:gd name="connsiteX5" fmla="*/ 1272250 w 2937474"/>
                <a:gd name="connsiteY5" fmla="*/ 2957951 h 2984350"/>
                <a:gd name="connsiteX6" fmla="*/ 27222 w 2937474"/>
                <a:gd name="connsiteY6" fmla="*/ 1577456 h 2984350"/>
                <a:gd name="connsiteX0" fmla="*/ 27222 w 2937474"/>
                <a:gd name="connsiteY0" fmla="*/ 1624714 h 3031608"/>
                <a:gd name="connsiteX1" fmla="*/ 468921 w 2937474"/>
                <a:gd name="connsiteY1" fmla="*/ 460819 h 3031608"/>
                <a:gd name="connsiteX2" fmla="*/ 1428037 w 2937474"/>
                <a:gd name="connsiteY2" fmla="*/ 379 h 3031608"/>
                <a:gd name="connsiteX3" fmla="*/ 2649935 w 2937474"/>
                <a:gd name="connsiteY3" fmla="*/ 406634 h 3031608"/>
                <a:gd name="connsiteX4" fmla="*/ 2835626 w 2937474"/>
                <a:gd name="connsiteY4" fmla="*/ 2159807 h 3031608"/>
                <a:gd name="connsiteX5" fmla="*/ 1272250 w 2937474"/>
                <a:gd name="connsiteY5" fmla="*/ 3005209 h 3031608"/>
                <a:gd name="connsiteX6" fmla="*/ 27222 w 2937474"/>
                <a:gd name="connsiteY6" fmla="*/ 1624714 h 3031608"/>
                <a:gd name="connsiteX0" fmla="*/ 27222 w 3027730"/>
                <a:gd name="connsiteY0" fmla="*/ 1624714 h 3012474"/>
                <a:gd name="connsiteX1" fmla="*/ 468921 w 3027730"/>
                <a:gd name="connsiteY1" fmla="*/ 460819 h 3012474"/>
                <a:gd name="connsiteX2" fmla="*/ 1428037 w 3027730"/>
                <a:gd name="connsiteY2" fmla="*/ 379 h 3012474"/>
                <a:gd name="connsiteX3" fmla="*/ 2649935 w 3027730"/>
                <a:gd name="connsiteY3" fmla="*/ 406634 h 3012474"/>
                <a:gd name="connsiteX4" fmla="*/ 2950772 w 3027730"/>
                <a:gd name="connsiteY4" fmla="*/ 2092073 h 3012474"/>
                <a:gd name="connsiteX5" fmla="*/ 1272250 w 3027730"/>
                <a:gd name="connsiteY5" fmla="*/ 3005209 h 3012474"/>
                <a:gd name="connsiteX6" fmla="*/ 27222 w 3027730"/>
                <a:gd name="connsiteY6" fmla="*/ 1624714 h 3012474"/>
                <a:gd name="connsiteX0" fmla="*/ 27222 w 3027730"/>
                <a:gd name="connsiteY0" fmla="*/ 1624714 h 3018036"/>
                <a:gd name="connsiteX1" fmla="*/ 468921 w 3027730"/>
                <a:gd name="connsiteY1" fmla="*/ 460819 h 3018036"/>
                <a:gd name="connsiteX2" fmla="*/ 1428037 w 3027730"/>
                <a:gd name="connsiteY2" fmla="*/ 379 h 3018036"/>
                <a:gd name="connsiteX3" fmla="*/ 2649935 w 3027730"/>
                <a:gd name="connsiteY3" fmla="*/ 406634 h 3018036"/>
                <a:gd name="connsiteX4" fmla="*/ 2950772 w 3027730"/>
                <a:gd name="connsiteY4" fmla="*/ 2092073 h 3018036"/>
                <a:gd name="connsiteX5" fmla="*/ 1272250 w 3027730"/>
                <a:gd name="connsiteY5" fmla="*/ 3005209 h 3018036"/>
                <a:gd name="connsiteX6" fmla="*/ 27222 w 3027730"/>
                <a:gd name="connsiteY6" fmla="*/ 1624714 h 3018036"/>
                <a:gd name="connsiteX0" fmla="*/ 27222 w 3074585"/>
                <a:gd name="connsiteY0" fmla="*/ 1624714 h 3018036"/>
                <a:gd name="connsiteX1" fmla="*/ 468921 w 3074585"/>
                <a:gd name="connsiteY1" fmla="*/ 460819 h 3018036"/>
                <a:gd name="connsiteX2" fmla="*/ 1428037 w 3074585"/>
                <a:gd name="connsiteY2" fmla="*/ 379 h 3018036"/>
                <a:gd name="connsiteX3" fmla="*/ 2649935 w 3074585"/>
                <a:gd name="connsiteY3" fmla="*/ 406634 h 3018036"/>
                <a:gd name="connsiteX4" fmla="*/ 2950772 w 3074585"/>
                <a:gd name="connsiteY4" fmla="*/ 2092073 h 3018036"/>
                <a:gd name="connsiteX5" fmla="*/ 1272250 w 3074585"/>
                <a:gd name="connsiteY5" fmla="*/ 3005209 h 3018036"/>
                <a:gd name="connsiteX6" fmla="*/ 27222 w 3074585"/>
                <a:gd name="connsiteY6" fmla="*/ 1624714 h 3018036"/>
                <a:gd name="connsiteX0" fmla="*/ 11907 w 3059270"/>
                <a:gd name="connsiteY0" fmla="*/ 1624714 h 3018036"/>
                <a:gd name="connsiteX1" fmla="*/ 453606 w 3059270"/>
                <a:gd name="connsiteY1" fmla="*/ 460819 h 3018036"/>
                <a:gd name="connsiteX2" fmla="*/ 1412722 w 3059270"/>
                <a:gd name="connsiteY2" fmla="*/ 379 h 3018036"/>
                <a:gd name="connsiteX3" fmla="*/ 2634620 w 3059270"/>
                <a:gd name="connsiteY3" fmla="*/ 406634 h 3018036"/>
                <a:gd name="connsiteX4" fmla="*/ 2935457 w 3059270"/>
                <a:gd name="connsiteY4" fmla="*/ 2092073 h 3018036"/>
                <a:gd name="connsiteX5" fmla="*/ 1256935 w 3059270"/>
                <a:gd name="connsiteY5" fmla="*/ 3005209 h 3018036"/>
                <a:gd name="connsiteX6" fmla="*/ 11907 w 3059270"/>
                <a:gd name="connsiteY6" fmla="*/ 1624714 h 301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59270" h="3018036">
                  <a:moveTo>
                    <a:pt x="11907" y="1624714"/>
                  </a:moveTo>
                  <a:cubicBezTo>
                    <a:pt x="-67795" y="983902"/>
                    <a:pt x="272066" y="723639"/>
                    <a:pt x="453606" y="460819"/>
                  </a:cubicBezTo>
                  <a:cubicBezTo>
                    <a:pt x="635146" y="197999"/>
                    <a:pt x="1049220" y="9410"/>
                    <a:pt x="1412722" y="379"/>
                  </a:cubicBezTo>
                  <a:cubicBezTo>
                    <a:pt x="1776224" y="-8652"/>
                    <a:pt x="2371800" y="143814"/>
                    <a:pt x="2634620" y="406634"/>
                  </a:cubicBezTo>
                  <a:cubicBezTo>
                    <a:pt x="2897440" y="669454"/>
                    <a:pt x="3249737" y="1489643"/>
                    <a:pt x="2935457" y="2092073"/>
                  </a:cubicBezTo>
                  <a:cubicBezTo>
                    <a:pt x="2492483" y="2809649"/>
                    <a:pt x="1744193" y="3083102"/>
                    <a:pt x="1256935" y="3005209"/>
                  </a:cubicBezTo>
                  <a:cubicBezTo>
                    <a:pt x="769677" y="2927316"/>
                    <a:pt x="91609" y="2265526"/>
                    <a:pt x="11907" y="16247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2">
              <a:extLst>
                <a:ext uri="{FF2B5EF4-FFF2-40B4-BE49-F238E27FC236}">
                  <a16:creationId xmlns:a16="http://schemas.microsoft.com/office/drawing/2014/main" id="{9F4BFFA1-967A-A45A-A691-64C3E3574330}"/>
                </a:ext>
              </a:extLst>
            </p:cNvPr>
            <p:cNvSpPr/>
            <p:nvPr/>
          </p:nvSpPr>
          <p:spPr>
            <a:xfrm rot="5400000">
              <a:off x="8635428" y="5107500"/>
              <a:ext cx="1767880" cy="1740899"/>
            </a:xfrm>
            <a:custGeom>
              <a:avLst/>
              <a:gdLst>
                <a:gd name="connsiteX0" fmla="*/ 0 w 1452562"/>
                <a:gd name="connsiteY0" fmla="*/ 1151164 h 1151164"/>
                <a:gd name="connsiteX1" fmla="*/ 726281 w 1452562"/>
                <a:gd name="connsiteY1" fmla="*/ 0 h 1151164"/>
                <a:gd name="connsiteX2" fmla="*/ 1452562 w 1452562"/>
                <a:gd name="connsiteY2" fmla="*/ 1151164 h 1151164"/>
                <a:gd name="connsiteX3" fmla="*/ 0 w 1452562"/>
                <a:gd name="connsiteY3" fmla="*/ 1151164 h 1151164"/>
                <a:gd name="connsiteX0" fmla="*/ 0 w 1385281"/>
                <a:gd name="connsiteY0" fmla="*/ 1151164 h 1165456"/>
                <a:gd name="connsiteX1" fmla="*/ 726281 w 1385281"/>
                <a:gd name="connsiteY1" fmla="*/ 0 h 1165456"/>
                <a:gd name="connsiteX2" fmla="*/ 1385281 w 1385281"/>
                <a:gd name="connsiteY2" fmla="*/ 1165456 h 1165456"/>
                <a:gd name="connsiteX3" fmla="*/ 0 w 1385281"/>
                <a:gd name="connsiteY3" fmla="*/ 1151164 h 1165456"/>
                <a:gd name="connsiteX0" fmla="*/ 0 w 1274005"/>
                <a:gd name="connsiteY0" fmla="*/ 1037459 h 1165456"/>
                <a:gd name="connsiteX1" fmla="*/ 615005 w 1274005"/>
                <a:gd name="connsiteY1" fmla="*/ 0 h 1165456"/>
                <a:gd name="connsiteX2" fmla="*/ 1274005 w 1274005"/>
                <a:gd name="connsiteY2" fmla="*/ 1165456 h 1165456"/>
                <a:gd name="connsiteX3" fmla="*/ 0 w 1274005"/>
                <a:gd name="connsiteY3" fmla="*/ 1037459 h 1165456"/>
                <a:gd name="connsiteX0" fmla="*/ 0 w 1274005"/>
                <a:gd name="connsiteY0" fmla="*/ 1037459 h 1165456"/>
                <a:gd name="connsiteX1" fmla="*/ 615005 w 1274005"/>
                <a:gd name="connsiteY1" fmla="*/ 0 h 1165456"/>
                <a:gd name="connsiteX2" fmla="*/ 1274005 w 1274005"/>
                <a:gd name="connsiteY2" fmla="*/ 1165456 h 1165456"/>
                <a:gd name="connsiteX3" fmla="*/ 0 w 1274005"/>
                <a:gd name="connsiteY3" fmla="*/ 1037459 h 1165456"/>
                <a:gd name="connsiteX0" fmla="*/ 15084 w 1289089"/>
                <a:gd name="connsiteY0" fmla="*/ 1159324 h 1287321"/>
                <a:gd name="connsiteX1" fmla="*/ 573167 w 1289089"/>
                <a:gd name="connsiteY1" fmla="*/ 152458 h 1287321"/>
                <a:gd name="connsiteX2" fmla="*/ 630089 w 1289089"/>
                <a:gd name="connsiteY2" fmla="*/ 121865 h 1287321"/>
                <a:gd name="connsiteX3" fmla="*/ 1289089 w 1289089"/>
                <a:gd name="connsiteY3" fmla="*/ 1287321 h 1287321"/>
                <a:gd name="connsiteX4" fmla="*/ 15084 w 1289089"/>
                <a:gd name="connsiteY4" fmla="*/ 1159324 h 1287321"/>
                <a:gd name="connsiteX0" fmla="*/ 15084 w 1289089"/>
                <a:gd name="connsiteY0" fmla="*/ 1092203 h 1220200"/>
                <a:gd name="connsiteX1" fmla="*/ 573167 w 1289089"/>
                <a:gd name="connsiteY1" fmla="*/ 85337 h 1220200"/>
                <a:gd name="connsiteX2" fmla="*/ 682867 w 1289089"/>
                <a:gd name="connsiteY2" fmla="*/ 214810 h 1220200"/>
                <a:gd name="connsiteX3" fmla="*/ 1289089 w 1289089"/>
                <a:gd name="connsiteY3" fmla="*/ 1220200 h 1220200"/>
                <a:gd name="connsiteX4" fmla="*/ 15084 w 1289089"/>
                <a:gd name="connsiteY4" fmla="*/ 1092203 h 1220200"/>
                <a:gd name="connsiteX0" fmla="*/ 15284 w 1289289"/>
                <a:gd name="connsiteY0" fmla="*/ 1019701 h 1147698"/>
                <a:gd name="connsiteX1" fmla="*/ 564801 w 1289289"/>
                <a:gd name="connsiteY1" fmla="*/ 129029 h 1147698"/>
                <a:gd name="connsiteX2" fmla="*/ 683067 w 1289289"/>
                <a:gd name="connsiteY2" fmla="*/ 142308 h 1147698"/>
                <a:gd name="connsiteX3" fmla="*/ 1289289 w 1289289"/>
                <a:gd name="connsiteY3" fmla="*/ 1147698 h 1147698"/>
                <a:gd name="connsiteX4" fmla="*/ 15284 w 1289289"/>
                <a:gd name="connsiteY4" fmla="*/ 1019701 h 1147698"/>
                <a:gd name="connsiteX0" fmla="*/ 15284 w 1289289"/>
                <a:gd name="connsiteY0" fmla="*/ 983373 h 1111370"/>
                <a:gd name="connsiteX1" fmla="*/ 564801 w 1289289"/>
                <a:gd name="connsiteY1" fmla="*/ 92701 h 1111370"/>
                <a:gd name="connsiteX2" fmla="*/ 683067 w 1289289"/>
                <a:gd name="connsiteY2" fmla="*/ 105980 h 1111370"/>
                <a:gd name="connsiteX3" fmla="*/ 1289289 w 1289289"/>
                <a:gd name="connsiteY3" fmla="*/ 1111370 h 1111370"/>
                <a:gd name="connsiteX4" fmla="*/ 15284 w 1289289"/>
                <a:gd name="connsiteY4" fmla="*/ 983373 h 1111370"/>
                <a:gd name="connsiteX0" fmla="*/ 16242 w 1290247"/>
                <a:gd name="connsiteY0" fmla="*/ 983373 h 1111370"/>
                <a:gd name="connsiteX1" fmla="*/ 565759 w 1290247"/>
                <a:gd name="connsiteY1" fmla="*/ 92701 h 1111370"/>
                <a:gd name="connsiteX2" fmla="*/ 684025 w 1290247"/>
                <a:gd name="connsiteY2" fmla="*/ 105980 h 1111370"/>
                <a:gd name="connsiteX3" fmla="*/ 1290247 w 1290247"/>
                <a:gd name="connsiteY3" fmla="*/ 1111370 h 1111370"/>
                <a:gd name="connsiteX4" fmla="*/ 16242 w 1290247"/>
                <a:gd name="connsiteY4" fmla="*/ 983373 h 1111370"/>
                <a:gd name="connsiteX0" fmla="*/ 0 w 1274005"/>
                <a:gd name="connsiteY0" fmla="*/ 983373 h 1111370"/>
                <a:gd name="connsiteX1" fmla="*/ 549517 w 1274005"/>
                <a:gd name="connsiteY1" fmla="*/ 92701 h 1111370"/>
                <a:gd name="connsiteX2" fmla="*/ 667783 w 1274005"/>
                <a:gd name="connsiteY2" fmla="*/ 105980 h 1111370"/>
                <a:gd name="connsiteX3" fmla="*/ 1274005 w 1274005"/>
                <a:gd name="connsiteY3" fmla="*/ 1111370 h 1111370"/>
                <a:gd name="connsiteX4" fmla="*/ 0 w 1274005"/>
                <a:gd name="connsiteY4" fmla="*/ 983373 h 1111370"/>
                <a:gd name="connsiteX0" fmla="*/ 0 w 1274005"/>
                <a:gd name="connsiteY0" fmla="*/ 972764 h 1100761"/>
                <a:gd name="connsiteX1" fmla="*/ 524276 w 1274005"/>
                <a:gd name="connsiteY1" fmla="*/ 112898 h 1100761"/>
                <a:gd name="connsiteX2" fmla="*/ 667783 w 1274005"/>
                <a:gd name="connsiteY2" fmla="*/ 95371 h 1100761"/>
                <a:gd name="connsiteX3" fmla="*/ 1274005 w 1274005"/>
                <a:gd name="connsiteY3" fmla="*/ 1100761 h 1100761"/>
                <a:gd name="connsiteX4" fmla="*/ 0 w 1274005"/>
                <a:gd name="connsiteY4" fmla="*/ 972764 h 1100761"/>
                <a:gd name="connsiteX0" fmla="*/ 0 w 1274005"/>
                <a:gd name="connsiteY0" fmla="*/ 971972 h 1099969"/>
                <a:gd name="connsiteX1" fmla="*/ 524276 w 1274005"/>
                <a:gd name="connsiteY1" fmla="*/ 112106 h 1099969"/>
                <a:gd name="connsiteX2" fmla="*/ 667783 w 1274005"/>
                <a:gd name="connsiteY2" fmla="*/ 94579 h 1099969"/>
                <a:gd name="connsiteX3" fmla="*/ 1274005 w 1274005"/>
                <a:gd name="connsiteY3" fmla="*/ 1099969 h 1099969"/>
                <a:gd name="connsiteX4" fmla="*/ 0 w 1274005"/>
                <a:gd name="connsiteY4" fmla="*/ 971972 h 1099969"/>
                <a:gd name="connsiteX0" fmla="*/ 0 w 1274005"/>
                <a:gd name="connsiteY0" fmla="*/ 965402 h 1093399"/>
                <a:gd name="connsiteX1" fmla="*/ 524276 w 1274005"/>
                <a:gd name="connsiteY1" fmla="*/ 105536 h 1093399"/>
                <a:gd name="connsiteX2" fmla="*/ 674791 w 1274005"/>
                <a:gd name="connsiteY2" fmla="*/ 97657 h 1093399"/>
                <a:gd name="connsiteX3" fmla="*/ 1274005 w 1274005"/>
                <a:gd name="connsiteY3" fmla="*/ 1093399 h 1093399"/>
                <a:gd name="connsiteX4" fmla="*/ 0 w 1274005"/>
                <a:gd name="connsiteY4" fmla="*/ 965402 h 1093399"/>
                <a:gd name="connsiteX0" fmla="*/ 0 w 1274005"/>
                <a:gd name="connsiteY0" fmla="*/ 957095 h 1085092"/>
                <a:gd name="connsiteX1" fmla="*/ 524276 w 1274005"/>
                <a:gd name="connsiteY1" fmla="*/ 97229 h 1085092"/>
                <a:gd name="connsiteX2" fmla="*/ 674791 w 1274005"/>
                <a:gd name="connsiteY2" fmla="*/ 89350 h 1085092"/>
                <a:gd name="connsiteX3" fmla="*/ 1274005 w 1274005"/>
                <a:gd name="connsiteY3" fmla="*/ 1085092 h 1085092"/>
                <a:gd name="connsiteX4" fmla="*/ 0 w 1274005"/>
                <a:gd name="connsiteY4" fmla="*/ 957095 h 1085092"/>
                <a:gd name="connsiteX0" fmla="*/ 0 w 1274005"/>
                <a:gd name="connsiteY0" fmla="*/ 957095 h 1085092"/>
                <a:gd name="connsiteX1" fmla="*/ 524276 w 1274005"/>
                <a:gd name="connsiteY1" fmla="*/ 97229 h 1085092"/>
                <a:gd name="connsiteX2" fmla="*/ 674791 w 1274005"/>
                <a:gd name="connsiteY2" fmla="*/ 89350 h 1085092"/>
                <a:gd name="connsiteX3" fmla="*/ 1217518 w 1274005"/>
                <a:gd name="connsiteY3" fmla="*/ 956420 h 1085092"/>
                <a:gd name="connsiteX4" fmla="*/ 1274005 w 1274005"/>
                <a:gd name="connsiteY4" fmla="*/ 1085092 h 1085092"/>
                <a:gd name="connsiteX5" fmla="*/ 0 w 1274005"/>
                <a:gd name="connsiteY5" fmla="*/ 957095 h 1085092"/>
                <a:gd name="connsiteX0" fmla="*/ 0 w 1239372"/>
                <a:gd name="connsiteY0" fmla="*/ 957095 h 1088139"/>
                <a:gd name="connsiteX1" fmla="*/ 524276 w 1239372"/>
                <a:gd name="connsiteY1" fmla="*/ 97229 h 1088139"/>
                <a:gd name="connsiteX2" fmla="*/ 674791 w 1239372"/>
                <a:gd name="connsiteY2" fmla="*/ 89350 h 1088139"/>
                <a:gd name="connsiteX3" fmla="*/ 1217518 w 1239372"/>
                <a:gd name="connsiteY3" fmla="*/ 956420 h 1088139"/>
                <a:gd name="connsiteX4" fmla="*/ 1239372 w 1239372"/>
                <a:gd name="connsiteY4" fmla="*/ 1088139 h 1088139"/>
                <a:gd name="connsiteX5" fmla="*/ 0 w 1239372"/>
                <a:gd name="connsiteY5" fmla="*/ 957095 h 1088139"/>
                <a:gd name="connsiteX0" fmla="*/ 0 w 1255895"/>
                <a:gd name="connsiteY0" fmla="*/ 957095 h 1087474"/>
                <a:gd name="connsiteX1" fmla="*/ 524276 w 1255895"/>
                <a:gd name="connsiteY1" fmla="*/ 97229 h 1087474"/>
                <a:gd name="connsiteX2" fmla="*/ 674791 w 1255895"/>
                <a:gd name="connsiteY2" fmla="*/ 89350 h 1087474"/>
                <a:gd name="connsiteX3" fmla="*/ 1217518 w 1255895"/>
                <a:gd name="connsiteY3" fmla="*/ 956420 h 1087474"/>
                <a:gd name="connsiteX4" fmla="*/ 1255895 w 1255895"/>
                <a:gd name="connsiteY4" fmla="*/ 1087474 h 1087474"/>
                <a:gd name="connsiteX5" fmla="*/ 0 w 1255895"/>
                <a:gd name="connsiteY5" fmla="*/ 957095 h 1087474"/>
                <a:gd name="connsiteX0" fmla="*/ 0 w 1262004"/>
                <a:gd name="connsiteY0" fmla="*/ 957095 h 1087474"/>
                <a:gd name="connsiteX1" fmla="*/ 524276 w 1262004"/>
                <a:gd name="connsiteY1" fmla="*/ 97229 h 1087474"/>
                <a:gd name="connsiteX2" fmla="*/ 674791 w 1262004"/>
                <a:gd name="connsiteY2" fmla="*/ 89350 h 1087474"/>
                <a:gd name="connsiteX3" fmla="*/ 1217518 w 1262004"/>
                <a:gd name="connsiteY3" fmla="*/ 956420 h 1087474"/>
                <a:gd name="connsiteX4" fmla="*/ 1255895 w 1262004"/>
                <a:gd name="connsiteY4" fmla="*/ 1087474 h 1087474"/>
                <a:gd name="connsiteX5" fmla="*/ 0 w 1262004"/>
                <a:gd name="connsiteY5" fmla="*/ 957095 h 1087474"/>
                <a:gd name="connsiteX0" fmla="*/ 0 w 1262004"/>
                <a:gd name="connsiteY0" fmla="*/ 957095 h 1087474"/>
                <a:gd name="connsiteX1" fmla="*/ 524276 w 1262004"/>
                <a:gd name="connsiteY1" fmla="*/ 97229 h 1087474"/>
                <a:gd name="connsiteX2" fmla="*/ 674791 w 1262004"/>
                <a:gd name="connsiteY2" fmla="*/ 89350 h 1087474"/>
                <a:gd name="connsiteX3" fmla="*/ 1217518 w 1262004"/>
                <a:gd name="connsiteY3" fmla="*/ 956420 h 1087474"/>
                <a:gd name="connsiteX4" fmla="*/ 1255895 w 1262004"/>
                <a:gd name="connsiteY4" fmla="*/ 1087474 h 1087474"/>
                <a:gd name="connsiteX5" fmla="*/ 0 w 1262004"/>
                <a:gd name="connsiteY5" fmla="*/ 957095 h 1087474"/>
                <a:gd name="connsiteX0" fmla="*/ 0 w 1262004"/>
                <a:gd name="connsiteY0" fmla="*/ 957095 h 1087474"/>
                <a:gd name="connsiteX1" fmla="*/ 524276 w 1262004"/>
                <a:gd name="connsiteY1" fmla="*/ 97229 h 1087474"/>
                <a:gd name="connsiteX2" fmla="*/ 674791 w 1262004"/>
                <a:gd name="connsiteY2" fmla="*/ 89350 h 1087474"/>
                <a:gd name="connsiteX3" fmla="*/ 1217518 w 1262004"/>
                <a:gd name="connsiteY3" fmla="*/ 956420 h 1087474"/>
                <a:gd name="connsiteX4" fmla="*/ 1255895 w 1262004"/>
                <a:gd name="connsiteY4" fmla="*/ 1087474 h 1087474"/>
                <a:gd name="connsiteX5" fmla="*/ 0 w 1262004"/>
                <a:gd name="connsiteY5" fmla="*/ 957095 h 1087474"/>
                <a:gd name="connsiteX0" fmla="*/ 0 w 1262004"/>
                <a:gd name="connsiteY0" fmla="*/ 957095 h 1088788"/>
                <a:gd name="connsiteX1" fmla="*/ 524276 w 1262004"/>
                <a:gd name="connsiteY1" fmla="*/ 97229 h 1088788"/>
                <a:gd name="connsiteX2" fmla="*/ 674791 w 1262004"/>
                <a:gd name="connsiteY2" fmla="*/ 89350 h 1088788"/>
                <a:gd name="connsiteX3" fmla="*/ 1217518 w 1262004"/>
                <a:gd name="connsiteY3" fmla="*/ 956420 h 1088788"/>
                <a:gd name="connsiteX4" fmla="*/ 1255895 w 1262004"/>
                <a:gd name="connsiteY4" fmla="*/ 1087474 h 1088788"/>
                <a:gd name="connsiteX5" fmla="*/ 0 w 1262004"/>
                <a:gd name="connsiteY5" fmla="*/ 957095 h 1088788"/>
                <a:gd name="connsiteX0" fmla="*/ 0 w 1213249"/>
                <a:gd name="connsiteY0" fmla="*/ 1236679 h 1243473"/>
                <a:gd name="connsiteX1" fmla="*/ 475521 w 1213249"/>
                <a:gd name="connsiteY1" fmla="*/ 97229 h 1243473"/>
                <a:gd name="connsiteX2" fmla="*/ 626036 w 1213249"/>
                <a:gd name="connsiteY2" fmla="*/ 89350 h 1243473"/>
                <a:gd name="connsiteX3" fmla="*/ 1168763 w 1213249"/>
                <a:gd name="connsiteY3" fmla="*/ 956420 h 1243473"/>
                <a:gd name="connsiteX4" fmla="*/ 1207140 w 1213249"/>
                <a:gd name="connsiteY4" fmla="*/ 1087474 h 1243473"/>
                <a:gd name="connsiteX5" fmla="*/ 0 w 1213249"/>
                <a:gd name="connsiteY5" fmla="*/ 1236679 h 1243473"/>
                <a:gd name="connsiteX0" fmla="*/ 0 w 1213249"/>
                <a:gd name="connsiteY0" fmla="*/ 1236679 h 1243473"/>
                <a:gd name="connsiteX1" fmla="*/ 475521 w 1213249"/>
                <a:gd name="connsiteY1" fmla="*/ 97229 h 1243473"/>
                <a:gd name="connsiteX2" fmla="*/ 626036 w 1213249"/>
                <a:gd name="connsiteY2" fmla="*/ 89350 h 1243473"/>
                <a:gd name="connsiteX3" fmla="*/ 1168763 w 1213249"/>
                <a:gd name="connsiteY3" fmla="*/ 956420 h 1243473"/>
                <a:gd name="connsiteX4" fmla="*/ 1207140 w 1213249"/>
                <a:gd name="connsiteY4" fmla="*/ 1087474 h 1243473"/>
                <a:gd name="connsiteX5" fmla="*/ 0 w 1213249"/>
                <a:gd name="connsiteY5" fmla="*/ 1236679 h 1243473"/>
                <a:gd name="connsiteX0" fmla="*/ 0 w 1118961"/>
                <a:gd name="connsiteY0" fmla="*/ 1124865 h 1139344"/>
                <a:gd name="connsiteX1" fmla="*/ 381233 w 1118961"/>
                <a:gd name="connsiteY1" fmla="*/ 97229 h 1139344"/>
                <a:gd name="connsiteX2" fmla="*/ 531748 w 1118961"/>
                <a:gd name="connsiteY2" fmla="*/ 89350 h 1139344"/>
                <a:gd name="connsiteX3" fmla="*/ 1074475 w 1118961"/>
                <a:gd name="connsiteY3" fmla="*/ 956420 h 1139344"/>
                <a:gd name="connsiteX4" fmla="*/ 1112852 w 1118961"/>
                <a:gd name="connsiteY4" fmla="*/ 1087474 h 1139344"/>
                <a:gd name="connsiteX5" fmla="*/ 0 w 1118961"/>
                <a:gd name="connsiteY5" fmla="*/ 1124865 h 1139344"/>
                <a:gd name="connsiteX0" fmla="*/ 0 w 1118961"/>
                <a:gd name="connsiteY0" fmla="*/ 1124865 h 1139344"/>
                <a:gd name="connsiteX1" fmla="*/ 381233 w 1118961"/>
                <a:gd name="connsiteY1" fmla="*/ 97229 h 1139344"/>
                <a:gd name="connsiteX2" fmla="*/ 531748 w 1118961"/>
                <a:gd name="connsiteY2" fmla="*/ 89350 h 1139344"/>
                <a:gd name="connsiteX3" fmla="*/ 1074475 w 1118961"/>
                <a:gd name="connsiteY3" fmla="*/ 956420 h 1139344"/>
                <a:gd name="connsiteX4" fmla="*/ 1112852 w 1118961"/>
                <a:gd name="connsiteY4" fmla="*/ 1087474 h 1139344"/>
                <a:gd name="connsiteX5" fmla="*/ 0 w 1118961"/>
                <a:gd name="connsiteY5" fmla="*/ 1124865 h 1139344"/>
                <a:gd name="connsiteX0" fmla="*/ 0 w 1141041"/>
                <a:gd name="connsiteY0" fmla="*/ 1092540 h 1113741"/>
                <a:gd name="connsiteX1" fmla="*/ 403313 w 1141041"/>
                <a:gd name="connsiteY1" fmla="*/ 97229 h 1113741"/>
                <a:gd name="connsiteX2" fmla="*/ 553828 w 1141041"/>
                <a:gd name="connsiteY2" fmla="*/ 89350 h 1113741"/>
                <a:gd name="connsiteX3" fmla="*/ 1096555 w 1141041"/>
                <a:gd name="connsiteY3" fmla="*/ 956420 h 1113741"/>
                <a:gd name="connsiteX4" fmla="*/ 1134932 w 1141041"/>
                <a:gd name="connsiteY4" fmla="*/ 1087474 h 1113741"/>
                <a:gd name="connsiteX5" fmla="*/ 0 w 1141041"/>
                <a:gd name="connsiteY5" fmla="*/ 1092540 h 1113741"/>
                <a:gd name="connsiteX0" fmla="*/ 0 w 1141041"/>
                <a:gd name="connsiteY0" fmla="*/ 1148921 h 1170122"/>
                <a:gd name="connsiteX1" fmla="*/ 403313 w 1141041"/>
                <a:gd name="connsiteY1" fmla="*/ 153610 h 1170122"/>
                <a:gd name="connsiteX2" fmla="*/ 553828 w 1141041"/>
                <a:gd name="connsiteY2" fmla="*/ 68870 h 1170122"/>
                <a:gd name="connsiteX3" fmla="*/ 1096555 w 1141041"/>
                <a:gd name="connsiteY3" fmla="*/ 1012801 h 1170122"/>
                <a:gd name="connsiteX4" fmla="*/ 1134932 w 1141041"/>
                <a:gd name="connsiteY4" fmla="*/ 1143855 h 1170122"/>
                <a:gd name="connsiteX5" fmla="*/ 0 w 1141041"/>
                <a:gd name="connsiteY5" fmla="*/ 1148921 h 1170122"/>
                <a:gd name="connsiteX0" fmla="*/ 0 w 1141041"/>
                <a:gd name="connsiteY0" fmla="*/ 1180261 h 1201462"/>
                <a:gd name="connsiteX1" fmla="*/ 447118 w 1141041"/>
                <a:gd name="connsiteY1" fmla="*/ 78808 h 1201462"/>
                <a:gd name="connsiteX2" fmla="*/ 553828 w 1141041"/>
                <a:gd name="connsiteY2" fmla="*/ 100210 h 1201462"/>
                <a:gd name="connsiteX3" fmla="*/ 1096555 w 1141041"/>
                <a:gd name="connsiteY3" fmla="*/ 1044141 h 1201462"/>
                <a:gd name="connsiteX4" fmla="*/ 1134932 w 1141041"/>
                <a:gd name="connsiteY4" fmla="*/ 1175195 h 1201462"/>
                <a:gd name="connsiteX5" fmla="*/ 0 w 1141041"/>
                <a:gd name="connsiteY5" fmla="*/ 1180261 h 1201462"/>
                <a:gd name="connsiteX0" fmla="*/ 0 w 1141041"/>
                <a:gd name="connsiteY0" fmla="*/ 1168083 h 1189284"/>
                <a:gd name="connsiteX1" fmla="*/ 447118 w 1141041"/>
                <a:gd name="connsiteY1" fmla="*/ 66630 h 1189284"/>
                <a:gd name="connsiteX2" fmla="*/ 553828 w 1141041"/>
                <a:gd name="connsiteY2" fmla="*/ 88032 h 1189284"/>
                <a:gd name="connsiteX3" fmla="*/ 1096555 w 1141041"/>
                <a:gd name="connsiteY3" fmla="*/ 1031963 h 1189284"/>
                <a:gd name="connsiteX4" fmla="*/ 1134932 w 1141041"/>
                <a:gd name="connsiteY4" fmla="*/ 1163017 h 1189284"/>
                <a:gd name="connsiteX5" fmla="*/ 0 w 1141041"/>
                <a:gd name="connsiteY5" fmla="*/ 1168083 h 1189284"/>
                <a:gd name="connsiteX0" fmla="*/ 0 w 1141041"/>
                <a:gd name="connsiteY0" fmla="*/ 1153064 h 1174265"/>
                <a:gd name="connsiteX1" fmla="*/ 447118 w 1141041"/>
                <a:gd name="connsiteY1" fmla="*/ 51611 h 1174265"/>
                <a:gd name="connsiteX2" fmla="*/ 553828 w 1141041"/>
                <a:gd name="connsiteY2" fmla="*/ 73013 h 1174265"/>
                <a:gd name="connsiteX3" fmla="*/ 1096555 w 1141041"/>
                <a:gd name="connsiteY3" fmla="*/ 1016944 h 1174265"/>
                <a:gd name="connsiteX4" fmla="*/ 1134932 w 1141041"/>
                <a:gd name="connsiteY4" fmla="*/ 1147998 h 1174265"/>
                <a:gd name="connsiteX5" fmla="*/ 0 w 1141041"/>
                <a:gd name="connsiteY5" fmla="*/ 1153064 h 1174265"/>
                <a:gd name="connsiteX0" fmla="*/ 0 w 1141041"/>
                <a:gd name="connsiteY0" fmla="*/ 1153064 h 1154648"/>
                <a:gd name="connsiteX1" fmla="*/ 447118 w 1141041"/>
                <a:gd name="connsiteY1" fmla="*/ 51611 h 1154648"/>
                <a:gd name="connsiteX2" fmla="*/ 553828 w 1141041"/>
                <a:gd name="connsiteY2" fmla="*/ 73013 h 1154648"/>
                <a:gd name="connsiteX3" fmla="*/ 1096555 w 1141041"/>
                <a:gd name="connsiteY3" fmla="*/ 1016944 h 1154648"/>
                <a:gd name="connsiteX4" fmla="*/ 1134932 w 1141041"/>
                <a:gd name="connsiteY4" fmla="*/ 1147998 h 1154648"/>
                <a:gd name="connsiteX5" fmla="*/ 0 w 1141041"/>
                <a:gd name="connsiteY5" fmla="*/ 1153064 h 1154648"/>
                <a:gd name="connsiteX0" fmla="*/ 0 w 1141041"/>
                <a:gd name="connsiteY0" fmla="*/ 1153064 h 1154648"/>
                <a:gd name="connsiteX1" fmla="*/ 447118 w 1141041"/>
                <a:gd name="connsiteY1" fmla="*/ 51611 h 1154648"/>
                <a:gd name="connsiteX2" fmla="*/ 553828 w 1141041"/>
                <a:gd name="connsiteY2" fmla="*/ 73013 h 1154648"/>
                <a:gd name="connsiteX3" fmla="*/ 1096555 w 1141041"/>
                <a:gd name="connsiteY3" fmla="*/ 1016944 h 1154648"/>
                <a:gd name="connsiteX4" fmla="*/ 1134932 w 1141041"/>
                <a:gd name="connsiteY4" fmla="*/ 1147998 h 1154648"/>
                <a:gd name="connsiteX5" fmla="*/ 0 w 1141041"/>
                <a:gd name="connsiteY5" fmla="*/ 1153064 h 1154648"/>
                <a:gd name="connsiteX0" fmla="*/ 0 w 1168418"/>
                <a:gd name="connsiteY0" fmla="*/ 1149404 h 1153680"/>
                <a:gd name="connsiteX1" fmla="*/ 474495 w 1168418"/>
                <a:gd name="connsiteY1" fmla="*/ 51611 h 1153680"/>
                <a:gd name="connsiteX2" fmla="*/ 581205 w 1168418"/>
                <a:gd name="connsiteY2" fmla="*/ 73013 h 1153680"/>
                <a:gd name="connsiteX3" fmla="*/ 1123932 w 1168418"/>
                <a:gd name="connsiteY3" fmla="*/ 1016944 h 1153680"/>
                <a:gd name="connsiteX4" fmla="*/ 1162309 w 1168418"/>
                <a:gd name="connsiteY4" fmla="*/ 1147998 h 1153680"/>
                <a:gd name="connsiteX5" fmla="*/ 0 w 1168418"/>
                <a:gd name="connsiteY5" fmla="*/ 1149404 h 1153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68418" h="1153680">
                  <a:moveTo>
                    <a:pt x="0" y="1149404"/>
                  </a:moveTo>
                  <a:cubicBezTo>
                    <a:pt x="57713" y="932071"/>
                    <a:pt x="332491" y="312169"/>
                    <a:pt x="474495" y="51611"/>
                  </a:cubicBezTo>
                  <a:cubicBezTo>
                    <a:pt x="506474" y="26838"/>
                    <a:pt x="491140" y="-61980"/>
                    <a:pt x="581205" y="73013"/>
                  </a:cubicBezTo>
                  <a:cubicBezTo>
                    <a:pt x="765377" y="374593"/>
                    <a:pt x="939760" y="715364"/>
                    <a:pt x="1123932" y="1016944"/>
                  </a:cubicBezTo>
                  <a:cubicBezTo>
                    <a:pt x="1136724" y="1060629"/>
                    <a:pt x="1185346" y="1131007"/>
                    <a:pt x="1162309" y="1147998"/>
                  </a:cubicBezTo>
                  <a:cubicBezTo>
                    <a:pt x="1126633" y="1161956"/>
                    <a:pt x="394907" y="1145283"/>
                    <a:pt x="0" y="1149404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32A6C704-74AA-A268-EC09-E9AF422BAA4A}"/>
                </a:ext>
              </a:extLst>
            </p:cNvPr>
            <p:cNvSpPr/>
            <p:nvPr/>
          </p:nvSpPr>
          <p:spPr>
            <a:xfrm rot="10281995">
              <a:off x="9401726" y="3858921"/>
              <a:ext cx="1542396" cy="1438780"/>
            </a:xfrm>
            <a:custGeom>
              <a:avLst/>
              <a:gdLst>
                <a:gd name="connsiteX0" fmla="*/ 3383099 w 3429855"/>
                <a:gd name="connsiteY0" fmla="*/ 1967436 h 1967436"/>
                <a:gd name="connsiteX1" fmla="*/ 103200 w 3429855"/>
                <a:gd name="connsiteY1" fmla="*/ 1967436 h 1967436"/>
                <a:gd name="connsiteX2" fmla="*/ 96094 w 3429855"/>
                <a:gd name="connsiteY2" fmla="*/ 1904172 h 1967436"/>
                <a:gd name="connsiteX3" fmla="*/ 30923 w 3429855"/>
                <a:gd name="connsiteY3" fmla="*/ 873691 h 1967436"/>
                <a:gd name="connsiteX4" fmla="*/ 12232 w 3429855"/>
                <a:gd name="connsiteY4" fmla="*/ 0 h 1967436"/>
                <a:gd name="connsiteX5" fmla="*/ 3416309 w 3429855"/>
                <a:gd name="connsiteY5" fmla="*/ 4176 h 1967436"/>
                <a:gd name="connsiteX6" fmla="*/ 3410360 w 3429855"/>
                <a:gd name="connsiteY6" fmla="*/ 1246580 h 1967436"/>
                <a:gd name="connsiteX7" fmla="*/ 3389093 w 3429855"/>
                <a:gd name="connsiteY7" fmla="*/ 1921570 h 19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855" h="1967436">
                  <a:moveTo>
                    <a:pt x="3383099" y="1967436"/>
                  </a:moveTo>
                  <a:lnTo>
                    <a:pt x="103200" y="1967436"/>
                  </a:lnTo>
                  <a:lnTo>
                    <a:pt x="96094" y="1904172"/>
                  </a:lnTo>
                  <a:cubicBezTo>
                    <a:pt x="59860" y="1517992"/>
                    <a:pt x="52689" y="1111230"/>
                    <a:pt x="30923" y="873691"/>
                  </a:cubicBezTo>
                  <a:cubicBezTo>
                    <a:pt x="8050" y="534740"/>
                    <a:pt x="-14733" y="250973"/>
                    <a:pt x="12232" y="0"/>
                  </a:cubicBezTo>
                  <a:lnTo>
                    <a:pt x="3416309" y="4176"/>
                  </a:lnTo>
                  <a:cubicBezTo>
                    <a:pt x="3456320" y="24310"/>
                    <a:pt x="3393264" y="897693"/>
                    <a:pt x="3410360" y="1246580"/>
                  </a:cubicBezTo>
                  <a:cubicBezTo>
                    <a:pt x="3415471" y="1465705"/>
                    <a:pt x="3409967" y="1696133"/>
                    <a:pt x="3389093" y="19215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74E8DC1A-AC70-F364-18AC-8B1808873F3A}"/>
                </a:ext>
              </a:extLst>
            </p:cNvPr>
            <p:cNvSpPr/>
            <p:nvPr/>
          </p:nvSpPr>
          <p:spPr>
            <a:xfrm rot="380068">
              <a:off x="6523263" y="5847961"/>
              <a:ext cx="2074852" cy="987636"/>
            </a:xfrm>
            <a:custGeom>
              <a:avLst/>
              <a:gdLst>
                <a:gd name="connsiteX0" fmla="*/ 60961 w 4809470"/>
                <a:gd name="connsiteY0" fmla="*/ 0 h 3178596"/>
                <a:gd name="connsiteX1" fmla="*/ 4792129 w 4809470"/>
                <a:gd name="connsiteY1" fmla="*/ 390938 h 3178596"/>
                <a:gd name="connsiteX2" fmla="*/ 4807287 w 4809470"/>
                <a:gd name="connsiteY2" fmla="*/ 588882 h 3178596"/>
                <a:gd name="connsiteX3" fmla="*/ 4614824 w 4809470"/>
                <a:gd name="connsiteY3" fmla="*/ 1612192 h 3178596"/>
                <a:gd name="connsiteX4" fmla="*/ 1976024 w 4809470"/>
                <a:gd name="connsiteY4" fmla="*/ 3156896 h 3178596"/>
                <a:gd name="connsiteX5" fmla="*/ 18719 w 4809470"/>
                <a:gd name="connsiteY5" fmla="*/ 821586 h 3178596"/>
                <a:gd name="connsiteX6" fmla="*/ 34223 w 4809470"/>
                <a:gd name="connsiteY6" fmla="*/ 119143 h 3178596"/>
                <a:gd name="connsiteX0" fmla="*/ 34223 w 4809470"/>
                <a:gd name="connsiteY0" fmla="*/ 0 h 3059453"/>
                <a:gd name="connsiteX1" fmla="*/ 4792129 w 4809470"/>
                <a:gd name="connsiteY1" fmla="*/ 271795 h 3059453"/>
                <a:gd name="connsiteX2" fmla="*/ 4807287 w 4809470"/>
                <a:gd name="connsiteY2" fmla="*/ 469739 h 3059453"/>
                <a:gd name="connsiteX3" fmla="*/ 4614824 w 4809470"/>
                <a:gd name="connsiteY3" fmla="*/ 1493049 h 3059453"/>
                <a:gd name="connsiteX4" fmla="*/ 1976024 w 4809470"/>
                <a:gd name="connsiteY4" fmla="*/ 3037753 h 3059453"/>
                <a:gd name="connsiteX5" fmla="*/ 18719 w 4809470"/>
                <a:gd name="connsiteY5" fmla="*/ 702443 h 3059453"/>
                <a:gd name="connsiteX6" fmla="*/ 34223 w 4809470"/>
                <a:gd name="connsiteY6" fmla="*/ 0 h 3059453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809793 w 4811976"/>
                <a:gd name="connsiteY2" fmla="*/ 393308 h 2983022"/>
                <a:gd name="connsiteX3" fmla="*/ 4617330 w 4811976"/>
                <a:gd name="connsiteY3" fmla="*/ 1416618 h 2983022"/>
                <a:gd name="connsiteX4" fmla="*/ 1978530 w 4811976"/>
                <a:gd name="connsiteY4" fmla="*/ 2961322 h 2983022"/>
                <a:gd name="connsiteX5" fmla="*/ 21225 w 4811976"/>
                <a:gd name="connsiteY5" fmla="*/ 626012 h 2983022"/>
                <a:gd name="connsiteX6" fmla="*/ 30413 w 4811976"/>
                <a:gd name="connsiteY6" fmla="*/ 0 h 2983022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711079 w 4811976"/>
                <a:gd name="connsiteY2" fmla="*/ 101695 h 2983022"/>
                <a:gd name="connsiteX3" fmla="*/ 4809793 w 4811976"/>
                <a:gd name="connsiteY3" fmla="*/ 393308 h 2983022"/>
                <a:gd name="connsiteX4" fmla="*/ 4617330 w 4811976"/>
                <a:gd name="connsiteY4" fmla="*/ 1416618 h 2983022"/>
                <a:gd name="connsiteX5" fmla="*/ 1978530 w 4811976"/>
                <a:gd name="connsiteY5" fmla="*/ 2961322 h 2983022"/>
                <a:gd name="connsiteX6" fmla="*/ 21225 w 4811976"/>
                <a:gd name="connsiteY6" fmla="*/ 626012 h 2983022"/>
                <a:gd name="connsiteX7" fmla="*/ 30413 w 4811976"/>
                <a:gd name="connsiteY7" fmla="*/ 0 h 2983022"/>
                <a:gd name="connsiteX0" fmla="*/ 30413 w 5159423"/>
                <a:gd name="connsiteY0" fmla="*/ 0 h 2983022"/>
                <a:gd name="connsiteX1" fmla="*/ 4794635 w 5159423"/>
                <a:gd name="connsiteY1" fmla="*/ 195364 h 2983022"/>
                <a:gd name="connsiteX2" fmla="*/ 4809793 w 5159423"/>
                <a:gd name="connsiteY2" fmla="*/ 393308 h 2983022"/>
                <a:gd name="connsiteX3" fmla="*/ 4617330 w 5159423"/>
                <a:gd name="connsiteY3" fmla="*/ 1416618 h 2983022"/>
                <a:gd name="connsiteX4" fmla="*/ 1978530 w 5159423"/>
                <a:gd name="connsiteY4" fmla="*/ 2961322 h 2983022"/>
                <a:gd name="connsiteX5" fmla="*/ 21225 w 5159423"/>
                <a:gd name="connsiteY5" fmla="*/ 626012 h 2983022"/>
                <a:gd name="connsiteX6" fmla="*/ 30413 w 5159423"/>
                <a:gd name="connsiteY6" fmla="*/ 0 h 2983022"/>
                <a:gd name="connsiteX0" fmla="*/ 30413 w 5099315"/>
                <a:gd name="connsiteY0" fmla="*/ 0 h 2983022"/>
                <a:gd name="connsiteX1" fmla="*/ 4709797 w 5099315"/>
                <a:gd name="connsiteY1" fmla="*/ 75883 h 2983022"/>
                <a:gd name="connsiteX2" fmla="*/ 4809793 w 5099315"/>
                <a:gd name="connsiteY2" fmla="*/ 393308 h 2983022"/>
                <a:gd name="connsiteX3" fmla="*/ 4617330 w 5099315"/>
                <a:gd name="connsiteY3" fmla="*/ 1416618 h 2983022"/>
                <a:gd name="connsiteX4" fmla="*/ 1978530 w 5099315"/>
                <a:gd name="connsiteY4" fmla="*/ 2961322 h 2983022"/>
                <a:gd name="connsiteX5" fmla="*/ 21225 w 5099315"/>
                <a:gd name="connsiteY5" fmla="*/ 626012 h 2983022"/>
                <a:gd name="connsiteX6" fmla="*/ 30413 w 5099315"/>
                <a:gd name="connsiteY6" fmla="*/ 0 h 2983022"/>
                <a:gd name="connsiteX0" fmla="*/ 30413 w 4816479"/>
                <a:gd name="connsiteY0" fmla="*/ 0 h 2983022"/>
                <a:gd name="connsiteX1" fmla="*/ 4709797 w 4816479"/>
                <a:gd name="connsiteY1" fmla="*/ 75883 h 2983022"/>
                <a:gd name="connsiteX2" fmla="*/ 4809793 w 4816479"/>
                <a:gd name="connsiteY2" fmla="*/ 393308 h 2983022"/>
                <a:gd name="connsiteX3" fmla="*/ 4617330 w 4816479"/>
                <a:gd name="connsiteY3" fmla="*/ 1416618 h 2983022"/>
                <a:gd name="connsiteX4" fmla="*/ 1978530 w 4816479"/>
                <a:gd name="connsiteY4" fmla="*/ 2961322 h 2983022"/>
                <a:gd name="connsiteX5" fmla="*/ 21225 w 4816479"/>
                <a:gd name="connsiteY5" fmla="*/ 626012 h 2983022"/>
                <a:gd name="connsiteX6" fmla="*/ 30413 w 4816479"/>
                <a:gd name="connsiteY6" fmla="*/ 0 h 2983022"/>
                <a:gd name="connsiteX0" fmla="*/ 30413 w 4824424"/>
                <a:gd name="connsiteY0" fmla="*/ 0 h 2983022"/>
                <a:gd name="connsiteX1" fmla="*/ 4709797 w 4824424"/>
                <a:gd name="connsiteY1" fmla="*/ 75883 h 2983022"/>
                <a:gd name="connsiteX2" fmla="*/ 4818251 w 4824424"/>
                <a:gd name="connsiteY2" fmla="*/ 577510 h 2983022"/>
                <a:gd name="connsiteX3" fmla="*/ 4617330 w 4824424"/>
                <a:gd name="connsiteY3" fmla="*/ 1416618 h 2983022"/>
                <a:gd name="connsiteX4" fmla="*/ 1978530 w 4824424"/>
                <a:gd name="connsiteY4" fmla="*/ 2961322 h 2983022"/>
                <a:gd name="connsiteX5" fmla="*/ 21225 w 4824424"/>
                <a:gd name="connsiteY5" fmla="*/ 626012 h 2983022"/>
                <a:gd name="connsiteX6" fmla="*/ 30413 w 4824424"/>
                <a:gd name="connsiteY6" fmla="*/ 0 h 2983022"/>
                <a:gd name="connsiteX0" fmla="*/ 30413 w 4824424"/>
                <a:gd name="connsiteY0" fmla="*/ 0 h 3053918"/>
                <a:gd name="connsiteX1" fmla="*/ 4709797 w 4824424"/>
                <a:gd name="connsiteY1" fmla="*/ 75883 h 3053918"/>
                <a:gd name="connsiteX2" fmla="*/ 4818251 w 4824424"/>
                <a:gd name="connsiteY2" fmla="*/ 577510 h 3053918"/>
                <a:gd name="connsiteX3" fmla="*/ 4499705 w 4824424"/>
                <a:gd name="connsiteY3" fmla="*/ 2052119 h 3053918"/>
                <a:gd name="connsiteX4" fmla="*/ 1978530 w 4824424"/>
                <a:gd name="connsiteY4" fmla="*/ 2961322 h 3053918"/>
                <a:gd name="connsiteX5" fmla="*/ 21225 w 4824424"/>
                <a:gd name="connsiteY5" fmla="*/ 626012 h 3053918"/>
                <a:gd name="connsiteX6" fmla="*/ 30413 w 4824424"/>
                <a:gd name="connsiteY6" fmla="*/ 0 h 3053918"/>
                <a:gd name="connsiteX0" fmla="*/ 30413 w 4824424"/>
                <a:gd name="connsiteY0" fmla="*/ 0 h 3031422"/>
                <a:gd name="connsiteX1" fmla="*/ 4709797 w 4824424"/>
                <a:gd name="connsiteY1" fmla="*/ 75883 h 3031422"/>
                <a:gd name="connsiteX2" fmla="*/ 4818251 w 4824424"/>
                <a:gd name="connsiteY2" fmla="*/ 577510 h 3031422"/>
                <a:gd name="connsiteX3" fmla="*/ 4499705 w 4824424"/>
                <a:gd name="connsiteY3" fmla="*/ 2052119 h 3031422"/>
                <a:gd name="connsiteX4" fmla="*/ 1247066 w 4824424"/>
                <a:gd name="connsiteY4" fmla="*/ 2930478 h 3031422"/>
                <a:gd name="connsiteX5" fmla="*/ 21225 w 4824424"/>
                <a:gd name="connsiteY5" fmla="*/ 626012 h 3031422"/>
                <a:gd name="connsiteX6" fmla="*/ 30413 w 4824424"/>
                <a:gd name="connsiteY6" fmla="*/ 0 h 3031422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22995"/>
                <a:gd name="connsiteX1" fmla="*/ 4709797 w 4824424"/>
                <a:gd name="connsiteY1" fmla="*/ 75883 h 3022995"/>
                <a:gd name="connsiteX2" fmla="*/ 4818251 w 4824424"/>
                <a:gd name="connsiteY2" fmla="*/ 577510 h 3022995"/>
                <a:gd name="connsiteX3" fmla="*/ 4499705 w 4824424"/>
                <a:gd name="connsiteY3" fmla="*/ 2052119 h 3022995"/>
                <a:gd name="connsiteX4" fmla="*/ 3835975 w 4824424"/>
                <a:gd name="connsiteY4" fmla="*/ 2740497 h 3022995"/>
                <a:gd name="connsiteX5" fmla="*/ 1162762 w 4824424"/>
                <a:gd name="connsiteY5" fmla="*/ 2876156 h 3022995"/>
                <a:gd name="connsiteX6" fmla="*/ 21225 w 4824424"/>
                <a:gd name="connsiteY6" fmla="*/ 626012 h 3022995"/>
                <a:gd name="connsiteX7" fmla="*/ 30413 w 4824424"/>
                <a:gd name="connsiteY7" fmla="*/ 0 h 3022995"/>
                <a:gd name="connsiteX0" fmla="*/ 30413 w 4804923"/>
                <a:gd name="connsiteY0" fmla="*/ 0 h 3022995"/>
                <a:gd name="connsiteX1" fmla="*/ 4709797 w 4804923"/>
                <a:gd name="connsiteY1" fmla="*/ 75883 h 3022995"/>
                <a:gd name="connsiteX2" fmla="*/ 4797311 w 4804923"/>
                <a:gd name="connsiteY2" fmla="*/ 759283 h 3022995"/>
                <a:gd name="connsiteX3" fmla="*/ 4499705 w 4804923"/>
                <a:gd name="connsiteY3" fmla="*/ 2052119 h 3022995"/>
                <a:gd name="connsiteX4" fmla="*/ 3835975 w 4804923"/>
                <a:gd name="connsiteY4" fmla="*/ 2740497 h 3022995"/>
                <a:gd name="connsiteX5" fmla="*/ 1162762 w 4804923"/>
                <a:gd name="connsiteY5" fmla="*/ 2876156 h 3022995"/>
                <a:gd name="connsiteX6" fmla="*/ 21225 w 4804923"/>
                <a:gd name="connsiteY6" fmla="*/ 626012 h 3022995"/>
                <a:gd name="connsiteX7" fmla="*/ 30413 w 4804923"/>
                <a:gd name="connsiteY7" fmla="*/ 0 h 3022995"/>
                <a:gd name="connsiteX0" fmla="*/ 30413 w 4798181"/>
                <a:gd name="connsiteY0" fmla="*/ 0 h 3022995"/>
                <a:gd name="connsiteX1" fmla="*/ 4709797 w 4798181"/>
                <a:gd name="connsiteY1" fmla="*/ 75883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98181"/>
                <a:gd name="connsiteY0" fmla="*/ 0 h 3022995"/>
                <a:gd name="connsiteX1" fmla="*/ 4692404 w 4798181"/>
                <a:gd name="connsiteY1" fmla="*/ 3339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10956"/>
                <a:gd name="connsiteY0" fmla="*/ 0 h 3022995"/>
                <a:gd name="connsiteX1" fmla="*/ 4692404 w 4710956"/>
                <a:gd name="connsiteY1" fmla="*/ 3339 h 3022995"/>
                <a:gd name="connsiteX2" fmla="*/ 4684257 w 4710956"/>
                <a:gd name="connsiteY2" fmla="*/ 996698 h 3022995"/>
                <a:gd name="connsiteX3" fmla="*/ 4499705 w 4710956"/>
                <a:gd name="connsiteY3" fmla="*/ 2052119 h 3022995"/>
                <a:gd name="connsiteX4" fmla="*/ 3835975 w 4710956"/>
                <a:gd name="connsiteY4" fmla="*/ 2740497 h 3022995"/>
                <a:gd name="connsiteX5" fmla="*/ 1162762 w 4710956"/>
                <a:gd name="connsiteY5" fmla="*/ 2876156 h 3022995"/>
                <a:gd name="connsiteX6" fmla="*/ 21225 w 4710956"/>
                <a:gd name="connsiteY6" fmla="*/ 626012 h 3022995"/>
                <a:gd name="connsiteX7" fmla="*/ 30413 w 4710956"/>
                <a:gd name="connsiteY7" fmla="*/ 0 h 3022995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1225 w 4710956"/>
                <a:gd name="connsiteY6" fmla="*/ 626012 h 3107876"/>
                <a:gd name="connsiteX7" fmla="*/ 30413 w 4710956"/>
                <a:gd name="connsiteY7" fmla="*/ 0 h 3107876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90487 w 4710956"/>
                <a:gd name="connsiteY6" fmla="*/ 2027706 h 3107876"/>
                <a:gd name="connsiteX7" fmla="*/ 21225 w 4710956"/>
                <a:gd name="connsiteY7" fmla="*/ 626012 h 3107876"/>
                <a:gd name="connsiteX8" fmla="*/ 30413 w 4710956"/>
                <a:gd name="connsiteY8" fmla="*/ 0 h 3107876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16752 w 4697295"/>
                <a:gd name="connsiteY0" fmla="*/ 0 h 3084308"/>
                <a:gd name="connsiteX1" fmla="*/ 4678743 w 4697295"/>
                <a:gd name="connsiteY1" fmla="*/ 3339 h 3084308"/>
                <a:gd name="connsiteX2" fmla="*/ 4670596 w 4697295"/>
                <a:gd name="connsiteY2" fmla="*/ 996698 h 3084308"/>
                <a:gd name="connsiteX3" fmla="*/ 4486044 w 4697295"/>
                <a:gd name="connsiteY3" fmla="*/ 2052119 h 3084308"/>
                <a:gd name="connsiteX4" fmla="*/ 3291825 w 4697295"/>
                <a:gd name="connsiteY4" fmla="*/ 2977913 h 3084308"/>
                <a:gd name="connsiteX5" fmla="*/ 1183888 w 4697295"/>
                <a:gd name="connsiteY5" fmla="*/ 2823397 h 3084308"/>
                <a:gd name="connsiteX6" fmla="*/ 276826 w 4697295"/>
                <a:gd name="connsiteY6" fmla="*/ 2027706 h 3084308"/>
                <a:gd name="connsiteX7" fmla="*/ 42350 w 4697295"/>
                <a:gd name="connsiteY7" fmla="*/ 698556 h 3084308"/>
                <a:gd name="connsiteX8" fmla="*/ 16752 w 4697295"/>
                <a:gd name="connsiteY8" fmla="*/ 0 h 3084308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42350 w 4697295"/>
                <a:gd name="connsiteY6" fmla="*/ 698556 h 3067327"/>
                <a:gd name="connsiteX7" fmla="*/ 16752 w 4697295"/>
                <a:gd name="connsiteY7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3291825 w 4697295"/>
                <a:gd name="connsiteY3" fmla="*/ 2977913 h 3067327"/>
                <a:gd name="connsiteX4" fmla="*/ 1183888 w 4697295"/>
                <a:gd name="connsiteY4" fmla="*/ 2823397 h 3067327"/>
                <a:gd name="connsiteX5" fmla="*/ 42350 w 4697295"/>
                <a:gd name="connsiteY5" fmla="*/ 698556 h 3067327"/>
                <a:gd name="connsiteX6" fmla="*/ 16752 w 4697295"/>
                <a:gd name="connsiteY6" fmla="*/ 0 h 3067327"/>
                <a:gd name="connsiteX0" fmla="*/ 5293 w 4685836"/>
                <a:gd name="connsiteY0" fmla="*/ 0 h 3067327"/>
                <a:gd name="connsiteX1" fmla="*/ 4667284 w 4685836"/>
                <a:gd name="connsiteY1" fmla="*/ 3339 h 3067327"/>
                <a:gd name="connsiteX2" fmla="*/ 4659137 w 4685836"/>
                <a:gd name="connsiteY2" fmla="*/ 996698 h 3067327"/>
                <a:gd name="connsiteX3" fmla="*/ 3280366 w 4685836"/>
                <a:gd name="connsiteY3" fmla="*/ 2977913 h 3067327"/>
                <a:gd name="connsiteX4" fmla="*/ 1172429 w 4685836"/>
                <a:gd name="connsiteY4" fmla="*/ 2823397 h 3067327"/>
                <a:gd name="connsiteX5" fmla="*/ 167010 w 4685836"/>
                <a:gd name="connsiteY5" fmla="*/ 939931 h 3067327"/>
                <a:gd name="connsiteX6" fmla="*/ 5293 w 4685836"/>
                <a:gd name="connsiteY6" fmla="*/ 0 h 3067327"/>
                <a:gd name="connsiteX0" fmla="*/ 5293 w 4675425"/>
                <a:gd name="connsiteY0" fmla="*/ 0 h 3067327"/>
                <a:gd name="connsiteX1" fmla="*/ 4667284 w 4675425"/>
                <a:gd name="connsiteY1" fmla="*/ 3339 h 3067327"/>
                <a:gd name="connsiteX2" fmla="*/ 4504867 w 4675425"/>
                <a:gd name="connsiteY2" fmla="*/ 1441337 h 3067327"/>
                <a:gd name="connsiteX3" fmla="*/ 3280366 w 4675425"/>
                <a:gd name="connsiteY3" fmla="*/ 2977913 h 3067327"/>
                <a:gd name="connsiteX4" fmla="*/ 1172429 w 4675425"/>
                <a:gd name="connsiteY4" fmla="*/ 2823397 h 3067327"/>
                <a:gd name="connsiteX5" fmla="*/ 167010 w 4675425"/>
                <a:gd name="connsiteY5" fmla="*/ 939931 h 3067327"/>
                <a:gd name="connsiteX6" fmla="*/ 5293 w 4675425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130670"/>
                <a:gd name="connsiteX1" fmla="*/ 4667284 w 4686087"/>
                <a:gd name="connsiteY1" fmla="*/ 3339 h 3130670"/>
                <a:gd name="connsiteX2" fmla="*/ 4504867 w 4686087"/>
                <a:gd name="connsiteY2" fmla="*/ 1441337 h 3130670"/>
                <a:gd name="connsiteX3" fmla="*/ 3153322 w 4686087"/>
                <a:gd name="connsiteY3" fmla="*/ 3066840 h 3130670"/>
                <a:gd name="connsiteX4" fmla="*/ 1172429 w 4686087"/>
                <a:gd name="connsiteY4" fmla="*/ 2823397 h 3130670"/>
                <a:gd name="connsiteX5" fmla="*/ 167010 w 4686087"/>
                <a:gd name="connsiteY5" fmla="*/ 939931 h 3130670"/>
                <a:gd name="connsiteX6" fmla="*/ 5293 w 4686087"/>
                <a:gd name="connsiteY6" fmla="*/ 0 h 3130670"/>
                <a:gd name="connsiteX0" fmla="*/ 5293 w 4686087"/>
                <a:gd name="connsiteY0" fmla="*/ 66646 h 3197316"/>
                <a:gd name="connsiteX1" fmla="*/ 4667284 w 4686087"/>
                <a:gd name="connsiteY1" fmla="*/ 69985 h 3197316"/>
                <a:gd name="connsiteX2" fmla="*/ 4504867 w 4686087"/>
                <a:gd name="connsiteY2" fmla="*/ 1507983 h 3197316"/>
                <a:gd name="connsiteX3" fmla="*/ 3153322 w 4686087"/>
                <a:gd name="connsiteY3" fmla="*/ 3133486 h 3197316"/>
                <a:gd name="connsiteX4" fmla="*/ 1172429 w 4686087"/>
                <a:gd name="connsiteY4" fmla="*/ 2890043 h 3197316"/>
                <a:gd name="connsiteX5" fmla="*/ 167010 w 4686087"/>
                <a:gd name="connsiteY5" fmla="*/ 1006577 h 3197316"/>
                <a:gd name="connsiteX6" fmla="*/ 5293 w 4686087"/>
                <a:gd name="connsiteY6" fmla="*/ 66646 h 3197316"/>
                <a:gd name="connsiteX0" fmla="*/ 0 w 4680794"/>
                <a:gd name="connsiteY0" fmla="*/ 66648 h 3197318"/>
                <a:gd name="connsiteX1" fmla="*/ 4661991 w 4680794"/>
                <a:gd name="connsiteY1" fmla="*/ 69987 h 3197318"/>
                <a:gd name="connsiteX2" fmla="*/ 4499574 w 4680794"/>
                <a:gd name="connsiteY2" fmla="*/ 1507985 h 3197318"/>
                <a:gd name="connsiteX3" fmla="*/ 3148029 w 4680794"/>
                <a:gd name="connsiteY3" fmla="*/ 3133488 h 3197318"/>
                <a:gd name="connsiteX4" fmla="*/ 1167136 w 4680794"/>
                <a:gd name="connsiteY4" fmla="*/ 2890045 h 3197318"/>
                <a:gd name="connsiteX5" fmla="*/ 161717 w 4680794"/>
                <a:gd name="connsiteY5" fmla="*/ 1006579 h 3197318"/>
                <a:gd name="connsiteX6" fmla="*/ 0 w 4680794"/>
                <a:gd name="connsiteY6" fmla="*/ 66648 h 319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794" h="3197318">
                  <a:moveTo>
                    <a:pt x="0" y="66648"/>
                  </a:moveTo>
                  <a:cubicBezTo>
                    <a:pt x="1535847" y="-84686"/>
                    <a:pt x="3107994" y="68874"/>
                    <a:pt x="4661991" y="69987"/>
                  </a:cubicBezTo>
                  <a:cubicBezTo>
                    <a:pt x="4716788" y="86085"/>
                    <a:pt x="4648578" y="1038473"/>
                    <a:pt x="4499574" y="1507985"/>
                  </a:cubicBezTo>
                  <a:cubicBezTo>
                    <a:pt x="4268421" y="2156197"/>
                    <a:pt x="3729147" y="2829038"/>
                    <a:pt x="3148029" y="3133488"/>
                  </a:cubicBezTo>
                  <a:cubicBezTo>
                    <a:pt x="2640710" y="3273286"/>
                    <a:pt x="1746572" y="3179628"/>
                    <a:pt x="1167136" y="2890045"/>
                  </a:cubicBezTo>
                  <a:cubicBezTo>
                    <a:pt x="625557" y="2510152"/>
                    <a:pt x="356240" y="1477145"/>
                    <a:pt x="161717" y="1006579"/>
                  </a:cubicBezTo>
                  <a:cubicBezTo>
                    <a:pt x="130392" y="735572"/>
                    <a:pt x="17519" y="584911"/>
                    <a:pt x="0" y="66648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Star: 7 Points 2">
              <a:extLst>
                <a:ext uri="{FF2B5EF4-FFF2-40B4-BE49-F238E27FC236}">
                  <a16:creationId xmlns:a16="http://schemas.microsoft.com/office/drawing/2014/main" id="{A06EF12B-6606-5106-0816-D183243EDA91}"/>
                </a:ext>
              </a:extLst>
            </p:cNvPr>
            <p:cNvSpPr/>
            <p:nvPr/>
          </p:nvSpPr>
          <p:spPr>
            <a:xfrm rot="21208862">
              <a:off x="6584033" y="3879526"/>
              <a:ext cx="2132596" cy="2023692"/>
            </a:xfrm>
            <a:custGeom>
              <a:avLst/>
              <a:gdLst>
                <a:gd name="connsiteX0" fmla="*/ -14 w 5472945"/>
                <a:gd name="connsiteY0" fmla="*/ 3226574 h 5017168"/>
                <a:gd name="connsiteX1" fmla="*/ 842769 w 5472945"/>
                <a:gd name="connsiteY1" fmla="*/ 2232863 h 5017168"/>
                <a:gd name="connsiteX2" fmla="*/ 541989 w 5472945"/>
                <a:gd name="connsiteY2" fmla="*/ 993716 h 5017168"/>
                <a:gd name="connsiteX3" fmla="*/ 1893704 w 5472945"/>
                <a:gd name="connsiteY3" fmla="*/ 993718 h 5017168"/>
                <a:gd name="connsiteX4" fmla="*/ 2736473 w 5472945"/>
                <a:gd name="connsiteY4" fmla="*/ 0 h 5017168"/>
                <a:gd name="connsiteX5" fmla="*/ 3579241 w 5472945"/>
                <a:gd name="connsiteY5" fmla="*/ 993718 h 5017168"/>
                <a:gd name="connsiteX6" fmla="*/ 4930956 w 5472945"/>
                <a:gd name="connsiteY6" fmla="*/ 993716 h 5017168"/>
                <a:gd name="connsiteX7" fmla="*/ 4630176 w 5472945"/>
                <a:gd name="connsiteY7" fmla="*/ 2232863 h 5017168"/>
                <a:gd name="connsiteX8" fmla="*/ 5472959 w 5472945"/>
                <a:gd name="connsiteY8" fmla="*/ 3226574 h 5017168"/>
                <a:gd name="connsiteX9" fmla="*/ 4255099 w 5472945"/>
                <a:gd name="connsiteY9" fmla="*/ 3778045 h 5017168"/>
                <a:gd name="connsiteX10" fmla="*/ 3954311 w 5472945"/>
                <a:gd name="connsiteY10" fmla="*/ 5017194 h 5017168"/>
                <a:gd name="connsiteX11" fmla="*/ 2736473 w 5472945"/>
                <a:gd name="connsiteY11" fmla="*/ 4465717 h 5017168"/>
                <a:gd name="connsiteX12" fmla="*/ 1518634 w 5472945"/>
                <a:gd name="connsiteY12" fmla="*/ 5017194 h 5017168"/>
                <a:gd name="connsiteX13" fmla="*/ 1217846 w 5472945"/>
                <a:gd name="connsiteY13" fmla="*/ 3778045 h 5017168"/>
                <a:gd name="connsiteX14" fmla="*/ -14 w 5472945"/>
                <a:gd name="connsiteY14" fmla="*/ 3226574 h 5017168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30190 w 5472973"/>
                <a:gd name="connsiteY7" fmla="*/ 2232863 h 5017194"/>
                <a:gd name="connsiteX8" fmla="*/ 5472973 w 5472973"/>
                <a:gd name="connsiteY8" fmla="*/ 3226574 h 5017194"/>
                <a:gd name="connsiteX9" fmla="*/ 4255113 w 5472973"/>
                <a:gd name="connsiteY9" fmla="*/ 3778045 h 5017194"/>
                <a:gd name="connsiteX10" fmla="*/ 3954325 w 5472973"/>
                <a:gd name="connsiteY10" fmla="*/ 5017194 h 5017194"/>
                <a:gd name="connsiteX11" fmla="*/ 2736487 w 5472973"/>
                <a:gd name="connsiteY11" fmla="*/ 4465717 h 5017194"/>
                <a:gd name="connsiteX12" fmla="*/ 1518648 w 5472973"/>
                <a:gd name="connsiteY12" fmla="*/ 5017194 h 5017194"/>
                <a:gd name="connsiteX13" fmla="*/ 1217860 w 5472973"/>
                <a:gd name="connsiteY13" fmla="*/ 3778045 h 5017194"/>
                <a:gd name="connsiteX14" fmla="*/ 0 w 5472973"/>
                <a:gd name="connsiteY14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30190 w 5472973"/>
                <a:gd name="connsiteY7" fmla="*/ 2232863 h 5017194"/>
                <a:gd name="connsiteX8" fmla="*/ 5472973 w 5472973"/>
                <a:gd name="connsiteY8" fmla="*/ 3226574 h 5017194"/>
                <a:gd name="connsiteX9" fmla="*/ 4255113 w 5472973"/>
                <a:gd name="connsiteY9" fmla="*/ 3778045 h 5017194"/>
                <a:gd name="connsiteX10" fmla="*/ 3954325 w 5472973"/>
                <a:gd name="connsiteY10" fmla="*/ 5017194 h 5017194"/>
                <a:gd name="connsiteX11" fmla="*/ 2736487 w 5472973"/>
                <a:gd name="connsiteY11" fmla="*/ 4465717 h 5017194"/>
                <a:gd name="connsiteX12" fmla="*/ 1518648 w 5472973"/>
                <a:gd name="connsiteY12" fmla="*/ 5017194 h 5017194"/>
                <a:gd name="connsiteX13" fmla="*/ 1217860 w 5472973"/>
                <a:gd name="connsiteY13" fmla="*/ 3778045 h 5017194"/>
                <a:gd name="connsiteX14" fmla="*/ 0 w 5472973"/>
                <a:gd name="connsiteY14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65552 w 5472973"/>
                <a:gd name="connsiteY7" fmla="*/ 1586581 h 5017194"/>
                <a:gd name="connsiteX8" fmla="*/ 4630190 w 5472973"/>
                <a:gd name="connsiteY8" fmla="*/ 2232863 h 5017194"/>
                <a:gd name="connsiteX9" fmla="*/ 5472973 w 5472973"/>
                <a:gd name="connsiteY9" fmla="*/ 3226574 h 5017194"/>
                <a:gd name="connsiteX10" fmla="*/ 4255113 w 5472973"/>
                <a:gd name="connsiteY10" fmla="*/ 3778045 h 5017194"/>
                <a:gd name="connsiteX11" fmla="*/ 3954325 w 5472973"/>
                <a:gd name="connsiteY11" fmla="*/ 5017194 h 5017194"/>
                <a:gd name="connsiteX12" fmla="*/ 2736487 w 5472973"/>
                <a:gd name="connsiteY12" fmla="*/ 4465717 h 5017194"/>
                <a:gd name="connsiteX13" fmla="*/ 1518648 w 5472973"/>
                <a:gd name="connsiteY13" fmla="*/ 5017194 h 5017194"/>
                <a:gd name="connsiteX14" fmla="*/ 1217860 w 5472973"/>
                <a:gd name="connsiteY14" fmla="*/ 3778045 h 5017194"/>
                <a:gd name="connsiteX15" fmla="*/ 0 w 5472973"/>
                <a:gd name="connsiteY15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65552 w 5472973"/>
                <a:gd name="connsiteY7" fmla="*/ 1586581 h 5017194"/>
                <a:gd name="connsiteX8" fmla="*/ 4209085 w 5472973"/>
                <a:gd name="connsiteY8" fmla="*/ 2244894 h 5017194"/>
                <a:gd name="connsiteX9" fmla="*/ 5472973 w 5472973"/>
                <a:gd name="connsiteY9" fmla="*/ 3226574 h 5017194"/>
                <a:gd name="connsiteX10" fmla="*/ 4255113 w 5472973"/>
                <a:gd name="connsiteY10" fmla="*/ 3778045 h 5017194"/>
                <a:gd name="connsiteX11" fmla="*/ 3954325 w 5472973"/>
                <a:gd name="connsiteY11" fmla="*/ 5017194 h 5017194"/>
                <a:gd name="connsiteX12" fmla="*/ 2736487 w 5472973"/>
                <a:gd name="connsiteY12" fmla="*/ 4465717 h 5017194"/>
                <a:gd name="connsiteX13" fmla="*/ 1518648 w 5472973"/>
                <a:gd name="connsiteY13" fmla="*/ 5017194 h 5017194"/>
                <a:gd name="connsiteX14" fmla="*/ 1217860 w 5472973"/>
                <a:gd name="connsiteY14" fmla="*/ 3778045 h 5017194"/>
                <a:gd name="connsiteX15" fmla="*/ 0 w 5472973"/>
                <a:gd name="connsiteY15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65552 w 5472973"/>
                <a:gd name="connsiteY7" fmla="*/ 1586581 h 5017194"/>
                <a:gd name="connsiteX8" fmla="*/ 4209085 w 5472973"/>
                <a:gd name="connsiteY8" fmla="*/ 2244894 h 5017194"/>
                <a:gd name="connsiteX9" fmla="*/ 4893022 w 5472973"/>
                <a:gd name="connsiteY9" fmla="*/ 2358729 h 5017194"/>
                <a:gd name="connsiteX10" fmla="*/ 5472973 w 5472973"/>
                <a:gd name="connsiteY10" fmla="*/ 3226574 h 5017194"/>
                <a:gd name="connsiteX11" fmla="*/ 4255113 w 5472973"/>
                <a:gd name="connsiteY11" fmla="*/ 3778045 h 5017194"/>
                <a:gd name="connsiteX12" fmla="*/ 3954325 w 5472973"/>
                <a:gd name="connsiteY12" fmla="*/ 5017194 h 5017194"/>
                <a:gd name="connsiteX13" fmla="*/ 2736487 w 5472973"/>
                <a:gd name="connsiteY13" fmla="*/ 4465717 h 5017194"/>
                <a:gd name="connsiteX14" fmla="*/ 1518648 w 5472973"/>
                <a:gd name="connsiteY14" fmla="*/ 5017194 h 5017194"/>
                <a:gd name="connsiteX15" fmla="*/ 1217860 w 5472973"/>
                <a:gd name="connsiteY15" fmla="*/ 3778045 h 5017194"/>
                <a:gd name="connsiteX16" fmla="*/ 0 w 5472973"/>
                <a:gd name="connsiteY16" fmla="*/ 3226574 h 5017194"/>
                <a:gd name="connsiteX0" fmla="*/ 0 w 5581589"/>
                <a:gd name="connsiteY0" fmla="*/ 3226574 h 5017194"/>
                <a:gd name="connsiteX1" fmla="*/ 842783 w 5581589"/>
                <a:gd name="connsiteY1" fmla="*/ 2232863 h 5017194"/>
                <a:gd name="connsiteX2" fmla="*/ 542003 w 5581589"/>
                <a:gd name="connsiteY2" fmla="*/ 993716 h 5017194"/>
                <a:gd name="connsiteX3" fmla="*/ 1893718 w 5581589"/>
                <a:gd name="connsiteY3" fmla="*/ 993718 h 5017194"/>
                <a:gd name="connsiteX4" fmla="*/ 2736487 w 5581589"/>
                <a:gd name="connsiteY4" fmla="*/ 0 h 5017194"/>
                <a:gd name="connsiteX5" fmla="*/ 3567223 w 5581589"/>
                <a:gd name="connsiteY5" fmla="*/ 1499044 h 5017194"/>
                <a:gd name="connsiteX6" fmla="*/ 4930970 w 5581589"/>
                <a:gd name="connsiteY6" fmla="*/ 993716 h 5017194"/>
                <a:gd name="connsiteX7" fmla="*/ 4665552 w 5581589"/>
                <a:gd name="connsiteY7" fmla="*/ 1586581 h 5017194"/>
                <a:gd name="connsiteX8" fmla="*/ 4209085 w 5581589"/>
                <a:gd name="connsiteY8" fmla="*/ 2244894 h 5017194"/>
                <a:gd name="connsiteX9" fmla="*/ 4893022 w 5581589"/>
                <a:gd name="connsiteY9" fmla="*/ 2358729 h 5017194"/>
                <a:gd name="connsiteX10" fmla="*/ 5581589 w 5581589"/>
                <a:gd name="connsiteY10" fmla="*/ 2625394 h 5017194"/>
                <a:gd name="connsiteX11" fmla="*/ 4255113 w 5581589"/>
                <a:gd name="connsiteY11" fmla="*/ 3778045 h 5017194"/>
                <a:gd name="connsiteX12" fmla="*/ 3954325 w 5581589"/>
                <a:gd name="connsiteY12" fmla="*/ 5017194 h 5017194"/>
                <a:gd name="connsiteX13" fmla="*/ 2736487 w 5581589"/>
                <a:gd name="connsiteY13" fmla="*/ 4465717 h 5017194"/>
                <a:gd name="connsiteX14" fmla="*/ 1518648 w 5581589"/>
                <a:gd name="connsiteY14" fmla="*/ 5017194 h 5017194"/>
                <a:gd name="connsiteX15" fmla="*/ 1217860 w 5581589"/>
                <a:gd name="connsiteY15" fmla="*/ 3778045 h 5017194"/>
                <a:gd name="connsiteX16" fmla="*/ 0 w 5581589"/>
                <a:gd name="connsiteY16" fmla="*/ 3226574 h 5017194"/>
                <a:gd name="connsiteX0" fmla="*/ 0 w 5581589"/>
                <a:gd name="connsiteY0" fmla="*/ 3226574 h 5017194"/>
                <a:gd name="connsiteX1" fmla="*/ 842783 w 5581589"/>
                <a:gd name="connsiteY1" fmla="*/ 2232863 h 5017194"/>
                <a:gd name="connsiteX2" fmla="*/ 542003 w 5581589"/>
                <a:gd name="connsiteY2" fmla="*/ 993716 h 5017194"/>
                <a:gd name="connsiteX3" fmla="*/ 1893718 w 5581589"/>
                <a:gd name="connsiteY3" fmla="*/ 993718 h 5017194"/>
                <a:gd name="connsiteX4" fmla="*/ 2736487 w 5581589"/>
                <a:gd name="connsiteY4" fmla="*/ 0 h 5017194"/>
                <a:gd name="connsiteX5" fmla="*/ 3567223 w 5581589"/>
                <a:gd name="connsiteY5" fmla="*/ 1499044 h 5017194"/>
                <a:gd name="connsiteX6" fmla="*/ 4930970 w 5581589"/>
                <a:gd name="connsiteY6" fmla="*/ 993716 h 5017194"/>
                <a:gd name="connsiteX7" fmla="*/ 4665552 w 5581589"/>
                <a:gd name="connsiteY7" fmla="*/ 1586581 h 5017194"/>
                <a:gd name="connsiteX8" fmla="*/ 4209085 w 5581589"/>
                <a:gd name="connsiteY8" fmla="*/ 2244894 h 5017194"/>
                <a:gd name="connsiteX9" fmla="*/ 4893022 w 5581589"/>
                <a:gd name="connsiteY9" fmla="*/ 2358729 h 5017194"/>
                <a:gd name="connsiteX10" fmla="*/ 5581589 w 5581589"/>
                <a:gd name="connsiteY10" fmla="*/ 2625394 h 5017194"/>
                <a:gd name="connsiteX11" fmla="*/ 4255113 w 5581589"/>
                <a:gd name="connsiteY11" fmla="*/ 3778045 h 5017194"/>
                <a:gd name="connsiteX12" fmla="*/ 3954325 w 5581589"/>
                <a:gd name="connsiteY12" fmla="*/ 5017194 h 5017194"/>
                <a:gd name="connsiteX13" fmla="*/ 2736487 w 5581589"/>
                <a:gd name="connsiteY13" fmla="*/ 4465717 h 5017194"/>
                <a:gd name="connsiteX14" fmla="*/ 1518648 w 5581589"/>
                <a:gd name="connsiteY14" fmla="*/ 5017194 h 5017194"/>
                <a:gd name="connsiteX15" fmla="*/ 1217860 w 5581589"/>
                <a:gd name="connsiteY15" fmla="*/ 3778045 h 5017194"/>
                <a:gd name="connsiteX16" fmla="*/ 0 w 5581589"/>
                <a:gd name="connsiteY16" fmla="*/ 3226574 h 5017194"/>
                <a:gd name="connsiteX0" fmla="*/ 0 w 5589815"/>
                <a:gd name="connsiteY0" fmla="*/ 3226574 h 5017194"/>
                <a:gd name="connsiteX1" fmla="*/ 842783 w 5589815"/>
                <a:gd name="connsiteY1" fmla="*/ 2232863 h 5017194"/>
                <a:gd name="connsiteX2" fmla="*/ 542003 w 5589815"/>
                <a:gd name="connsiteY2" fmla="*/ 993716 h 5017194"/>
                <a:gd name="connsiteX3" fmla="*/ 1893718 w 5589815"/>
                <a:gd name="connsiteY3" fmla="*/ 993718 h 5017194"/>
                <a:gd name="connsiteX4" fmla="*/ 2736487 w 5589815"/>
                <a:gd name="connsiteY4" fmla="*/ 0 h 5017194"/>
                <a:gd name="connsiteX5" fmla="*/ 3567223 w 5589815"/>
                <a:gd name="connsiteY5" fmla="*/ 1499044 h 5017194"/>
                <a:gd name="connsiteX6" fmla="*/ 4930970 w 5589815"/>
                <a:gd name="connsiteY6" fmla="*/ 993716 h 5017194"/>
                <a:gd name="connsiteX7" fmla="*/ 4665552 w 5589815"/>
                <a:gd name="connsiteY7" fmla="*/ 1586581 h 5017194"/>
                <a:gd name="connsiteX8" fmla="*/ 4209085 w 5589815"/>
                <a:gd name="connsiteY8" fmla="*/ 2244894 h 5017194"/>
                <a:gd name="connsiteX9" fmla="*/ 4893022 w 5589815"/>
                <a:gd name="connsiteY9" fmla="*/ 2358729 h 5017194"/>
                <a:gd name="connsiteX10" fmla="*/ 5581589 w 5589815"/>
                <a:gd name="connsiteY10" fmla="*/ 2625394 h 5017194"/>
                <a:gd name="connsiteX11" fmla="*/ 4255113 w 5589815"/>
                <a:gd name="connsiteY11" fmla="*/ 3778045 h 5017194"/>
                <a:gd name="connsiteX12" fmla="*/ 3954325 w 5589815"/>
                <a:gd name="connsiteY12" fmla="*/ 5017194 h 5017194"/>
                <a:gd name="connsiteX13" fmla="*/ 2736487 w 5589815"/>
                <a:gd name="connsiteY13" fmla="*/ 4465717 h 5017194"/>
                <a:gd name="connsiteX14" fmla="*/ 1518648 w 5589815"/>
                <a:gd name="connsiteY14" fmla="*/ 5017194 h 5017194"/>
                <a:gd name="connsiteX15" fmla="*/ 1217860 w 5589815"/>
                <a:gd name="connsiteY15" fmla="*/ 3778045 h 5017194"/>
                <a:gd name="connsiteX16" fmla="*/ 0 w 5589815"/>
                <a:gd name="connsiteY16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55113 w 5588925"/>
                <a:gd name="connsiteY12" fmla="*/ 3778045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87951 w 5588925"/>
                <a:gd name="connsiteY12" fmla="*/ 2964683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87951 w 5588925"/>
                <a:gd name="connsiteY12" fmla="*/ 2964683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87951 w 5588925"/>
                <a:gd name="connsiteY12" fmla="*/ 2964683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625394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87970 w 5589145"/>
                <a:gd name="connsiteY9" fmla="*/ 2318314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87970 w 5589145"/>
                <a:gd name="connsiteY9" fmla="*/ 2318314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567223 w 5590393"/>
                <a:gd name="connsiteY5" fmla="*/ 1499044 h 5017194"/>
                <a:gd name="connsiteX6" fmla="*/ 4930970 w 5590393"/>
                <a:gd name="connsiteY6" fmla="*/ 993716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567223 w 5590393"/>
                <a:gd name="connsiteY5" fmla="*/ 1499044 h 5017194"/>
                <a:gd name="connsiteX6" fmla="*/ 5191145 w 5590393"/>
                <a:gd name="connsiteY6" fmla="*/ 728489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567223 w 5590393"/>
                <a:gd name="connsiteY5" fmla="*/ 1499044 h 5017194"/>
                <a:gd name="connsiteX6" fmla="*/ 5191145 w 5590393"/>
                <a:gd name="connsiteY6" fmla="*/ 728489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643002 w 5590393"/>
                <a:gd name="connsiteY5" fmla="*/ 1430843 h 5017194"/>
                <a:gd name="connsiteX6" fmla="*/ 5191145 w 5590393"/>
                <a:gd name="connsiteY6" fmla="*/ 728489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2883043 h 4673663"/>
                <a:gd name="connsiteX1" fmla="*/ 842783 w 5590393"/>
                <a:gd name="connsiteY1" fmla="*/ 1889332 h 4673663"/>
                <a:gd name="connsiteX2" fmla="*/ 542003 w 5590393"/>
                <a:gd name="connsiteY2" fmla="*/ 650185 h 4673663"/>
                <a:gd name="connsiteX3" fmla="*/ 1893718 w 5590393"/>
                <a:gd name="connsiteY3" fmla="*/ 650187 h 4673663"/>
                <a:gd name="connsiteX4" fmla="*/ 3357875 w 5590393"/>
                <a:gd name="connsiteY4" fmla="*/ 0 h 4673663"/>
                <a:gd name="connsiteX5" fmla="*/ 3643002 w 5590393"/>
                <a:gd name="connsiteY5" fmla="*/ 1087312 h 4673663"/>
                <a:gd name="connsiteX6" fmla="*/ 5191145 w 5590393"/>
                <a:gd name="connsiteY6" fmla="*/ 384958 h 4673663"/>
                <a:gd name="connsiteX7" fmla="*/ 4665552 w 5590393"/>
                <a:gd name="connsiteY7" fmla="*/ 1243050 h 4673663"/>
                <a:gd name="connsiteX8" fmla="*/ 4209085 w 5590393"/>
                <a:gd name="connsiteY8" fmla="*/ 1901363 h 4673663"/>
                <a:gd name="connsiteX9" fmla="*/ 4887970 w 5590393"/>
                <a:gd name="connsiteY9" fmla="*/ 1974783 h 4673663"/>
                <a:gd name="connsiteX10" fmla="*/ 5581589 w 5590393"/>
                <a:gd name="connsiteY10" fmla="*/ 2147987 h 4673663"/>
                <a:gd name="connsiteX11" fmla="*/ 5117833 w 5590393"/>
                <a:gd name="connsiteY11" fmla="*/ 2414301 h 4673663"/>
                <a:gd name="connsiteX12" fmla="*/ 4287951 w 5590393"/>
                <a:gd name="connsiteY12" fmla="*/ 2621152 h 4673663"/>
                <a:gd name="connsiteX13" fmla="*/ 3954325 w 5590393"/>
                <a:gd name="connsiteY13" fmla="*/ 4673663 h 4673663"/>
                <a:gd name="connsiteX14" fmla="*/ 2736487 w 5590393"/>
                <a:gd name="connsiteY14" fmla="*/ 4122186 h 4673663"/>
                <a:gd name="connsiteX15" fmla="*/ 1518648 w 5590393"/>
                <a:gd name="connsiteY15" fmla="*/ 4673663 h 4673663"/>
                <a:gd name="connsiteX16" fmla="*/ 1217860 w 5590393"/>
                <a:gd name="connsiteY16" fmla="*/ 3434514 h 4673663"/>
                <a:gd name="connsiteX17" fmla="*/ 0 w 5590393"/>
                <a:gd name="connsiteY17" fmla="*/ 2883043 h 4673663"/>
                <a:gd name="connsiteX0" fmla="*/ 0 w 5590393"/>
                <a:gd name="connsiteY0" fmla="*/ 2883043 h 4673663"/>
                <a:gd name="connsiteX1" fmla="*/ 842783 w 5590393"/>
                <a:gd name="connsiteY1" fmla="*/ 1889332 h 4673663"/>
                <a:gd name="connsiteX2" fmla="*/ 542003 w 5590393"/>
                <a:gd name="connsiteY2" fmla="*/ 650185 h 4673663"/>
                <a:gd name="connsiteX3" fmla="*/ 1893718 w 5590393"/>
                <a:gd name="connsiteY3" fmla="*/ 650187 h 4673663"/>
                <a:gd name="connsiteX4" fmla="*/ 2988443 w 5590393"/>
                <a:gd name="connsiteY4" fmla="*/ 206606 h 4673663"/>
                <a:gd name="connsiteX5" fmla="*/ 3357875 w 5590393"/>
                <a:gd name="connsiteY5" fmla="*/ 0 h 4673663"/>
                <a:gd name="connsiteX6" fmla="*/ 3643002 w 5590393"/>
                <a:gd name="connsiteY6" fmla="*/ 1087312 h 4673663"/>
                <a:gd name="connsiteX7" fmla="*/ 5191145 w 5590393"/>
                <a:gd name="connsiteY7" fmla="*/ 384958 h 4673663"/>
                <a:gd name="connsiteX8" fmla="*/ 4665552 w 5590393"/>
                <a:gd name="connsiteY8" fmla="*/ 1243050 h 4673663"/>
                <a:gd name="connsiteX9" fmla="*/ 4209085 w 5590393"/>
                <a:gd name="connsiteY9" fmla="*/ 1901363 h 4673663"/>
                <a:gd name="connsiteX10" fmla="*/ 4887970 w 5590393"/>
                <a:gd name="connsiteY10" fmla="*/ 1974783 h 4673663"/>
                <a:gd name="connsiteX11" fmla="*/ 5581589 w 5590393"/>
                <a:gd name="connsiteY11" fmla="*/ 2147987 h 4673663"/>
                <a:gd name="connsiteX12" fmla="*/ 5117833 w 5590393"/>
                <a:gd name="connsiteY12" fmla="*/ 2414301 h 4673663"/>
                <a:gd name="connsiteX13" fmla="*/ 4287951 w 5590393"/>
                <a:gd name="connsiteY13" fmla="*/ 2621152 h 4673663"/>
                <a:gd name="connsiteX14" fmla="*/ 3954325 w 5590393"/>
                <a:gd name="connsiteY14" fmla="*/ 4673663 h 4673663"/>
                <a:gd name="connsiteX15" fmla="*/ 2736487 w 5590393"/>
                <a:gd name="connsiteY15" fmla="*/ 4122186 h 4673663"/>
                <a:gd name="connsiteX16" fmla="*/ 1518648 w 5590393"/>
                <a:gd name="connsiteY16" fmla="*/ 4673663 h 4673663"/>
                <a:gd name="connsiteX17" fmla="*/ 1217860 w 5590393"/>
                <a:gd name="connsiteY17" fmla="*/ 3434514 h 4673663"/>
                <a:gd name="connsiteX18" fmla="*/ 0 w 5590393"/>
                <a:gd name="connsiteY18" fmla="*/ 2883043 h 4673663"/>
                <a:gd name="connsiteX0" fmla="*/ 0 w 5590393"/>
                <a:gd name="connsiteY0" fmla="*/ 2889715 h 4680335"/>
                <a:gd name="connsiteX1" fmla="*/ 842783 w 5590393"/>
                <a:gd name="connsiteY1" fmla="*/ 1896004 h 4680335"/>
                <a:gd name="connsiteX2" fmla="*/ 542003 w 5590393"/>
                <a:gd name="connsiteY2" fmla="*/ 656857 h 4680335"/>
                <a:gd name="connsiteX3" fmla="*/ 1893718 w 5590393"/>
                <a:gd name="connsiteY3" fmla="*/ 656859 h 4680335"/>
                <a:gd name="connsiteX4" fmla="*/ 2988443 w 5590393"/>
                <a:gd name="connsiteY4" fmla="*/ 213278 h 4680335"/>
                <a:gd name="connsiteX5" fmla="*/ 3357875 w 5590393"/>
                <a:gd name="connsiteY5" fmla="*/ 6672 h 4680335"/>
                <a:gd name="connsiteX6" fmla="*/ 3643002 w 5590393"/>
                <a:gd name="connsiteY6" fmla="*/ 1093984 h 4680335"/>
                <a:gd name="connsiteX7" fmla="*/ 5191145 w 5590393"/>
                <a:gd name="connsiteY7" fmla="*/ 391630 h 4680335"/>
                <a:gd name="connsiteX8" fmla="*/ 4665552 w 5590393"/>
                <a:gd name="connsiteY8" fmla="*/ 1249722 h 4680335"/>
                <a:gd name="connsiteX9" fmla="*/ 4209085 w 5590393"/>
                <a:gd name="connsiteY9" fmla="*/ 1908035 h 4680335"/>
                <a:gd name="connsiteX10" fmla="*/ 4887970 w 5590393"/>
                <a:gd name="connsiteY10" fmla="*/ 1981455 h 4680335"/>
                <a:gd name="connsiteX11" fmla="*/ 5581589 w 5590393"/>
                <a:gd name="connsiteY11" fmla="*/ 2154659 h 4680335"/>
                <a:gd name="connsiteX12" fmla="*/ 5117833 w 5590393"/>
                <a:gd name="connsiteY12" fmla="*/ 2420973 h 4680335"/>
                <a:gd name="connsiteX13" fmla="*/ 4287951 w 5590393"/>
                <a:gd name="connsiteY13" fmla="*/ 2627824 h 4680335"/>
                <a:gd name="connsiteX14" fmla="*/ 3954325 w 5590393"/>
                <a:gd name="connsiteY14" fmla="*/ 4680335 h 4680335"/>
                <a:gd name="connsiteX15" fmla="*/ 2736487 w 5590393"/>
                <a:gd name="connsiteY15" fmla="*/ 4128858 h 4680335"/>
                <a:gd name="connsiteX16" fmla="*/ 1518648 w 5590393"/>
                <a:gd name="connsiteY16" fmla="*/ 4680335 h 4680335"/>
                <a:gd name="connsiteX17" fmla="*/ 1217860 w 5590393"/>
                <a:gd name="connsiteY17" fmla="*/ 3441186 h 4680335"/>
                <a:gd name="connsiteX18" fmla="*/ 0 w 5590393"/>
                <a:gd name="connsiteY18" fmla="*/ 2889715 h 4680335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1893718 w 5590393"/>
                <a:gd name="connsiteY3" fmla="*/ 771053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5191145 w 5590393"/>
                <a:gd name="connsiteY7" fmla="*/ 505824 h 4794529"/>
                <a:gd name="connsiteX8" fmla="*/ 4665552 w 5590393"/>
                <a:gd name="connsiteY8" fmla="*/ 1363916 h 4794529"/>
                <a:gd name="connsiteX9" fmla="*/ 4209085 w 5590393"/>
                <a:gd name="connsiteY9" fmla="*/ 2022229 h 4794529"/>
                <a:gd name="connsiteX10" fmla="*/ 4887970 w 5590393"/>
                <a:gd name="connsiteY10" fmla="*/ 2095649 h 4794529"/>
                <a:gd name="connsiteX11" fmla="*/ 5581589 w 5590393"/>
                <a:gd name="connsiteY11" fmla="*/ 2268853 h 4794529"/>
                <a:gd name="connsiteX12" fmla="*/ 5117833 w 5590393"/>
                <a:gd name="connsiteY12" fmla="*/ 2535167 h 4794529"/>
                <a:gd name="connsiteX13" fmla="*/ 4287951 w 5590393"/>
                <a:gd name="connsiteY13" fmla="*/ 2742018 h 4794529"/>
                <a:gd name="connsiteX14" fmla="*/ 3954325 w 5590393"/>
                <a:gd name="connsiteY14" fmla="*/ 4794529 h 4794529"/>
                <a:gd name="connsiteX15" fmla="*/ 2736487 w 5590393"/>
                <a:gd name="connsiteY15" fmla="*/ 4243052 h 4794529"/>
                <a:gd name="connsiteX16" fmla="*/ 1518648 w 5590393"/>
                <a:gd name="connsiteY16" fmla="*/ 4794529 h 4794529"/>
                <a:gd name="connsiteX17" fmla="*/ 1217860 w 5590393"/>
                <a:gd name="connsiteY17" fmla="*/ 3555380 h 4794529"/>
                <a:gd name="connsiteX18" fmla="*/ 0 w 5590393"/>
                <a:gd name="connsiteY18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1893718 w 5590393"/>
                <a:gd name="connsiteY3" fmla="*/ 771053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1893718 w 5590393"/>
                <a:gd name="connsiteY3" fmla="*/ 771053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2446905 w 5590393"/>
                <a:gd name="connsiteY3" fmla="*/ 1309084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2446905 w 5590393"/>
                <a:gd name="connsiteY3" fmla="*/ 1309084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2446905 w 5590393"/>
                <a:gd name="connsiteY3" fmla="*/ 1309084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542003 w 5590393"/>
                <a:gd name="connsiteY2" fmla="*/ 756739 h 4780217"/>
                <a:gd name="connsiteX3" fmla="*/ 2446905 w 5590393"/>
                <a:gd name="connsiteY3" fmla="*/ 1294772 h 4780217"/>
                <a:gd name="connsiteX4" fmla="*/ 2988443 w 5590393"/>
                <a:gd name="connsiteY4" fmla="*/ 313160 h 4780217"/>
                <a:gd name="connsiteX5" fmla="*/ 3357875 w 5590393"/>
                <a:gd name="connsiteY5" fmla="*/ 106554 h 4780217"/>
                <a:gd name="connsiteX6" fmla="*/ 3643002 w 5590393"/>
                <a:gd name="connsiteY6" fmla="*/ 1193866 h 4780217"/>
                <a:gd name="connsiteX7" fmla="*/ 4645477 w 5590393"/>
                <a:gd name="connsiteY7" fmla="*/ 570808 h 4780217"/>
                <a:gd name="connsiteX8" fmla="*/ 5191145 w 5590393"/>
                <a:gd name="connsiteY8" fmla="*/ 491512 h 4780217"/>
                <a:gd name="connsiteX9" fmla="*/ 4665552 w 5590393"/>
                <a:gd name="connsiteY9" fmla="*/ 1349604 h 4780217"/>
                <a:gd name="connsiteX10" fmla="*/ 4209085 w 5590393"/>
                <a:gd name="connsiteY10" fmla="*/ 2007917 h 4780217"/>
                <a:gd name="connsiteX11" fmla="*/ 4887970 w 5590393"/>
                <a:gd name="connsiteY11" fmla="*/ 2081337 h 4780217"/>
                <a:gd name="connsiteX12" fmla="*/ 5581589 w 5590393"/>
                <a:gd name="connsiteY12" fmla="*/ 2254541 h 4780217"/>
                <a:gd name="connsiteX13" fmla="*/ 5117833 w 5590393"/>
                <a:gd name="connsiteY13" fmla="*/ 2520855 h 4780217"/>
                <a:gd name="connsiteX14" fmla="*/ 4287951 w 5590393"/>
                <a:gd name="connsiteY14" fmla="*/ 2727706 h 4780217"/>
                <a:gd name="connsiteX15" fmla="*/ 3954325 w 5590393"/>
                <a:gd name="connsiteY15" fmla="*/ 4780217 h 4780217"/>
                <a:gd name="connsiteX16" fmla="*/ 2736487 w 5590393"/>
                <a:gd name="connsiteY16" fmla="*/ 4228740 h 4780217"/>
                <a:gd name="connsiteX17" fmla="*/ 1518648 w 5590393"/>
                <a:gd name="connsiteY17" fmla="*/ 4780217 h 4780217"/>
                <a:gd name="connsiteX18" fmla="*/ 1217860 w 5590393"/>
                <a:gd name="connsiteY18" fmla="*/ 3541068 h 4780217"/>
                <a:gd name="connsiteX19" fmla="*/ 0 w 5590393"/>
                <a:gd name="connsiteY19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542003 w 5590393"/>
                <a:gd name="connsiteY2" fmla="*/ 756739 h 4780217"/>
                <a:gd name="connsiteX3" fmla="*/ 2446905 w 5590393"/>
                <a:gd name="connsiteY3" fmla="*/ 1294772 h 4780217"/>
                <a:gd name="connsiteX4" fmla="*/ 2988443 w 5590393"/>
                <a:gd name="connsiteY4" fmla="*/ 313160 h 4780217"/>
                <a:gd name="connsiteX5" fmla="*/ 3357875 w 5590393"/>
                <a:gd name="connsiteY5" fmla="*/ 106554 h 4780217"/>
                <a:gd name="connsiteX6" fmla="*/ 3643002 w 5590393"/>
                <a:gd name="connsiteY6" fmla="*/ 1193866 h 4780217"/>
                <a:gd name="connsiteX7" fmla="*/ 4645477 w 5590393"/>
                <a:gd name="connsiteY7" fmla="*/ 570808 h 4780217"/>
                <a:gd name="connsiteX8" fmla="*/ 5191145 w 5590393"/>
                <a:gd name="connsiteY8" fmla="*/ 491512 h 4780217"/>
                <a:gd name="connsiteX9" fmla="*/ 4665552 w 5590393"/>
                <a:gd name="connsiteY9" fmla="*/ 1349604 h 4780217"/>
                <a:gd name="connsiteX10" fmla="*/ 4209085 w 5590393"/>
                <a:gd name="connsiteY10" fmla="*/ 2007917 h 4780217"/>
                <a:gd name="connsiteX11" fmla="*/ 4887970 w 5590393"/>
                <a:gd name="connsiteY11" fmla="*/ 2081337 h 4780217"/>
                <a:gd name="connsiteX12" fmla="*/ 5581589 w 5590393"/>
                <a:gd name="connsiteY12" fmla="*/ 2254541 h 4780217"/>
                <a:gd name="connsiteX13" fmla="*/ 5117833 w 5590393"/>
                <a:gd name="connsiteY13" fmla="*/ 2520855 h 4780217"/>
                <a:gd name="connsiteX14" fmla="*/ 4287951 w 5590393"/>
                <a:gd name="connsiteY14" fmla="*/ 2727706 h 4780217"/>
                <a:gd name="connsiteX15" fmla="*/ 3954325 w 5590393"/>
                <a:gd name="connsiteY15" fmla="*/ 4780217 h 4780217"/>
                <a:gd name="connsiteX16" fmla="*/ 2736487 w 5590393"/>
                <a:gd name="connsiteY16" fmla="*/ 4228740 h 4780217"/>
                <a:gd name="connsiteX17" fmla="*/ 1518648 w 5590393"/>
                <a:gd name="connsiteY17" fmla="*/ 4780217 h 4780217"/>
                <a:gd name="connsiteX18" fmla="*/ 1217860 w 5590393"/>
                <a:gd name="connsiteY18" fmla="*/ 3541068 h 4780217"/>
                <a:gd name="connsiteX19" fmla="*/ 0 w 5590393"/>
                <a:gd name="connsiteY19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542003 w 5590393"/>
                <a:gd name="connsiteY2" fmla="*/ 756739 h 4780217"/>
                <a:gd name="connsiteX3" fmla="*/ 1364246 w 5590393"/>
                <a:gd name="connsiteY3" fmla="*/ 929496 h 4780217"/>
                <a:gd name="connsiteX4" fmla="*/ 2446905 w 5590393"/>
                <a:gd name="connsiteY4" fmla="*/ 1294772 h 4780217"/>
                <a:gd name="connsiteX5" fmla="*/ 2988443 w 5590393"/>
                <a:gd name="connsiteY5" fmla="*/ 313160 h 4780217"/>
                <a:gd name="connsiteX6" fmla="*/ 3357875 w 5590393"/>
                <a:gd name="connsiteY6" fmla="*/ 106554 h 4780217"/>
                <a:gd name="connsiteX7" fmla="*/ 3643002 w 5590393"/>
                <a:gd name="connsiteY7" fmla="*/ 1193866 h 4780217"/>
                <a:gd name="connsiteX8" fmla="*/ 4645477 w 5590393"/>
                <a:gd name="connsiteY8" fmla="*/ 570808 h 4780217"/>
                <a:gd name="connsiteX9" fmla="*/ 5191145 w 5590393"/>
                <a:gd name="connsiteY9" fmla="*/ 491512 h 4780217"/>
                <a:gd name="connsiteX10" fmla="*/ 4665552 w 5590393"/>
                <a:gd name="connsiteY10" fmla="*/ 1349604 h 4780217"/>
                <a:gd name="connsiteX11" fmla="*/ 4209085 w 5590393"/>
                <a:gd name="connsiteY11" fmla="*/ 2007917 h 4780217"/>
                <a:gd name="connsiteX12" fmla="*/ 4887970 w 5590393"/>
                <a:gd name="connsiteY12" fmla="*/ 2081337 h 4780217"/>
                <a:gd name="connsiteX13" fmla="*/ 5581589 w 5590393"/>
                <a:gd name="connsiteY13" fmla="*/ 2254541 h 4780217"/>
                <a:gd name="connsiteX14" fmla="*/ 5117833 w 5590393"/>
                <a:gd name="connsiteY14" fmla="*/ 2520855 h 4780217"/>
                <a:gd name="connsiteX15" fmla="*/ 4287951 w 5590393"/>
                <a:gd name="connsiteY15" fmla="*/ 2727706 h 4780217"/>
                <a:gd name="connsiteX16" fmla="*/ 3954325 w 5590393"/>
                <a:gd name="connsiteY16" fmla="*/ 4780217 h 4780217"/>
                <a:gd name="connsiteX17" fmla="*/ 2736487 w 5590393"/>
                <a:gd name="connsiteY17" fmla="*/ 4228740 h 4780217"/>
                <a:gd name="connsiteX18" fmla="*/ 1518648 w 5590393"/>
                <a:gd name="connsiteY18" fmla="*/ 4780217 h 4780217"/>
                <a:gd name="connsiteX19" fmla="*/ 1217860 w 5590393"/>
                <a:gd name="connsiteY19" fmla="*/ 3541068 h 4780217"/>
                <a:gd name="connsiteX20" fmla="*/ 0 w 5590393"/>
                <a:gd name="connsiteY20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542003 w 5590393"/>
                <a:gd name="connsiteY3" fmla="*/ 756739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2056481 w 5590393"/>
                <a:gd name="connsiteY20" fmla="*/ 2896947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2056481 w 5590393"/>
                <a:gd name="connsiteY20" fmla="*/ 2896947 h 4780217"/>
                <a:gd name="connsiteX21" fmla="*/ 710021 w 5590393"/>
                <a:gd name="connsiteY21" fmla="*/ 3000789 h 4780217"/>
                <a:gd name="connsiteX22" fmla="*/ 0 w 5590393"/>
                <a:gd name="connsiteY22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2074043 w 5590393"/>
                <a:gd name="connsiteY19" fmla="*/ 4427960 h 4780217"/>
                <a:gd name="connsiteX20" fmla="*/ 1518648 w 5590393"/>
                <a:gd name="connsiteY20" fmla="*/ 4780217 h 4780217"/>
                <a:gd name="connsiteX21" fmla="*/ 2056481 w 5590393"/>
                <a:gd name="connsiteY21" fmla="*/ 2896947 h 4780217"/>
                <a:gd name="connsiteX22" fmla="*/ 710021 w 5590393"/>
                <a:gd name="connsiteY22" fmla="*/ 3000789 h 4780217"/>
                <a:gd name="connsiteX23" fmla="*/ 0 w 5590393"/>
                <a:gd name="connsiteY23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928460 w 5590393"/>
                <a:gd name="connsiteY18" fmla="*/ 3713443 h 4780217"/>
                <a:gd name="connsiteX19" fmla="*/ 2074043 w 5590393"/>
                <a:gd name="connsiteY19" fmla="*/ 4427960 h 4780217"/>
                <a:gd name="connsiteX20" fmla="*/ 1518648 w 5590393"/>
                <a:gd name="connsiteY20" fmla="*/ 4780217 h 4780217"/>
                <a:gd name="connsiteX21" fmla="*/ 2056481 w 5590393"/>
                <a:gd name="connsiteY21" fmla="*/ 2896947 h 4780217"/>
                <a:gd name="connsiteX22" fmla="*/ 710021 w 5590393"/>
                <a:gd name="connsiteY22" fmla="*/ 3000789 h 4780217"/>
                <a:gd name="connsiteX23" fmla="*/ 0 w 5590393"/>
                <a:gd name="connsiteY23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413768 w 5590393"/>
                <a:gd name="connsiteY17" fmla="*/ 4605925 h 4780217"/>
                <a:gd name="connsiteX18" fmla="*/ 2928460 w 5590393"/>
                <a:gd name="connsiteY18" fmla="*/ 3713443 h 4780217"/>
                <a:gd name="connsiteX19" fmla="*/ 2074043 w 5590393"/>
                <a:gd name="connsiteY19" fmla="*/ 4427960 h 4780217"/>
                <a:gd name="connsiteX20" fmla="*/ 1518648 w 5590393"/>
                <a:gd name="connsiteY20" fmla="*/ 4780217 h 4780217"/>
                <a:gd name="connsiteX21" fmla="*/ 2056481 w 5590393"/>
                <a:gd name="connsiteY21" fmla="*/ 2896947 h 4780217"/>
                <a:gd name="connsiteX22" fmla="*/ 710021 w 5590393"/>
                <a:gd name="connsiteY22" fmla="*/ 3000789 h 4780217"/>
                <a:gd name="connsiteX23" fmla="*/ 0 w 5590393"/>
                <a:gd name="connsiteY23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3413768 w 5590393"/>
                <a:gd name="connsiteY18" fmla="*/ 4605925 h 4780217"/>
                <a:gd name="connsiteX19" fmla="*/ 2928460 w 5590393"/>
                <a:gd name="connsiteY19" fmla="*/ 3713443 h 4780217"/>
                <a:gd name="connsiteX20" fmla="*/ 2074043 w 5590393"/>
                <a:gd name="connsiteY20" fmla="*/ 4427960 h 4780217"/>
                <a:gd name="connsiteX21" fmla="*/ 1518648 w 5590393"/>
                <a:gd name="connsiteY21" fmla="*/ 4780217 h 4780217"/>
                <a:gd name="connsiteX22" fmla="*/ 2056481 w 5590393"/>
                <a:gd name="connsiteY22" fmla="*/ 2896947 h 4780217"/>
                <a:gd name="connsiteX23" fmla="*/ 710021 w 5590393"/>
                <a:gd name="connsiteY23" fmla="*/ 3000789 h 4780217"/>
                <a:gd name="connsiteX24" fmla="*/ 0 w 5590393"/>
                <a:gd name="connsiteY24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3746233 w 5590393"/>
                <a:gd name="connsiteY18" fmla="*/ 3422625 h 4780217"/>
                <a:gd name="connsiteX19" fmla="*/ 3413768 w 5590393"/>
                <a:gd name="connsiteY19" fmla="*/ 4605925 h 4780217"/>
                <a:gd name="connsiteX20" fmla="*/ 2928460 w 5590393"/>
                <a:gd name="connsiteY20" fmla="*/ 3713443 h 4780217"/>
                <a:gd name="connsiteX21" fmla="*/ 2074043 w 5590393"/>
                <a:gd name="connsiteY21" fmla="*/ 4427960 h 4780217"/>
                <a:gd name="connsiteX22" fmla="*/ 1518648 w 5590393"/>
                <a:gd name="connsiteY22" fmla="*/ 4780217 h 4780217"/>
                <a:gd name="connsiteX23" fmla="*/ 2056481 w 5590393"/>
                <a:gd name="connsiteY23" fmla="*/ 2896947 h 4780217"/>
                <a:gd name="connsiteX24" fmla="*/ 710021 w 5590393"/>
                <a:gd name="connsiteY24" fmla="*/ 3000789 h 4780217"/>
                <a:gd name="connsiteX25" fmla="*/ 0 w 5590393"/>
                <a:gd name="connsiteY25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413768 w 5590393"/>
                <a:gd name="connsiteY20" fmla="*/ 4605925 h 4780217"/>
                <a:gd name="connsiteX21" fmla="*/ 2928460 w 5590393"/>
                <a:gd name="connsiteY21" fmla="*/ 3713443 h 4780217"/>
                <a:gd name="connsiteX22" fmla="*/ 2074043 w 5590393"/>
                <a:gd name="connsiteY22" fmla="*/ 4427960 h 4780217"/>
                <a:gd name="connsiteX23" fmla="*/ 1518648 w 5590393"/>
                <a:gd name="connsiteY23" fmla="*/ 4780217 h 4780217"/>
                <a:gd name="connsiteX24" fmla="*/ 2056481 w 5590393"/>
                <a:gd name="connsiteY24" fmla="*/ 2896947 h 4780217"/>
                <a:gd name="connsiteX25" fmla="*/ 710021 w 5590393"/>
                <a:gd name="connsiteY25" fmla="*/ 3000789 h 4780217"/>
                <a:gd name="connsiteX26" fmla="*/ 0 w 5590393"/>
                <a:gd name="connsiteY26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413768 w 5590393"/>
                <a:gd name="connsiteY21" fmla="*/ 460592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5006690 w 5590393"/>
                <a:gd name="connsiteY17" fmla="*/ 3743423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4976378 w 5590393"/>
                <a:gd name="connsiteY17" fmla="*/ 3685326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4976378 w 5590393"/>
                <a:gd name="connsiteY17" fmla="*/ 3685326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4976378 w 5590393"/>
                <a:gd name="connsiteY17" fmla="*/ 3685326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190237 w 5590393"/>
                <a:gd name="connsiteY23" fmla="*/ 4266298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053365"/>
                <a:gd name="connsiteY0" fmla="*/ 2721083 h 4592249"/>
                <a:gd name="connsiteX1" fmla="*/ 1313616 w 5053365"/>
                <a:gd name="connsiteY1" fmla="*/ 2089346 h 4592249"/>
                <a:gd name="connsiteX2" fmla="*/ 541784 w 5053365"/>
                <a:gd name="connsiteY2" fmla="*/ 1300813 h 4592249"/>
                <a:gd name="connsiteX3" fmla="*/ 416707 w 5053365"/>
                <a:gd name="connsiteY3" fmla="*/ 951238 h 4592249"/>
                <a:gd name="connsiteX4" fmla="*/ 827218 w 5053365"/>
                <a:gd name="connsiteY4" fmla="*/ 929496 h 4592249"/>
                <a:gd name="connsiteX5" fmla="*/ 1909877 w 5053365"/>
                <a:gd name="connsiteY5" fmla="*/ 1294772 h 4592249"/>
                <a:gd name="connsiteX6" fmla="*/ 2451415 w 5053365"/>
                <a:gd name="connsiteY6" fmla="*/ 313160 h 4592249"/>
                <a:gd name="connsiteX7" fmla="*/ 2820847 w 5053365"/>
                <a:gd name="connsiteY7" fmla="*/ 106554 h 4592249"/>
                <a:gd name="connsiteX8" fmla="*/ 3105974 w 5053365"/>
                <a:gd name="connsiteY8" fmla="*/ 1193866 h 4592249"/>
                <a:gd name="connsiteX9" fmla="*/ 4108449 w 5053365"/>
                <a:gd name="connsiteY9" fmla="*/ 570808 h 4592249"/>
                <a:gd name="connsiteX10" fmla="*/ 4654117 w 5053365"/>
                <a:gd name="connsiteY10" fmla="*/ 491512 h 4592249"/>
                <a:gd name="connsiteX11" fmla="*/ 4128524 w 5053365"/>
                <a:gd name="connsiteY11" fmla="*/ 1349604 h 4592249"/>
                <a:gd name="connsiteX12" fmla="*/ 3672057 w 5053365"/>
                <a:gd name="connsiteY12" fmla="*/ 2007917 h 4592249"/>
                <a:gd name="connsiteX13" fmla="*/ 4350942 w 5053365"/>
                <a:gd name="connsiteY13" fmla="*/ 2081337 h 4592249"/>
                <a:gd name="connsiteX14" fmla="*/ 5044561 w 5053365"/>
                <a:gd name="connsiteY14" fmla="*/ 2254541 h 4592249"/>
                <a:gd name="connsiteX15" fmla="*/ 4580805 w 5053365"/>
                <a:gd name="connsiteY15" fmla="*/ 2520855 h 4592249"/>
                <a:gd name="connsiteX16" fmla="*/ 3781234 w 5053365"/>
                <a:gd name="connsiteY16" fmla="*/ 2715076 h 4592249"/>
                <a:gd name="connsiteX17" fmla="*/ 4439350 w 5053365"/>
                <a:gd name="connsiteY17" fmla="*/ 3685326 h 4592249"/>
                <a:gd name="connsiteX18" fmla="*/ 4232222 w 5053365"/>
                <a:gd name="connsiteY18" fmla="*/ 3846987 h 4592249"/>
                <a:gd name="connsiteX19" fmla="*/ 3209205 w 5053365"/>
                <a:gd name="connsiteY19" fmla="*/ 3422625 h 4592249"/>
                <a:gd name="connsiteX20" fmla="*/ 3082906 w 5053365"/>
                <a:gd name="connsiteY20" fmla="*/ 4460797 h 4592249"/>
                <a:gd name="connsiteX21" fmla="*/ 2750442 w 5053365"/>
                <a:gd name="connsiteY21" fmla="*/ 4512465 h 4592249"/>
                <a:gd name="connsiteX22" fmla="*/ 2391432 w 5053365"/>
                <a:gd name="connsiteY22" fmla="*/ 3713443 h 4592249"/>
                <a:gd name="connsiteX23" fmla="*/ 1653209 w 5053365"/>
                <a:gd name="connsiteY23" fmla="*/ 4266298 h 4592249"/>
                <a:gd name="connsiteX24" fmla="*/ 1135704 w 5053365"/>
                <a:gd name="connsiteY24" fmla="*/ 4216927 h 4592249"/>
                <a:gd name="connsiteX25" fmla="*/ 1519453 w 5053365"/>
                <a:gd name="connsiteY25" fmla="*/ 2896947 h 4592249"/>
                <a:gd name="connsiteX26" fmla="*/ 172993 w 5053365"/>
                <a:gd name="connsiteY26" fmla="*/ 3000789 h 4592249"/>
                <a:gd name="connsiteX27" fmla="*/ 0 w 5053365"/>
                <a:gd name="connsiteY27" fmla="*/ 2721083 h 4592249"/>
                <a:gd name="connsiteX0" fmla="*/ 26853 w 5080218"/>
                <a:gd name="connsiteY0" fmla="*/ 2721083 h 4592249"/>
                <a:gd name="connsiteX1" fmla="*/ 1340469 w 5080218"/>
                <a:gd name="connsiteY1" fmla="*/ 2089346 h 4592249"/>
                <a:gd name="connsiteX2" fmla="*/ 568637 w 5080218"/>
                <a:gd name="connsiteY2" fmla="*/ 1300813 h 4592249"/>
                <a:gd name="connsiteX3" fmla="*/ 443560 w 5080218"/>
                <a:gd name="connsiteY3" fmla="*/ 951238 h 4592249"/>
                <a:gd name="connsiteX4" fmla="*/ 854071 w 5080218"/>
                <a:gd name="connsiteY4" fmla="*/ 929496 h 4592249"/>
                <a:gd name="connsiteX5" fmla="*/ 1936730 w 5080218"/>
                <a:gd name="connsiteY5" fmla="*/ 1294772 h 4592249"/>
                <a:gd name="connsiteX6" fmla="*/ 2478268 w 5080218"/>
                <a:gd name="connsiteY6" fmla="*/ 313160 h 4592249"/>
                <a:gd name="connsiteX7" fmla="*/ 2847700 w 5080218"/>
                <a:gd name="connsiteY7" fmla="*/ 106554 h 4592249"/>
                <a:gd name="connsiteX8" fmla="*/ 3132827 w 5080218"/>
                <a:gd name="connsiteY8" fmla="*/ 1193866 h 4592249"/>
                <a:gd name="connsiteX9" fmla="*/ 4135302 w 5080218"/>
                <a:gd name="connsiteY9" fmla="*/ 570808 h 4592249"/>
                <a:gd name="connsiteX10" fmla="*/ 4680970 w 5080218"/>
                <a:gd name="connsiteY10" fmla="*/ 491512 h 4592249"/>
                <a:gd name="connsiteX11" fmla="*/ 4155377 w 5080218"/>
                <a:gd name="connsiteY11" fmla="*/ 1349604 h 4592249"/>
                <a:gd name="connsiteX12" fmla="*/ 3698910 w 5080218"/>
                <a:gd name="connsiteY12" fmla="*/ 2007917 h 4592249"/>
                <a:gd name="connsiteX13" fmla="*/ 4377795 w 5080218"/>
                <a:gd name="connsiteY13" fmla="*/ 2081337 h 4592249"/>
                <a:gd name="connsiteX14" fmla="*/ 5071414 w 5080218"/>
                <a:gd name="connsiteY14" fmla="*/ 2254541 h 4592249"/>
                <a:gd name="connsiteX15" fmla="*/ 4607658 w 5080218"/>
                <a:gd name="connsiteY15" fmla="*/ 2520855 h 4592249"/>
                <a:gd name="connsiteX16" fmla="*/ 3808087 w 5080218"/>
                <a:gd name="connsiteY16" fmla="*/ 2715076 h 4592249"/>
                <a:gd name="connsiteX17" fmla="*/ 4466203 w 5080218"/>
                <a:gd name="connsiteY17" fmla="*/ 3685326 h 4592249"/>
                <a:gd name="connsiteX18" fmla="*/ 4259075 w 5080218"/>
                <a:gd name="connsiteY18" fmla="*/ 3846987 h 4592249"/>
                <a:gd name="connsiteX19" fmla="*/ 3236058 w 5080218"/>
                <a:gd name="connsiteY19" fmla="*/ 3422625 h 4592249"/>
                <a:gd name="connsiteX20" fmla="*/ 3109759 w 5080218"/>
                <a:gd name="connsiteY20" fmla="*/ 4460797 h 4592249"/>
                <a:gd name="connsiteX21" fmla="*/ 2777295 w 5080218"/>
                <a:gd name="connsiteY21" fmla="*/ 4512465 h 4592249"/>
                <a:gd name="connsiteX22" fmla="*/ 2418285 w 5080218"/>
                <a:gd name="connsiteY22" fmla="*/ 3713443 h 4592249"/>
                <a:gd name="connsiteX23" fmla="*/ 1680062 w 5080218"/>
                <a:gd name="connsiteY23" fmla="*/ 4266298 h 4592249"/>
                <a:gd name="connsiteX24" fmla="*/ 1162557 w 5080218"/>
                <a:gd name="connsiteY24" fmla="*/ 4216927 h 4592249"/>
                <a:gd name="connsiteX25" fmla="*/ 1546306 w 5080218"/>
                <a:gd name="connsiteY25" fmla="*/ 2896947 h 4592249"/>
                <a:gd name="connsiteX26" fmla="*/ 199846 w 5080218"/>
                <a:gd name="connsiteY26" fmla="*/ 3000789 h 4592249"/>
                <a:gd name="connsiteX27" fmla="*/ 26853 w 5080218"/>
                <a:gd name="connsiteY27" fmla="*/ 2721083 h 4592249"/>
                <a:gd name="connsiteX0" fmla="*/ 26853 w 5080218"/>
                <a:gd name="connsiteY0" fmla="*/ 2721083 h 4592249"/>
                <a:gd name="connsiteX1" fmla="*/ 1340469 w 5080218"/>
                <a:gd name="connsiteY1" fmla="*/ 2089346 h 4592249"/>
                <a:gd name="connsiteX2" fmla="*/ 568637 w 5080218"/>
                <a:gd name="connsiteY2" fmla="*/ 1300813 h 4592249"/>
                <a:gd name="connsiteX3" fmla="*/ 443560 w 5080218"/>
                <a:gd name="connsiteY3" fmla="*/ 951238 h 4592249"/>
                <a:gd name="connsiteX4" fmla="*/ 854071 w 5080218"/>
                <a:gd name="connsiteY4" fmla="*/ 929496 h 4592249"/>
                <a:gd name="connsiteX5" fmla="*/ 1936730 w 5080218"/>
                <a:gd name="connsiteY5" fmla="*/ 1294772 h 4592249"/>
                <a:gd name="connsiteX6" fmla="*/ 2478268 w 5080218"/>
                <a:gd name="connsiteY6" fmla="*/ 313160 h 4592249"/>
                <a:gd name="connsiteX7" fmla="*/ 2847700 w 5080218"/>
                <a:gd name="connsiteY7" fmla="*/ 106554 h 4592249"/>
                <a:gd name="connsiteX8" fmla="*/ 3132827 w 5080218"/>
                <a:gd name="connsiteY8" fmla="*/ 1193866 h 4592249"/>
                <a:gd name="connsiteX9" fmla="*/ 4135302 w 5080218"/>
                <a:gd name="connsiteY9" fmla="*/ 570808 h 4592249"/>
                <a:gd name="connsiteX10" fmla="*/ 4680970 w 5080218"/>
                <a:gd name="connsiteY10" fmla="*/ 491512 h 4592249"/>
                <a:gd name="connsiteX11" fmla="*/ 4155377 w 5080218"/>
                <a:gd name="connsiteY11" fmla="*/ 1349604 h 4592249"/>
                <a:gd name="connsiteX12" fmla="*/ 3698910 w 5080218"/>
                <a:gd name="connsiteY12" fmla="*/ 2007917 h 4592249"/>
                <a:gd name="connsiteX13" fmla="*/ 4377795 w 5080218"/>
                <a:gd name="connsiteY13" fmla="*/ 2081337 h 4592249"/>
                <a:gd name="connsiteX14" fmla="*/ 5071414 w 5080218"/>
                <a:gd name="connsiteY14" fmla="*/ 2254541 h 4592249"/>
                <a:gd name="connsiteX15" fmla="*/ 4607658 w 5080218"/>
                <a:gd name="connsiteY15" fmla="*/ 2520855 h 4592249"/>
                <a:gd name="connsiteX16" fmla="*/ 3808087 w 5080218"/>
                <a:gd name="connsiteY16" fmla="*/ 2715076 h 4592249"/>
                <a:gd name="connsiteX17" fmla="*/ 4466203 w 5080218"/>
                <a:gd name="connsiteY17" fmla="*/ 3685326 h 4592249"/>
                <a:gd name="connsiteX18" fmla="*/ 4259075 w 5080218"/>
                <a:gd name="connsiteY18" fmla="*/ 3846987 h 4592249"/>
                <a:gd name="connsiteX19" fmla="*/ 3236058 w 5080218"/>
                <a:gd name="connsiteY19" fmla="*/ 3422625 h 4592249"/>
                <a:gd name="connsiteX20" fmla="*/ 3109759 w 5080218"/>
                <a:gd name="connsiteY20" fmla="*/ 4460797 h 4592249"/>
                <a:gd name="connsiteX21" fmla="*/ 2777295 w 5080218"/>
                <a:gd name="connsiteY21" fmla="*/ 4512465 h 4592249"/>
                <a:gd name="connsiteX22" fmla="*/ 2418285 w 5080218"/>
                <a:gd name="connsiteY22" fmla="*/ 3713443 h 4592249"/>
                <a:gd name="connsiteX23" fmla="*/ 1680062 w 5080218"/>
                <a:gd name="connsiteY23" fmla="*/ 4266298 h 4592249"/>
                <a:gd name="connsiteX24" fmla="*/ 1162557 w 5080218"/>
                <a:gd name="connsiteY24" fmla="*/ 4216927 h 4592249"/>
                <a:gd name="connsiteX25" fmla="*/ 1546306 w 5080218"/>
                <a:gd name="connsiteY25" fmla="*/ 2896947 h 4592249"/>
                <a:gd name="connsiteX26" fmla="*/ 199846 w 5080218"/>
                <a:gd name="connsiteY26" fmla="*/ 3000789 h 4592249"/>
                <a:gd name="connsiteX27" fmla="*/ 26853 w 5080218"/>
                <a:gd name="connsiteY27" fmla="*/ 2721083 h 4592249"/>
                <a:gd name="connsiteX0" fmla="*/ 26853 w 5080218"/>
                <a:gd name="connsiteY0" fmla="*/ 2721083 h 4592249"/>
                <a:gd name="connsiteX1" fmla="*/ 1340469 w 5080218"/>
                <a:gd name="connsiteY1" fmla="*/ 2089346 h 4592249"/>
                <a:gd name="connsiteX2" fmla="*/ 568637 w 5080218"/>
                <a:gd name="connsiteY2" fmla="*/ 1300813 h 4592249"/>
                <a:gd name="connsiteX3" fmla="*/ 443560 w 5080218"/>
                <a:gd name="connsiteY3" fmla="*/ 951238 h 4592249"/>
                <a:gd name="connsiteX4" fmla="*/ 854071 w 5080218"/>
                <a:gd name="connsiteY4" fmla="*/ 929496 h 4592249"/>
                <a:gd name="connsiteX5" fmla="*/ 1936730 w 5080218"/>
                <a:gd name="connsiteY5" fmla="*/ 1294772 h 4592249"/>
                <a:gd name="connsiteX6" fmla="*/ 2478268 w 5080218"/>
                <a:gd name="connsiteY6" fmla="*/ 313160 h 4592249"/>
                <a:gd name="connsiteX7" fmla="*/ 2847700 w 5080218"/>
                <a:gd name="connsiteY7" fmla="*/ 106554 h 4592249"/>
                <a:gd name="connsiteX8" fmla="*/ 3132827 w 5080218"/>
                <a:gd name="connsiteY8" fmla="*/ 1193866 h 4592249"/>
                <a:gd name="connsiteX9" fmla="*/ 4135302 w 5080218"/>
                <a:gd name="connsiteY9" fmla="*/ 570808 h 4592249"/>
                <a:gd name="connsiteX10" fmla="*/ 4680970 w 5080218"/>
                <a:gd name="connsiteY10" fmla="*/ 491512 h 4592249"/>
                <a:gd name="connsiteX11" fmla="*/ 4155377 w 5080218"/>
                <a:gd name="connsiteY11" fmla="*/ 1349604 h 4592249"/>
                <a:gd name="connsiteX12" fmla="*/ 3698910 w 5080218"/>
                <a:gd name="connsiteY12" fmla="*/ 2007917 h 4592249"/>
                <a:gd name="connsiteX13" fmla="*/ 4377795 w 5080218"/>
                <a:gd name="connsiteY13" fmla="*/ 2081337 h 4592249"/>
                <a:gd name="connsiteX14" fmla="*/ 5071414 w 5080218"/>
                <a:gd name="connsiteY14" fmla="*/ 2254541 h 4592249"/>
                <a:gd name="connsiteX15" fmla="*/ 4607658 w 5080218"/>
                <a:gd name="connsiteY15" fmla="*/ 2520855 h 4592249"/>
                <a:gd name="connsiteX16" fmla="*/ 3808087 w 5080218"/>
                <a:gd name="connsiteY16" fmla="*/ 2715076 h 4592249"/>
                <a:gd name="connsiteX17" fmla="*/ 4466203 w 5080218"/>
                <a:gd name="connsiteY17" fmla="*/ 3685326 h 4592249"/>
                <a:gd name="connsiteX18" fmla="*/ 4259075 w 5080218"/>
                <a:gd name="connsiteY18" fmla="*/ 3846987 h 4592249"/>
                <a:gd name="connsiteX19" fmla="*/ 3236058 w 5080218"/>
                <a:gd name="connsiteY19" fmla="*/ 3422625 h 4592249"/>
                <a:gd name="connsiteX20" fmla="*/ 3109759 w 5080218"/>
                <a:gd name="connsiteY20" fmla="*/ 4460797 h 4592249"/>
                <a:gd name="connsiteX21" fmla="*/ 2777295 w 5080218"/>
                <a:gd name="connsiteY21" fmla="*/ 4512465 h 4592249"/>
                <a:gd name="connsiteX22" fmla="*/ 2418285 w 5080218"/>
                <a:gd name="connsiteY22" fmla="*/ 3713443 h 4592249"/>
                <a:gd name="connsiteX23" fmla="*/ 1680062 w 5080218"/>
                <a:gd name="connsiteY23" fmla="*/ 4266298 h 4592249"/>
                <a:gd name="connsiteX24" fmla="*/ 1162557 w 5080218"/>
                <a:gd name="connsiteY24" fmla="*/ 4216927 h 4592249"/>
                <a:gd name="connsiteX25" fmla="*/ 1546306 w 5080218"/>
                <a:gd name="connsiteY25" fmla="*/ 2896947 h 4592249"/>
                <a:gd name="connsiteX26" fmla="*/ 199846 w 5080218"/>
                <a:gd name="connsiteY26" fmla="*/ 3000789 h 4592249"/>
                <a:gd name="connsiteX27" fmla="*/ 26853 w 5080218"/>
                <a:gd name="connsiteY27" fmla="*/ 2721083 h 4592249"/>
                <a:gd name="connsiteX0" fmla="*/ 40408 w 5093773"/>
                <a:gd name="connsiteY0" fmla="*/ 2721083 h 4592249"/>
                <a:gd name="connsiteX1" fmla="*/ 1354024 w 5093773"/>
                <a:gd name="connsiteY1" fmla="*/ 2089346 h 4592249"/>
                <a:gd name="connsiteX2" fmla="*/ 582192 w 5093773"/>
                <a:gd name="connsiteY2" fmla="*/ 1300813 h 4592249"/>
                <a:gd name="connsiteX3" fmla="*/ 457115 w 5093773"/>
                <a:gd name="connsiteY3" fmla="*/ 951238 h 4592249"/>
                <a:gd name="connsiteX4" fmla="*/ 867626 w 5093773"/>
                <a:gd name="connsiteY4" fmla="*/ 929496 h 4592249"/>
                <a:gd name="connsiteX5" fmla="*/ 1950285 w 5093773"/>
                <a:gd name="connsiteY5" fmla="*/ 1294772 h 4592249"/>
                <a:gd name="connsiteX6" fmla="*/ 2491823 w 5093773"/>
                <a:gd name="connsiteY6" fmla="*/ 313160 h 4592249"/>
                <a:gd name="connsiteX7" fmla="*/ 2861255 w 5093773"/>
                <a:gd name="connsiteY7" fmla="*/ 106554 h 4592249"/>
                <a:gd name="connsiteX8" fmla="*/ 3146382 w 5093773"/>
                <a:gd name="connsiteY8" fmla="*/ 1193866 h 4592249"/>
                <a:gd name="connsiteX9" fmla="*/ 4148857 w 5093773"/>
                <a:gd name="connsiteY9" fmla="*/ 570808 h 4592249"/>
                <a:gd name="connsiteX10" fmla="*/ 4694525 w 5093773"/>
                <a:gd name="connsiteY10" fmla="*/ 491512 h 4592249"/>
                <a:gd name="connsiteX11" fmla="*/ 4168932 w 5093773"/>
                <a:gd name="connsiteY11" fmla="*/ 1349604 h 4592249"/>
                <a:gd name="connsiteX12" fmla="*/ 3712465 w 5093773"/>
                <a:gd name="connsiteY12" fmla="*/ 2007917 h 4592249"/>
                <a:gd name="connsiteX13" fmla="*/ 4391350 w 5093773"/>
                <a:gd name="connsiteY13" fmla="*/ 2081337 h 4592249"/>
                <a:gd name="connsiteX14" fmla="*/ 5084969 w 5093773"/>
                <a:gd name="connsiteY14" fmla="*/ 2254541 h 4592249"/>
                <a:gd name="connsiteX15" fmla="*/ 4621213 w 5093773"/>
                <a:gd name="connsiteY15" fmla="*/ 2520855 h 4592249"/>
                <a:gd name="connsiteX16" fmla="*/ 3821642 w 5093773"/>
                <a:gd name="connsiteY16" fmla="*/ 2715076 h 4592249"/>
                <a:gd name="connsiteX17" fmla="*/ 4479758 w 5093773"/>
                <a:gd name="connsiteY17" fmla="*/ 3685326 h 4592249"/>
                <a:gd name="connsiteX18" fmla="*/ 4272630 w 5093773"/>
                <a:gd name="connsiteY18" fmla="*/ 3846987 h 4592249"/>
                <a:gd name="connsiteX19" fmla="*/ 3249613 w 5093773"/>
                <a:gd name="connsiteY19" fmla="*/ 3422625 h 4592249"/>
                <a:gd name="connsiteX20" fmla="*/ 3123314 w 5093773"/>
                <a:gd name="connsiteY20" fmla="*/ 4460797 h 4592249"/>
                <a:gd name="connsiteX21" fmla="*/ 2790850 w 5093773"/>
                <a:gd name="connsiteY21" fmla="*/ 4512465 h 4592249"/>
                <a:gd name="connsiteX22" fmla="*/ 2431840 w 5093773"/>
                <a:gd name="connsiteY22" fmla="*/ 3713443 h 4592249"/>
                <a:gd name="connsiteX23" fmla="*/ 1693617 w 5093773"/>
                <a:gd name="connsiteY23" fmla="*/ 4266298 h 4592249"/>
                <a:gd name="connsiteX24" fmla="*/ 1176112 w 5093773"/>
                <a:gd name="connsiteY24" fmla="*/ 4216927 h 4592249"/>
                <a:gd name="connsiteX25" fmla="*/ 1559861 w 5093773"/>
                <a:gd name="connsiteY25" fmla="*/ 2896947 h 4592249"/>
                <a:gd name="connsiteX26" fmla="*/ 213401 w 5093773"/>
                <a:gd name="connsiteY26" fmla="*/ 3000789 h 4592249"/>
                <a:gd name="connsiteX27" fmla="*/ 40408 w 5093773"/>
                <a:gd name="connsiteY27" fmla="*/ 2721083 h 4592249"/>
                <a:gd name="connsiteX0" fmla="*/ 21875 w 5075240"/>
                <a:gd name="connsiteY0" fmla="*/ 2721083 h 4592249"/>
                <a:gd name="connsiteX1" fmla="*/ 1335491 w 5075240"/>
                <a:gd name="connsiteY1" fmla="*/ 2089346 h 4592249"/>
                <a:gd name="connsiteX2" fmla="*/ 563659 w 5075240"/>
                <a:gd name="connsiteY2" fmla="*/ 1300813 h 4592249"/>
                <a:gd name="connsiteX3" fmla="*/ 438582 w 5075240"/>
                <a:gd name="connsiteY3" fmla="*/ 951238 h 4592249"/>
                <a:gd name="connsiteX4" fmla="*/ 849093 w 5075240"/>
                <a:gd name="connsiteY4" fmla="*/ 929496 h 4592249"/>
                <a:gd name="connsiteX5" fmla="*/ 1931752 w 5075240"/>
                <a:gd name="connsiteY5" fmla="*/ 1294772 h 4592249"/>
                <a:gd name="connsiteX6" fmla="*/ 2473290 w 5075240"/>
                <a:gd name="connsiteY6" fmla="*/ 313160 h 4592249"/>
                <a:gd name="connsiteX7" fmla="*/ 2842722 w 5075240"/>
                <a:gd name="connsiteY7" fmla="*/ 106554 h 4592249"/>
                <a:gd name="connsiteX8" fmla="*/ 3127849 w 5075240"/>
                <a:gd name="connsiteY8" fmla="*/ 1193866 h 4592249"/>
                <a:gd name="connsiteX9" fmla="*/ 4130324 w 5075240"/>
                <a:gd name="connsiteY9" fmla="*/ 570808 h 4592249"/>
                <a:gd name="connsiteX10" fmla="*/ 4675992 w 5075240"/>
                <a:gd name="connsiteY10" fmla="*/ 491512 h 4592249"/>
                <a:gd name="connsiteX11" fmla="*/ 4150399 w 5075240"/>
                <a:gd name="connsiteY11" fmla="*/ 1349604 h 4592249"/>
                <a:gd name="connsiteX12" fmla="*/ 3693932 w 5075240"/>
                <a:gd name="connsiteY12" fmla="*/ 2007917 h 4592249"/>
                <a:gd name="connsiteX13" fmla="*/ 4372817 w 5075240"/>
                <a:gd name="connsiteY13" fmla="*/ 2081337 h 4592249"/>
                <a:gd name="connsiteX14" fmla="*/ 5066436 w 5075240"/>
                <a:gd name="connsiteY14" fmla="*/ 2254541 h 4592249"/>
                <a:gd name="connsiteX15" fmla="*/ 4602680 w 5075240"/>
                <a:gd name="connsiteY15" fmla="*/ 2520855 h 4592249"/>
                <a:gd name="connsiteX16" fmla="*/ 3803109 w 5075240"/>
                <a:gd name="connsiteY16" fmla="*/ 2715076 h 4592249"/>
                <a:gd name="connsiteX17" fmla="*/ 4461225 w 5075240"/>
                <a:gd name="connsiteY17" fmla="*/ 3685326 h 4592249"/>
                <a:gd name="connsiteX18" fmla="*/ 4254097 w 5075240"/>
                <a:gd name="connsiteY18" fmla="*/ 3846987 h 4592249"/>
                <a:gd name="connsiteX19" fmla="*/ 3231080 w 5075240"/>
                <a:gd name="connsiteY19" fmla="*/ 3422625 h 4592249"/>
                <a:gd name="connsiteX20" fmla="*/ 3104781 w 5075240"/>
                <a:gd name="connsiteY20" fmla="*/ 4460797 h 4592249"/>
                <a:gd name="connsiteX21" fmla="*/ 2772317 w 5075240"/>
                <a:gd name="connsiteY21" fmla="*/ 4512465 h 4592249"/>
                <a:gd name="connsiteX22" fmla="*/ 2413307 w 5075240"/>
                <a:gd name="connsiteY22" fmla="*/ 3713443 h 4592249"/>
                <a:gd name="connsiteX23" fmla="*/ 1675084 w 5075240"/>
                <a:gd name="connsiteY23" fmla="*/ 4266298 h 4592249"/>
                <a:gd name="connsiteX24" fmla="*/ 1157579 w 5075240"/>
                <a:gd name="connsiteY24" fmla="*/ 4216927 h 4592249"/>
                <a:gd name="connsiteX25" fmla="*/ 1541328 w 5075240"/>
                <a:gd name="connsiteY25" fmla="*/ 2896947 h 4592249"/>
                <a:gd name="connsiteX26" fmla="*/ 369797 w 5075240"/>
                <a:gd name="connsiteY26" fmla="*/ 2992837 h 4592249"/>
                <a:gd name="connsiteX27" fmla="*/ 21875 w 5075240"/>
                <a:gd name="connsiteY27" fmla="*/ 2721083 h 4592249"/>
                <a:gd name="connsiteX0" fmla="*/ 25641 w 5079006"/>
                <a:gd name="connsiteY0" fmla="*/ 2721083 h 4592249"/>
                <a:gd name="connsiteX1" fmla="*/ 1339257 w 5079006"/>
                <a:gd name="connsiteY1" fmla="*/ 2089346 h 4592249"/>
                <a:gd name="connsiteX2" fmla="*/ 567425 w 5079006"/>
                <a:gd name="connsiteY2" fmla="*/ 1300813 h 4592249"/>
                <a:gd name="connsiteX3" fmla="*/ 442348 w 5079006"/>
                <a:gd name="connsiteY3" fmla="*/ 951238 h 4592249"/>
                <a:gd name="connsiteX4" fmla="*/ 852859 w 5079006"/>
                <a:gd name="connsiteY4" fmla="*/ 929496 h 4592249"/>
                <a:gd name="connsiteX5" fmla="*/ 1935518 w 5079006"/>
                <a:gd name="connsiteY5" fmla="*/ 1294772 h 4592249"/>
                <a:gd name="connsiteX6" fmla="*/ 2477056 w 5079006"/>
                <a:gd name="connsiteY6" fmla="*/ 313160 h 4592249"/>
                <a:gd name="connsiteX7" fmla="*/ 2846488 w 5079006"/>
                <a:gd name="connsiteY7" fmla="*/ 106554 h 4592249"/>
                <a:gd name="connsiteX8" fmla="*/ 3131615 w 5079006"/>
                <a:gd name="connsiteY8" fmla="*/ 1193866 h 4592249"/>
                <a:gd name="connsiteX9" fmla="*/ 4134090 w 5079006"/>
                <a:gd name="connsiteY9" fmla="*/ 570808 h 4592249"/>
                <a:gd name="connsiteX10" fmla="*/ 4679758 w 5079006"/>
                <a:gd name="connsiteY10" fmla="*/ 491512 h 4592249"/>
                <a:gd name="connsiteX11" fmla="*/ 4154165 w 5079006"/>
                <a:gd name="connsiteY11" fmla="*/ 1349604 h 4592249"/>
                <a:gd name="connsiteX12" fmla="*/ 3697698 w 5079006"/>
                <a:gd name="connsiteY12" fmla="*/ 2007917 h 4592249"/>
                <a:gd name="connsiteX13" fmla="*/ 4376583 w 5079006"/>
                <a:gd name="connsiteY13" fmla="*/ 2081337 h 4592249"/>
                <a:gd name="connsiteX14" fmla="*/ 5070202 w 5079006"/>
                <a:gd name="connsiteY14" fmla="*/ 2254541 h 4592249"/>
                <a:gd name="connsiteX15" fmla="*/ 4606446 w 5079006"/>
                <a:gd name="connsiteY15" fmla="*/ 2520855 h 4592249"/>
                <a:gd name="connsiteX16" fmla="*/ 3806875 w 5079006"/>
                <a:gd name="connsiteY16" fmla="*/ 2715076 h 4592249"/>
                <a:gd name="connsiteX17" fmla="*/ 4464991 w 5079006"/>
                <a:gd name="connsiteY17" fmla="*/ 3685326 h 4592249"/>
                <a:gd name="connsiteX18" fmla="*/ 4257863 w 5079006"/>
                <a:gd name="connsiteY18" fmla="*/ 3846987 h 4592249"/>
                <a:gd name="connsiteX19" fmla="*/ 3234846 w 5079006"/>
                <a:gd name="connsiteY19" fmla="*/ 3422625 h 4592249"/>
                <a:gd name="connsiteX20" fmla="*/ 3108547 w 5079006"/>
                <a:gd name="connsiteY20" fmla="*/ 4460797 h 4592249"/>
                <a:gd name="connsiteX21" fmla="*/ 2776083 w 5079006"/>
                <a:gd name="connsiteY21" fmla="*/ 4512465 h 4592249"/>
                <a:gd name="connsiteX22" fmla="*/ 2417073 w 5079006"/>
                <a:gd name="connsiteY22" fmla="*/ 3713443 h 4592249"/>
                <a:gd name="connsiteX23" fmla="*/ 1678850 w 5079006"/>
                <a:gd name="connsiteY23" fmla="*/ 4266298 h 4592249"/>
                <a:gd name="connsiteX24" fmla="*/ 1161345 w 5079006"/>
                <a:gd name="connsiteY24" fmla="*/ 4216927 h 4592249"/>
                <a:gd name="connsiteX25" fmla="*/ 1545094 w 5079006"/>
                <a:gd name="connsiteY25" fmla="*/ 2896947 h 4592249"/>
                <a:gd name="connsiteX26" fmla="*/ 373563 w 5079006"/>
                <a:gd name="connsiteY26" fmla="*/ 2992837 h 4592249"/>
                <a:gd name="connsiteX27" fmla="*/ 25641 w 5079006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50205 w 5093693"/>
                <a:gd name="connsiteY5" fmla="*/ 1294772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50205 w 5093693"/>
                <a:gd name="connsiteY5" fmla="*/ 1294772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905187 w 5093693"/>
                <a:gd name="connsiteY12" fmla="*/ 192813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905187 w 5093693"/>
                <a:gd name="connsiteY12" fmla="*/ 1928137 h 4592249"/>
                <a:gd name="connsiteX13" fmla="*/ 4477698 w 5093693"/>
                <a:gd name="connsiteY13" fmla="*/ 2034799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905187 w 5093693"/>
                <a:gd name="connsiteY12" fmla="*/ 1928137 h 4592249"/>
                <a:gd name="connsiteX13" fmla="*/ 4477698 w 5093693"/>
                <a:gd name="connsiteY13" fmla="*/ 2034799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961178 w 5093693"/>
                <a:gd name="connsiteY16" fmla="*/ 2781559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5972"/>
                <a:gd name="connsiteY0" fmla="*/ 2721083 h 4592249"/>
                <a:gd name="connsiteX1" fmla="*/ 1353944 w 5095972"/>
                <a:gd name="connsiteY1" fmla="*/ 2089346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92612 w 5095972"/>
                <a:gd name="connsiteY5" fmla="*/ 1308024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168852 w 5095972"/>
                <a:gd name="connsiteY11" fmla="*/ 1349604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21083 h 4592249"/>
                <a:gd name="connsiteX1" fmla="*/ 1353944 w 5095972"/>
                <a:gd name="connsiteY1" fmla="*/ 2089346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92612 w 5095972"/>
                <a:gd name="connsiteY5" fmla="*/ 1308024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255280 w 5095972"/>
                <a:gd name="connsiteY11" fmla="*/ 1396143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21083 h 4592249"/>
                <a:gd name="connsiteX1" fmla="*/ 1353944 w 5095972"/>
                <a:gd name="connsiteY1" fmla="*/ 2089346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66018 w 5095972"/>
                <a:gd name="connsiteY5" fmla="*/ 1195002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255280 w 5095972"/>
                <a:gd name="connsiteY11" fmla="*/ 1396143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21083 h 4592249"/>
                <a:gd name="connsiteX1" fmla="*/ 1247571 w 5095972"/>
                <a:gd name="connsiteY1" fmla="*/ 2076050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66018 w 5095972"/>
                <a:gd name="connsiteY5" fmla="*/ 1195002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255280 w 5095972"/>
                <a:gd name="connsiteY11" fmla="*/ 1396143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06675 h 4577841"/>
                <a:gd name="connsiteX1" fmla="*/ 1247571 w 5095972"/>
                <a:gd name="connsiteY1" fmla="*/ 2061642 h 4577841"/>
                <a:gd name="connsiteX2" fmla="*/ 582112 w 5095972"/>
                <a:gd name="connsiteY2" fmla="*/ 1286405 h 4577841"/>
                <a:gd name="connsiteX3" fmla="*/ 457035 w 5095972"/>
                <a:gd name="connsiteY3" fmla="*/ 936830 h 4577841"/>
                <a:gd name="connsiteX4" fmla="*/ 867546 w 5095972"/>
                <a:gd name="connsiteY4" fmla="*/ 915088 h 4577841"/>
                <a:gd name="connsiteX5" fmla="*/ 1966018 w 5095972"/>
                <a:gd name="connsiteY5" fmla="*/ 1180594 h 4577841"/>
                <a:gd name="connsiteX6" fmla="*/ 2431908 w 5095972"/>
                <a:gd name="connsiteY6" fmla="*/ 325345 h 4577841"/>
                <a:gd name="connsiteX7" fmla="*/ 2861175 w 5095972"/>
                <a:gd name="connsiteY7" fmla="*/ 92146 h 4577841"/>
                <a:gd name="connsiteX8" fmla="*/ 3146302 w 5095972"/>
                <a:gd name="connsiteY8" fmla="*/ 1179458 h 4577841"/>
                <a:gd name="connsiteX9" fmla="*/ 4148777 w 5095972"/>
                <a:gd name="connsiteY9" fmla="*/ 556400 h 4577841"/>
                <a:gd name="connsiteX10" fmla="*/ 4694445 w 5095972"/>
                <a:gd name="connsiteY10" fmla="*/ 477104 h 4577841"/>
                <a:gd name="connsiteX11" fmla="*/ 4255280 w 5095972"/>
                <a:gd name="connsiteY11" fmla="*/ 1381735 h 4577841"/>
                <a:gd name="connsiteX12" fmla="*/ 3905187 w 5095972"/>
                <a:gd name="connsiteY12" fmla="*/ 1913729 h 4577841"/>
                <a:gd name="connsiteX13" fmla="*/ 4477698 w 5095972"/>
                <a:gd name="connsiteY13" fmla="*/ 2020391 h 4577841"/>
                <a:gd name="connsiteX14" fmla="*/ 5084889 w 5095972"/>
                <a:gd name="connsiteY14" fmla="*/ 2240133 h 4577841"/>
                <a:gd name="connsiteX15" fmla="*/ 4694264 w 5095972"/>
                <a:gd name="connsiteY15" fmla="*/ 2533041 h 4577841"/>
                <a:gd name="connsiteX16" fmla="*/ 3961178 w 5095972"/>
                <a:gd name="connsiteY16" fmla="*/ 2767151 h 4577841"/>
                <a:gd name="connsiteX17" fmla="*/ 4479678 w 5095972"/>
                <a:gd name="connsiteY17" fmla="*/ 3670918 h 4577841"/>
                <a:gd name="connsiteX18" fmla="*/ 4272550 w 5095972"/>
                <a:gd name="connsiteY18" fmla="*/ 3832579 h 4577841"/>
                <a:gd name="connsiteX19" fmla="*/ 3249533 w 5095972"/>
                <a:gd name="connsiteY19" fmla="*/ 3408217 h 4577841"/>
                <a:gd name="connsiteX20" fmla="*/ 3123234 w 5095972"/>
                <a:gd name="connsiteY20" fmla="*/ 4446389 h 4577841"/>
                <a:gd name="connsiteX21" fmla="*/ 2790770 w 5095972"/>
                <a:gd name="connsiteY21" fmla="*/ 4498057 h 4577841"/>
                <a:gd name="connsiteX22" fmla="*/ 2431760 w 5095972"/>
                <a:gd name="connsiteY22" fmla="*/ 3699035 h 4577841"/>
                <a:gd name="connsiteX23" fmla="*/ 1693537 w 5095972"/>
                <a:gd name="connsiteY23" fmla="*/ 4251890 h 4577841"/>
                <a:gd name="connsiteX24" fmla="*/ 1176032 w 5095972"/>
                <a:gd name="connsiteY24" fmla="*/ 4202519 h 4577841"/>
                <a:gd name="connsiteX25" fmla="*/ 1559781 w 5095972"/>
                <a:gd name="connsiteY25" fmla="*/ 2882539 h 4577841"/>
                <a:gd name="connsiteX26" fmla="*/ 388250 w 5095972"/>
                <a:gd name="connsiteY26" fmla="*/ 2978429 h 4577841"/>
                <a:gd name="connsiteX27" fmla="*/ 40328 w 5095972"/>
                <a:gd name="connsiteY27" fmla="*/ 2706675 h 4577841"/>
                <a:gd name="connsiteX0" fmla="*/ 40328 w 5095972"/>
                <a:gd name="connsiteY0" fmla="*/ 2706675 h 4577841"/>
                <a:gd name="connsiteX1" fmla="*/ 1247571 w 5095972"/>
                <a:gd name="connsiteY1" fmla="*/ 2061642 h 4577841"/>
                <a:gd name="connsiteX2" fmla="*/ 582112 w 5095972"/>
                <a:gd name="connsiteY2" fmla="*/ 1286405 h 4577841"/>
                <a:gd name="connsiteX3" fmla="*/ 457035 w 5095972"/>
                <a:gd name="connsiteY3" fmla="*/ 936830 h 4577841"/>
                <a:gd name="connsiteX4" fmla="*/ 867546 w 5095972"/>
                <a:gd name="connsiteY4" fmla="*/ 915088 h 4577841"/>
                <a:gd name="connsiteX5" fmla="*/ 1966018 w 5095972"/>
                <a:gd name="connsiteY5" fmla="*/ 1180594 h 4577841"/>
                <a:gd name="connsiteX6" fmla="*/ 2431908 w 5095972"/>
                <a:gd name="connsiteY6" fmla="*/ 325345 h 4577841"/>
                <a:gd name="connsiteX7" fmla="*/ 2861175 w 5095972"/>
                <a:gd name="connsiteY7" fmla="*/ 92146 h 4577841"/>
                <a:gd name="connsiteX8" fmla="*/ 3146302 w 5095972"/>
                <a:gd name="connsiteY8" fmla="*/ 1179458 h 4577841"/>
                <a:gd name="connsiteX9" fmla="*/ 4148777 w 5095972"/>
                <a:gd name="connsiteY9" fmla="*/ 556400 h 4577841"/>
                <a:gd name="connsiteX10" fmla="*/ 4680372 w 5095972"/>
                <a:gd name="connsiteY10" fmla="*/ 611968 h 4577841"/>
                <a:gd name="connsiteX11" fmla="*/ 4255280 w 5095972"/>
                <a:gd name="connsiteY11" fmla="*/ 1381735 h 4577841"/>
                <a:gd name="connsiteX12" fmla="*/ 3905187 w 5095972"/>
                <a:gd name="connsiteY12" fmla="*/ 1913729 h 4577841"/>
                <a:gd name="connsiteX13" fmla="*/ 4477698 w 5095972"/>
                <a:gd name="connsiteY13" fmla="*/ 2020391 h 4577841"/>
                <a:gd name="connsiteX14" fmla="*/ 5084889 w 5095972"/>
                <a:gd name="connsiteY14" fmla="*/ 2240133 h 4577841"/>
                <a:gd name="connsiteX15" fmla="*/ 4694264 w 5095972"/>
                <a:gd name="connsiteY15" fmla="*/ 2533041 h 4577841"/>
                <a:gd name="connsiteX16" fmla="*/ 3961178 w 5095972"/>
                <a:gd name="connsiteY16" fmla="*/ 2767151 h 4577841"/>
                <a:gd name="connsiteX17" fmla="*/ 4479678 w 5095972"/>
                <a:gd name="connsiteY17" fmla="*/ 3670918 h 4577841"/>
                <a:gd name="connsiteX18" fmla="*/ 4272550 w 5095972"/>
                <a:gd name="connsiteY18" fmla="*/ 3832579 h 4577841"/>
                <a:gd name="connsiteX19" fmla="*/ 3249533 w 5095972"/>
                <a:gd name="connsiteY19" fmla="*/ 3408217 h 4577841"/>
                <a:gd name="connsiteX20" fmla="*/ 3123234 w 5095972"/>
                <a:gd name="connsiteY20" fmla="*/ 4446389 h 4577841"/>
                <a:gd name="connsiteX21" fmla="*/ 2790770 w 5095972"/>
                <a:gd name="connsiteY21" fmla="*/ 4498057 h 4577841"/>
                <a:gd name="connsiteX22" fmla="*/ 2431760 w 5095972"/>
                <a:gd name="connsiteY22" fmla="*/ 3699035 h 4577841"/>
                <a:gd name="connsiteX23" fmla="*/ 1693537 w 5095972"/>
                <a:gd name="connsiteY23" fmla="*/ 4251890 h 4577841"/>
                <a:gd name="connsiteX24" fmla="*/ 1176032 w 5095972"/>
                <a:gd name="connsiteY24" fmla="*/ 4202519 h 4577841"/>
                <a:gd name="connsiteX25" fmla="*/ 1559781 w 5095972"/>
                <a:gd name="connsiteY25" fmla="*/ 2882539 h 4577841"/>
                <a:gd name="connsiteX26" fmla="*/ 388250 w 5095972"/>
                <a:gd name="connsiteY26" fmla="*/ 2978429 h 4577841"/>
                <a:gd name="connsiteX27" fmla="*/ 40328 w 5095972"/>
                <a:gd name="connsiteY27" fmla="*/ 2706675 h 4577841"/>
                <a:gd name="connsiteX0" fmla="*/ 40328 w 5095972"/>
                <a:gd name="connsiteY0" fmla="*/ 2706675 h 4577841"/>
                <a:gd name="connsiteX1" fmla="*/ 1247571 w 5095972"/>
                <a:gd name="connsiteY1" fmla="*/ 2061642 h 4577841"/>
                <a:gd name="connsiteX2" fmla="*/ 582112 w 5095972"/>
                <a:gd name="connsiteY2" fmla="*/ 1286405 h 4577841"/>
                <a:gd name="connsiteX3" fmla="*/ 457035 w 5095972"/>
                <a:gd name="connsiteY3" fmla="*/ 936830 h 4577841"/>
                <a:gd name="connsiteX4" fmla="*/ 867546 w 5095972"/>
                <a:gd name="connsiteY4" fmla="*/ 915088 h 4577841"/>
                <a:gd name="connsiteX5" fmla="*/ 1966018 w 5095972"/>
                <a:gd name="connsiteY5" fmla="*/ 1180594 h 4577841"/>
                <a:gd name="connsiteX6" fmla="*/ 2431908 w 5095972"/>
                <a:gd name="connsiteY6" fmla="*/ 325345 h 4577841"/>
                <a:gd name="connsiteX7" fmla="*/ 2861175 w 5095972"/>
                <a:gd name="connsiteY7" fmla="*/ 92146 h 4577841"/>
                <a:gd name="connsiteX8" fmla="*/ 3146302 w 5095972"/>
                <a:gd name="connsiteY8" fmla="*/ 1179458 h 4577841"/>
                <a:gd name="connsiteX9" fmla="*/ 4148777 w 5095972"/>
                <a:gd name="connsiteY9" fmla="*/ 556400 h 4577841"/>
                <a:gd name="connsiteX10" fmla="*/ 4680372 w 5095972"/>
                <a:gd name="connsiteY10" fmla="*/ 611968 h 4577841"/>
                <a:gd name="connsiteX11" fmla="*/ 4255280 w 5095972"/>
                <a:gd name="connsiteY11" fmla="*/ 1381735 h 4577841"/>
                <a:gd name="connsiteX12" fmla="*/ 3905187 w 5095972"/>
                <a:gd name="connsiteY12" fmla="*/ 1913729 h 4577841"/>
                <a:gd name="connsiteX13" fmla="*/ 4477698 w 5095972"/>
                <a:gd name="connsiteY13" fmla="*/ 2020391 h 4577841"/>
                <a:gd name="connsiteX14" fmla="*/ 5084889 w 5095972"/>
                <a:gd name="connsiteY14" fmla="*/ 2240133 h 4577841"/>
                <a:gd name="connsiteX15" fmla="*/ 4694264 w 5095972"/>
                <a:gd name="connsiteY15" fmla="*/ 2533041 h 4577841"/>
                <a:gd name="connsiteX16" fmla="*/ 3961178 w 5095972"/>
                <a:gd name="connsiteY16" fmla="*/ 2767151 h 4577841"/>
                <a:gd name="connsiteX17" fmla="*/ 4479678 w 5095972"/>
                <a:gd name="connsiteY17" fmla="*/ 3670918 h 4577841"/>
                <a:gd name="connsiteX18" fmla="*/ 4272550 w 5095972"/>
                <a:gd name="connsiteY18" fmla="*/ 3832579 h 4577841"/>
                <a:gd name="connsiteX19" fmla="*/ 3249533 w 5095972"/>
                <a:gd name="connsiteY19" fmla="*/ 3408217 h 4577841"/>
                <a:gd name="connsiteX20" fmla="*/ 3123234 w 5095972"/>
                <a:gd name="connsiteY20" fmla="*/ 4446389 h 4577841"/>
                <a:gd name="connsiteX21" fmla="*/ 2790770 w 5095972"/>
                <a:gd name="connsiteY21" fmla="*/ 4498057 h 4577841"/>
                <a:gd name="connsiteX22" fmla="*/ 2431760 w 5095972"/>
                <a:gd name="connsiteY22" fmla="*/ 3699035 h 4577841"/>
                <a:gd name="connsiteX23" fmla="*/ 1693537 w 5095972"/>
                <a:gd name="connsiteY23" fmla="*/ 4251890 h 4577841"/>
                <a:gd name="connsiteX24" fmla="*/ 1176032 w 5095972"/>
                <a:gd name="connsiteY24" fmla="*/ 4202519 h 4577841"/>
                <a:gd name="connsiteX25" fmla="*/ 1559781 w 5095972"/>
                <a:gd name="connsiteY25" fmla="*/ 2882539 h 4577841"/>
                <a:gd name="connsiteX26" fmla="*/ 388250 w 5095972"/>
                <a:gd name="connsiteY26" fmla="*/ 2978429 h 4577841"/>
                <a:gd name="connsiteX27" fmla="*/ 40328 w 5095972"/>
                <a:gd name="connsiteY27" fmla="*/ 2706675 h 4577841"/>
                <a:gd name="connsiteX0" fmla="*/ 40328 w 5095972"/>
                <a:gd name="connsiteY0" fmla="*/ 2614529 h 4485695"/>
                <a:gd name="connsiteX1" fmla="*/ 1247571 w 5095972"/>
                <a:gd name="connsiteY1" fmla="*/ 1969496 h 4485695"/>
                <a:gd name="connsiteX2" fmla="*/ 582112 w 5095972"/>
                <a:gd name="connsiteY2" fmla="*/ 1194259 h 4485695"/>
                <a:gd name="connsiteX3" fmla="*/ 457035 w 5095972"/>
                <a:gd name="connsiteY3" fmla="*/ 844684 h 4485695"/>
                <a:gd name="connsiteX4" fmla="*/ 867546 w 5095972"/>
                <a:gd name="connsiteY4" fmla="*/ 822942 h 4485695"/>
                <a:gd name="connsiteX5" fmla="*/ 1966018 w 5095972"/>
                <a:gd name="connsiteY5" fmla="*/ 1088448 h 4485695"/>
                <a:gd name="connsiteX6" fmla="*/ 2861175 w 5095972"/>
                <a:gd name="connsiteY6" fmla="*/ 0 h 4485695"/>
                <a:gd name="connsiteX7" fmla="*/ 3146302 w 5095972"/>
                <a:gd name="connsiteY7" fmla="*/ 1087312 h 4485695"/>
                <a:gd name="connsiteX8" fmla="*/ 4148777 w 5095972"/>
                <a:gd name="connsiteY8" fmla="*/ 464254 h 4485695"/>
                <a:gd name="connsiteX9" fmla="*/ 4680372 w 5095972"/>
                <a:gd name="connsiteY9" fmla="*/ 519822 h 4485695"/>
                <a:gd name="connsiteX10" fmla="*/ 4255280 w 5095972"/>
                <a:gd name="connsiteY10" fmla="*/ 1289589 h 4485695"/>
                <a:gd name="connsiteX11" fmla="*/ 3905187 w 5095972"/>
                <a:gd name="connsiteY11" fmla="*/ 1821583 h 4485695"/>
                <a:gd name="connsiteX12" fmla="*/ 4477698 w 5095972"/>
                <a:gd name="connsiteY12" fmla="*/ 1928245 h 4485695"/>
                <a:gd name="connsiteX13" fmla="*/ 5084889 w 5095972"/>
                <a:gd name="connsiteY13" fmla="*/ 2147987 h 4485695"/>
                <a:gd name="connsiteX14" fmla="*/ 4694264 w 5095972"/>
                <a:gd name="connsiteY14" fmla="*/ 2440895 h 4485695"/>
                <a:gd name="connsiteX15" fmla="*/ 3961178 w 5095972"/>
                <a:gd name="connsiteY15" fmla="*/ 2675005 h 4485695"/>
                <a:gd name="connsiteX16" fmla="*/ 4479678 w 5095972"/>
                <a:gd name="connsiteY16" fmla="*/ 3578772 h 4485695"/>
                <a:gd name="connsiteX17" fmla="*/ 4272550 w 5095972"/>
                <a:gd name="connsiteY17" fmla="*/ 3740433 h 4485695"/>
                <a:gd name="connsiteX18" fmla="*/ 3249533 w 5095972"/>
                <a:gd name="connsiteY18" fmla="*/ 3316071 h 4485695"/>
                <a:gd name="connsiteX19" fmla="*/ 3123234 w 5095972"/>
                <a:gd name="connsiteY19" fmla="*/ 4354243 h 4485695"/>
                <a:gd name="connsiteX20" fmla="*/ 2790770 w 5095972"/>
                <a:gd name="connsiteY20" fmla="*/ 4405911 h 4485695"/>
                <a:gd name="connsiteX21" fmla="*/ 2431760 w 5095972"/>
                <a:gd name="connsiteY21" fmla="*/ 3606889 h 4485695"/>
                <a:gd name="connsiteX22" fmla="*/ 1693537 w 5095972"/>
                <a:gd name="connsiteY22" fmla="*/ 4159744 h 4485695"/>
                <a:gd name="connsiteX23" fmla="*/ 1176032 w 5095972"/>
                <a:gd name="connsiteY23" fmla="*/ 4110373 h 4485695"/>
                <a:gd name="connsiteX24" fmla="*/ 1559781 w 5095972"/>
                <a:gd name="connsiteY24" fmla="*/ 2790393 h 4485695"/>
                <a:gd name="connsiteX25" fmla="*/ 388250 w 5095972"/>
                <a:gd name="connsiteY25" fmla="*/ 2886283 h 4485695"/>
                <a:gd name="connsiteX26" fmla="*/ 40328 w 5095972"/>
                <a:gd name="connsiteY26" fmla="*/ 2614529 h 4485695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148777 w 5095972"/>
                <a:gd name="connsiteY8" fmla="*/ 655656 h 4677097"/>
                <a:gd name="connsiteX9" fmla="*/ 4680372 w 5095972"/>
                <a:gd name="connsiteY9" fmla="*/ 711224 h 4677097"/>
                <a:gd name="connsiteX10" fmla="*/ 4255280 w 5095972"/>
                <a:gd name="connsiteY10" fmla="*/ 1480991 h 4677097"/>
                <a:gd name="connsiteX11" fmla="*/ 3905187 w 5095972"/>
                <a:gd name="connsiteY11" fmla="*/ 2012985 h 4677097"/>
                <a:gd name="connsiteX12" fmla="*/ 4477698 w 5095972"/>
                <a:gd name="connsiteY12" fmla="*/ 2119647 h 4677097"/>
                <a:gd name="connsiteX13" fmla="*/ 5084889 w 5095972"/>
                <a:gd name="connsiteY13" fmla="*/ 2339389 h 4677097"/>
                <a:gd name="connsiteX14" fmla="*/ 4694264 w 5095972"/>
                <a:gd name="connsiteY14" fmla="*/ 2632297 h 4677097"/>
                <a:gd name="connsiteX15" fmla="*/ 3961178 w 5095972"/>
                <a:gd name="connsiteY15" fmla="*/ 2866407 h 4677097"/>
                <a:gd name="connsiteX16" fmla="*/ 4479678 w 5095972"/>
                <a:gd name="connsiteY16" fmla="*/ 3770174 h 4677097"/>
                <a:gd name="connsiteX17" fmla="*/ 4272550 w 5095972"/>
                <a:gd name="connsiteY17" fmla="*/ 3931835 h 4677097"/>
                <a:gd name="connsiteX18" fmla="*/ 3249533 w 5095972"/>
                <a:gd name="connsiteY18" fmla="*/ 3507473 h 4677097"/>
                <a:gd name="connsiteX19" fmla="*/ 3123234 w 5095972"/>
                <a:gd name="connsiteY19" fmla="*/ 4545645 h 4677097"/>
                <a:gd name="connsiteX20" fmla="*/ 2790770 w 5095972"/>
                <a:gd name="connsiteY20" fmla="*/ 4597313 h 4677097"/>
                <a:gd name="connsiteX21" fmla="*/ 2431760 w 5095972"/>
                <a:gd name="connsiteY21" fmla="*/ 3798291 h 4677097"/>
                <a:gd name="connsiteX22" fmla="*/ 1693537 w 5095972"/>
                <a:gd name="connsiteY22" fmla="*/ 4351146 h 4677097"/>
                <a:gd name="connsiteX23" fmla="*/ 1176032 w 5095972"/>
                <a:gd name="connsiteY23" fmla="*/ 4301775 h 4677097"/>
                <a:gd name="connsiteX24" fmla="*/ 1559781 w 5095972"/>
                <a:gd name="connsiteY24" fmla="*/ 2981795 h 4677097"/>
                <a:gd name="connsiteX25" fmla="*/ 388250 w 5095972"/>
                <a:gd name="connsiteY25" fmla="*/ 3077685 h 4677097"/>
                <a:gd name="connsiteX26" fmla="*/ 40328 w 5095972"/>
                <a:gd name="connsiteY26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148777 w 5095972"/>
                <a:gd name="connsiteY8" fmla="*/ 655656 h 4677097"/>
                <a:gd name="connsiteX9" fmla="*/ 4680372 w 5095972"/>
                <a:gd name="connsiteY9" fmla="*/ 711224 h 4677097"/>
                <a:gd name="connsiteX10" fmla="*/ 4255280 w 5095972"/>
                <a:gd name="connsiteY10" fmla="*/ 1480991 h 4677097"/>
                <a:gd name="connsiteX11" fmla="*/ 3905187 w 5095972"/>
                <a:gd name="connsiteY11" fmla="*/ 2012985 h 4677097"/>
                <a:gd name="connsiteX12" fmla="*/ 4477698 w 5095972"/>
                <a:gd name="connsiteY12" fmla="*/ 2119647 h 4677097"/>
                <a:gd name="connsiteX13" fmla="*/ 5084889 w 5095972"/>
                <a:gd name="connsiteY13" fmla="*/ 2339389 h 4677097"/>
                <a:gd name="connsiteX14" fmla="*/ 4694264 w 5095972"/>
                <a:gd name="connsiteY14" fmla="*/ 2632297 h 4677097"/>
                <a:gd name="connsiteX15" fmla="*/ 3961178 w 5095972"/>
                <a:gd name="connsiteY15" fmla="*/ 2866407 h 4677097"/>
                <a:gd name="connsiteX16" fmla="*/ 4479678 w 5095972"/>
                <a:gd name="connsiteY16" fmla="*/ 3770174 h 4677097"/>
                <a:gd name="connsiteX17" fmla="*/ 4272550 w 5095972"/>
                <a:gd name="connsiteY17" fmla="*/ 3931835 h 4677097"/>
                <a:gd name="connsiteX18" fmla="*/ 3249533 w 5095972"/>
                <a:gd name="connsiteY18" fmla="*/ 3507473 h 4677097"/>
                <a:gd name="connsiteX19" fmla="*/ 3123234 w 5095972"/>
                <a:gd name="connsiteY19" fmla="*/ 4545645 h 4677097"/>
                <a:gd name="connsiteX20" fmla="*/ 2790770 w 5095972"/>
                <a:gd name="connsiteY20" fmla="*/ 4597313 h 4677097"/>
                <a:gd name="connsiteX21" fmla="*/ 2431760 w 5095972"/>
                <a:gd name="connsiteY21" fmla="*/ 3798291 h 4677097"/>
                <a:gd name="connsiteX22" fmla="*/ 1693537 w 5095972"/>
                <a:gd name="connsiteY22" fmla="*/ 4351146 h 4677097"/>
                <a:gd name="connsiteX23" fmla="*/ 1176032 w 5095972"/>
                <a:gd name="connsiteY23" fmla="*/ 4301775 h 4677097"/>
                <a:gd name="connsiteX24" fmla="*/ 1559781 w 5095972"/>
                <a:gd name="connsiteY24" fmla="*/ 2981795 h 4677097"/>
                <a:gd name="connsiteX25" fmla="*/ 388250 w 5095972"/>
                <a:gd name="connsiteY25" fmla="*/ 3077685 h 4677097"/>
                <a:gd name="connsiteX26" fmla="*/ 40328 w 5095972"/>
                <a:gd name="connsiteY26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680372 w 5095972"/>
                <a:gd name="connsiteY8" fmla="*/ 711224 h 4677097"/>
                <a:gd name="connsiteX9" fmla="*/ 4255280 w 5095972"/>
                <a:gd name="connsiteY9" fmla="*/ 1480991 h 4677097"/>
                <a:gd name="connsiteX10" fmla="*/ 3905187 w 5095972"/>
                <a:gd name="connsiteY10" fmla="*/ 2012985 h 4677097"/>
                <a:gd name="connsiteX11" fmla="*/ 4477698 w 5095972"/>
                <a:gd name="connsiteY11" fmla="*/ 2119647 h 4677097"/>
                <a:gd name="connsiteX12" fmla="*/ 5084889 w 5095972"/>
                <a:gd name="connsiteY12" fmla="*/ 2339389 h 4677097"/>
                <a:gd name="connsiteX13" fmla="*/ 4694264 w 5095972"/>
                <a:gd name="connsiteY13" fmla="*/ 2632297 h 4677097"/>
                <a:gd name="connsiteX14" fmla="*/ 3961178 w 5095972"/>
                <a:gd name="connsiteY14" fmla="*/ 2866407 h 4677097"/>
                <a:gd name="connsiteX15" fmla="*/ 4479678 w 5095972"/>
                <a:gd name="connsiteY15" fmla="*/ 3770174 h 4677097"/>
                <a:gd name="connsiteX16" fmla="*/ 4272550 w 5095972"/>
                <a:gd name="connsiteY16" fmla="*/ 3931835 h 4677097"/>
                <a:gd name="connsiteX17" fmla="*/ 3249533 w 5095972"/>
                <a:gd name="connsiteY17" fmla="*/ 3507473 h 4677097"/>
                <a:gd name="connsiteX18" fmla="*/ 3123234 w 5095972"/>
                <a:gd name="connsiteY18" fmla="*/ 4545645 h 4677097"/>
                <a:gd name="connsiteX19" fmla="*/ 2790770 w 5095972"/>
                <a:gd name="connsiteY19" fmla="*/ 4597313 h 4677097"/>
                <a:gd name="connsiteX20" fmla="*/ 2431760 w 5095972"/>
                <a:gd name="connsiteY20" fmla="*/ 3798291 h 4677097"/>
                <a:gd name="connsiteX21" fmla="*/ 1693537 w 5095972"/>
                <a:gd name="connsiteY21" fmla="*/ 4351146 h 4677097"/>
                <a:gd name="connsiteX22" fmla="*/ 1176032 w 5095972"/>
                <a:gd name="connsiteY22" fmla="*/ 4301775 h 4677097"/>
                <a:gd name="connsiteX23" fmla="*/ 1559781 w 5095972"/>
                <a:gd name="connsiteY23" fmla="*/ 2981795 h 4677097"/>
                <a:gd name="connsiteX24" fmla="*/ 388250 w 5095972"/>
                <a:gd name="connsiteY24" fmla="*/ 3077685 h 4677097"/>
                <a:gd name="connsiteX25" fmla="*/ 40328 w 5095972"/>
                <a:gd name="connsiteY25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680372 w 5095972"/>
                <a:gd name="connsiteY8" fmla="*/ 711224 h 4677097"/>
                <a:gd name="connsiteX9" fmla="*/ 4255280 w 5095972"/>
                <a:gd name="connsiteY9" fmla="*/ 1480991 h 4677097"/>
                <a:gd name="connsiteX10" fmla="*/ 3905187 w 5095972"/>
                <a:gd name="connsiteY10" fmla="*/ 2012985 h 4677097"/>
                <a:gd name="connsiteX11" fmla="*/ 5084889 w 5095972"/>
                <a:gd name="connsiteY11" fmla="*/ 2339389 h 4677097"/>
                <a:gd name="connsiteX12" fmla="*/ 4694264 w 5095972"/>
                <a:gd name="connsiteY12" fmla="*/ 2632297 h 4677097"/>
                <a:gd name="connsiteX13" fmla="*/ 3961178 w 5095972"/>
                <a:gd name="connsiteY13" fmla="*/ 2866407 h 4677097"/>
                <a:gd name="connsiteX14" fmla="*/ 4479678 w 5095972"/>
                <a:gd name="connsiteY14" fmla="*/ 3770174 h 4677097"/>
                <a:gd name="connsiteX15" fmla="*/ 4272550 w 5095972"/>
                <a:gd name="connsiteY15" fmla="*/ 3931835 h 4677097"/>
                <a:gd name="connsiteX16" fmla="*/ 3249533 w 5095972"/>
                <a:gd name="connsiteY16" fmla="*/ 3507473 h 4677097"/>
                <a:gd name="connsiteX17" fmla="*/ 3123234 w 5095972"/>
                <a:gd name="connsiteY17" fmla="*/ 4545645 h 4677097"/>
                <a:gd name="connsiteX18" fmla="*/ 2790770 w 5095972"/>
                <a:gd name="connsiteY18" fmla="*/ 4597313 h 4677097"/>
                <a:gd name="connsiteX19" fmla="*/ 2431760 w 5095972"/>
                <a:gd name="connsiteY19" fmla="*/ 3798291 h 4677097"/>
                <a:gd name="connsiteX20" fmla="*/ 1693537 w 5095972"/>
                <a:gd name="connsiteY20" fmla="*/ 4351146 h 4677097"/>
                <a:gd name="connsiteX21" fmla="*/ 1176032 w 5095972"/>
                <a:gd name="connsiteY21" fmla="*/ 4301775 h 4677097"/>
                <a:gd name="connsiteX22" fmla="*/ 1559781 w 5095972"/>
                <a:gd name="connsiteY22" fmla="*/ 2981795 h 4677097"/>
                <a:gd name="connsiteX23" fmla="*/ 388250 w 5095972"/>
                <a:gd name="connsiteY23" fmla="*/ 3077685 h 4677097"/>
                <a:gd name="connsiteX24" fmla="*/ 40328 w 5095972"/>
                <a:gd name="connsiteY24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680372 w 5095972"/>
                <a:gd name="connsiteY8" fmla="*/ 711224 h 4677097"/>
                <a:gd name="connsiteX9" fmla="*/ 4255280 w 5095972"/>
                <a:gd name="connsiteY9" fmla="*/ 1480991 h 4677097"/>
                <a:gd name="connsiteX10" fmla="*/ 3905187 w 5095972"/>
                <a:gd name="connsiteY10" fmla="*/ 2012985 h 4677097"/>
                <a:gd name="connsiteX11" fmla="*/ 5084889 w 5095972"/>
                <a:gd name="connsiteY11" fmla="*/ 2339389 h 4677097"/>
                <a:gd name="connsiteX12" fmla="*/ 4694264 w 5095972"/>
                <a:gd name="connsiteY12" fmla="*/ 2632297 h 4677097"/>
                <a:gd name="connsiteX13" fmla="*/ 3961178 w 5095972"/>
                <a:gd name="connsiteY13" fmla="*/ 2866407 h 4677097"/>
                <a:gd name="connsiteX14" fmla="*/ 4479678 w 5095972"/>
                <a:gd name="connsiteY14" fmla="*/ 3770174 h 4677097"/>
                <a:gd name="connsiteX15" fmla="*/ 3249533 w 5095972"/>
                <a:gd name="connsiteY15" fmla="*/ 3507473 h 4677097"/>
                <a:gd name="connsiteX16" fmla="*/ 3123234 w 5095972"/>
                <a:gd name="connsiteY16" fmla="*/ 4545645 h 4677097"/>
                <a:gd name="connsiteX17" fmla="*/ 2790770 w 5095972"/>
                <a:gd name="connsiteY17" fmla="*/ 4597313 h 4677097"/>
                <a:gd name="connsiteX18" fmla="*/ 2431760 w 5095972"/>
                <a:gd name="connsiteY18" fmla="*/ 3798291 h 4677097"/>
                <a:gd name="connsiteX19" fmla="*/ 1693537 w 5095972"/>
                <a:gd name="connsiteY19" fmla="*/ 4351146 h 4677097"/>
                <a:gd name="connsiteX20" fmla="*/ 1176032 w 5095972"/>
                <a:gd name="connsiteY20" fmla="*/ 4301775 h 4677097"/>
                <a:gd name="connsiteX21" fmla="*/ 1559781 w 5095972"/>
                <a:gd name="connsiteY21" fmla="*/ 2981795 h 4677097"/>
                <a:gd name="connsiteX22" fmla="*/ 388250 w 5095972"/>
                <a:gd name="connsiteY22" fmla="*/ 3077685 h 4677097"/>
                <a:gd name="connsiteX23" fmla="*/ 40328 w 5095972"/>
                <a:gd name="connsiteY23" fmla="*/ 2805931 h 4677097"/>
                <a:gd name="connsiteX0" fmla="*/ 40328 w 5095972"/>
                <a:gd name="connsiteY0" fmla="*/ 2805931 h 4547858"/>
                <a:gd name="connsiteX1" fmla="*/ 1247571 w 5095972"/>
                <a:gd name="connsiteY1" fmla="*/ 2160898 h 4547858"/>
                <a:gd name="connsiteX2" fmla="*/ 582112 w 5095972"/>
                <a:gd name="connsiteY2" fmla="*/ 1385661 h 4547858"/>
                <a:gd name="connsiteX3" fmla="*/ 457035 w 5095972"/>
                <a:gd name="connsiteY3" fmla="*/ 1036086 h 4547858"/>
                <a:gd name="connsiteX4" fmla="*/ 867546 w 5095972"/>
                <a:gd name="connsiteY4" fmla="*/ 1014344 h 4547858"/>
                <a:gd name="connsiteX5" fmla="*/ 1966018 w 5095972"/>
                <a:gd name="connsiteY5" fmla="*/ 1279850 h 4547858"/>
                <a:gd name="connsiteX6" fmla="*/ 2749948 w 5095972"/>
                <a:gd name="connsiteY6" fmla="*/ 0 h 4547858"/>
                <a:gd name="connsiteX7" fmla="*/ 3146302 w 5095972"/>
                <a:gd name="connsiteY7" fmla="*/ 1278714 h 4547858"/>
                <a:gd name="connsiteX8" fmla="*/ 4680372 w 5095972"/>
                <a:gd name="connsiteY8" fmla="*/ 711224 h 4547858"/>
                <a:gd name="connsiteX9" fmla="*/ 4255280 w 5095972"/>
                <a:gd name="connsiteY9" fmla="*/ 1480991 h 4547858"/>
                <a:gd name="connsiteX10" fmla="*/ 3905187 w 5095972"/>
                <a:gd name="connsiteY10" fmla="*/ 2012985 h 4547858"/>
                <a:gd name="connsiteX11" fmla="*/ 5084889 w 5095972"/>
                <a:gd name="connsiteY11" fmla="*/ 2339389 h 4547858"/>
                <a:gd name="connsiteX12" fmla="*/ 4694264 w 5095972"/>
                <a:gd name="connsiteY12" fmla="*/ 2632297 h 4547858"/>
                <a:gd name="connsiteX13" fmla="*/ 3961178 w 5095972"/>
                <a:gd name="connsiteY13" fmla="*/ 2866407 h 4547858"/>
                <a:gd name="connsiteX14" fmla="*/ 4479678 w 5095972"/>
                <a:gd name="connsiteY14" fmla="*/ 3770174 h 4547858"/>
                <a:gd name="connsiteX15" fmla="*/ 3249533 w 5095972"/>
                <a:gd name="connsiteY15" fmla="*/ 3507473 h 4547858"/>
                <a:gd name="connsiteX16" fmla="*/ 3123234 w 5095972"/>
                <a:gd name="connsiteY16" fmla="*/ 4545645 h 4547858"/>
                <a:gd name="connsiteX17" fmla="*/ 2431760 w 5095972"/>
                <a:gd name="connsiteY17" fmla="*/ 3798291 h 4547858"/>
                <a:gd name="connsiteX18" fmla="*/ 1693537 w 5095972"/>
                <a:gd name="connsiteY18" fmla="*/ 4351146 h 4547858"/>
                <a:gd name="connsiteX19" fmla="*/ 1176032 w 5095972"/>
                <a:gd name="connsiteY19" fmla="*/ 4301775 h 4547858"/>
                <a:gd name="connsiteX20" fmla="*/ 1559781 w 5095972"/>
                <a:gd name="connsiteY20" fmla="*/ 2981795 h 4547858"/>
                <a:gd name="connsiteX21" fmla="*/ 388250 w 5095972"/>
                <a:gd name="connsiteY21" fmla="*/ 3077685 h 4547858"/>
                <a:gd name="connsiteX22" fmla="*/ 40328 w 5095972"/>
                <a:gd name="connsiteY22" fmla="*/ 2805931 h 4547858"/>
                <a:gd name="connsiteX0" fmla="*/ 40328 w 5095972"/>
                <a:gd name="connsiteY0" fmla="*/ 2805931 h 4547858"/>
                <a:gd name="connsiteX1" fmla="*/ 1247571 w 5095972"/>
                <a:gd name="connsiteY1" fmla="*/ 2160898 h 4547858"/>
                <a:gd name="connsiteX2" fmla="*/ 582112 w 5095972"/>
                <a:gd name="connsiteY2" fmla="*/ 1385661 h 4547858"/>
                <a:gd name="connsiteX3" fmla="*/ 457035 w 5095972"/>
                <a:gd name="connsiteY3" fmla="*/ 1036086 h 4547858"/>
                <a:gd name="connsiteX4" fmla="*/ 867546 w 5095972"/>
                <a:gd name="connsiteY4" fmla="*/ 1014344 h 4547858"/>
                <a:gd name="connsiteX5" fmla="*/ 1966018 w 5095972"/>
                <a:gd name="connsiteY5" fmla="*/ 1279850 h 4547858"/>
                <a:gd name="connsiteX6" fmla="*/ 2749948 w 5095972"/>
                <a:gd name="connsiteY6" fmla="*/ 0 h 4547858"/>
                <a:gd name="connsiteX7" fmla="*/ 3146302 w 5095972"/>
                <a:gd name="connsiteY7" fmla="*/ 1278714 h 4547858"/>
                <a:gd name="connsiteX8" fmla="*/ 4680372 w 5095972"/>
                <a:gd name="connsiteY8" fmla="*/ 711224 h 4547858"/>
                <a:gd name="connsiteX9" fmla="*/ 4255280 w 5095972"/>
                <a:gd name="connsiteY9" fmla="*/ 1480991 h 4547858"/>
                <a:gd name="connsiteX10" fmla="*/ 3905187 w 5095972"/>
                <a:gd name="connsiteY10" fmla="*/ 2012985 h 4547858"/>
                <a:gd name="connsiteX11" fmla="*/ 5084889 w 5095972"/>
                <a:gd name="connsiteY11" fmla="*/ 2339389 h 4547858"/>
                <a:gd name="connsiteX12" fmla="*/ 4694264 w 5095972"/>
                <a:gd name="connsiteY12" fmla="*/ 2632297 h 4547858"/>
                <a:gd name="connsiteX13" fmla="*/ 3961178 w 5095972"/>
                <a:gd name="connsiteY13" fmla="*/ 2866407 h 4547858"/>
                <a:gd name="connsiteX14" fmla="*/ 4479678 w 5095972"/>
                <a:gd name="connsiteY14" fmla="*/ 3770174 h 4547858"/>
                <a:gd name="connsiteX15" fmla="*/ 3249533 w 5095972"/>
                <a:gd name="connsiteY15" fmla="*/ 3507473 h 4547858"/>
                <a:gd name="connsiteX16" fmla="*/ 3123234 w 5095972"/>
                <a:gd name="connsiteY16" fmla="*/ 4545645 h 4547858"/>
                <a:gd name="connsiteX17" fmla="*/ 2431760 w 5095972"/>
                <a:gd name="connsiteY17" fmla="*/ 3798291 h 4547858"/>
                <a:gd name="connsiteX18" fmla="*/ 1176032 w 5095972"/>
                <a:gd name="connsiteY18" fmla="*/ 4301775 h 4547858"/>
                <a:gd name="connsiteX19" fmla="*/ 1559781 w 5095972"/>
                <a:gd name="connsiteY19" fmla="*/ 2981795 h 4547858"/>
                <a:gd name="connsiteX20" fmla="*/ 388250 w 5095972"/>
                <a:gd name="connsiteY20" fmla="*/ 3077685 h 4547858"/>
                <a:gd name="connsiteX21" fmla="*/ 40328 w 5095972"/>
                <a:gd name="connsiteY21" fmla="*/ 2805931 h 4547858"/>
                <a:gd name="connsiteX0" fmla="*/ 40328 w 5095972"/>
                <a:gd name="connsiteY0" fmla="*/ 2805931 h 4842127"/>
                <a:gd name="connsiteX1" fmla="*/ 1247571 w 5095972"/>
                <a:gd name="connsiteY1" fmla="*/ 2160898 h 4842127"/>
                <a:gd name="connsiteX2" fmla="*/ 582112 w 5095972"/>
                <a:gd name="connsiteY2" fmla="*/ 1385661 h 4842127"/>
                <a:gd name="connsiteX3" fmla="*/ 457035 w 5095972"/>
                <a:gd name="connsiteY3" fmla="*/ 1036086 h 4842127"/>
                <a:gd name="connsiteX4" fmla="*/ 867546 w 5095972"/>
                <a:gd name="connsiteY4" fmla="*/ 1014344 h 4842127"/>
                <a:gd name="connsiteX5" fmla="*/ 1966018 w 5095972"/>
                <a:gd name="connsiteY5" fmla="*/ 1279850 h 4842127"/>
                <a:gd name="connsiteX6" fmla="*/ 2749948 w 5095972"/>
                <a:gd name="connsiteY6" fmla="*/ 0 h 4842127"/>
                <a:gd name="connsiteX7" fmla="*/ 3146302 w 5095972"/>
                <a:gd name="connsiteY7" fmla="*/ 1278714 h 4842127"/>
                <a:gd name="connsiteX8" fmla="*/ 4680372 w 5095972"/>
                <a:gd name="connsiteY8" fmla="*/ 711224 h 4842127"/>
                <a:gd name="connsiteX9" fmla="*/ 4255280 w 5095972"/>
                <a:gd name="connsiteY9" fmla="*/ 1480991 h 4842127"/>
                <a:gd name="connsiteX10" fmla="*/ 3905187 w 5095972"/>
                <a:gd name="connsiteY10" fmla="*/ 2012985 h 4842127"/>
                <a:gd name="connsiteX11" fmla="*/ 5084889 w 5095972"/>
                <a:gd name="connsiteY11" fmla="*/ 2339389 h 4842127"/>
                <a:gd name="connsiteX12" fmla="*/ 4694264 w 5095972"/>
                <a:gd name="connsiteY12" fmla="*/ 2632297 h 4842127"/>
                <a:gd name="connsiteX13" fmla="*/ 3961178 w 5095972"/>
                <a:gd name="connsiteY13" fmla="*/ 2866407 h 4842127"/>
                <a:gd name="connsiteX14" fmla="*/ 4479678 w 5095972"/>
                <a:gd name="connsiteY14" fmla="*/ 3770174 h 4842127"/>
                <a:gd name="connsiteX15" fmla="*/ 3249533 w 5095972"/>
                <a:gd name="connsiteY15" fmla="*/ 3507473 h 4842127"/>
                <a:gd name="connsiteX16" fmla="*/ 3166568 w 5095972"/>
                <a:gd name="connsiteY16" fmla="*/ 4840512 h 4842127"/>
                <a:gd name="connsiteX17" fmla="*/ 2431760 w 5095972"/>
                <a:gd name="connsiteY17" fmla="*/ 3798291 h 4842127"/>
                <a:gd name="connsiteX18" fmla="*/ 1176032 w 5095972"/>
                <a:gd name="connsiteY18" fmla="*/ 4301775 h 4842127"/>
                <a:gd name="connsiteX19" fmla="*/ 1559781 w 5095972"/>
                <a:gd name="connsiteY19" fmla="*/ 2981795 h 4842127"/>
                <a:gd name="connsiteX20" fmla="*/ 388250 w 5095972"/>
                <a:gd name="connsiteY20" fmla="*/ 3077685 h 4842127"/>
                <a:gd name="connsiteX21" fmla="*/ 40328 w 5095972"/>
                <a:gd name="connsiteY21" fmla="*/ 2805931 h 4842127"/>
                <a:gd name="connsiteX0" fmla="*/ 40328 w 5095972"/>
                <a:gd name="connsiteY0" fmla="*/ 2805931 h 4842017"/>
                <a:gd name="connsiteX1" fmla="*/ 1247571 w 5095972"/>
                <a:gd name="connsiteY1" fmla="*/ 2160898 h 4842017"/>
                <a:gd name="connsiteX2" fmla="*/ 582112 w 5095972"/>
                <a:gd name="connsiteY2" fmla="*/ 1385661 h 4842017"/>
                <a:gd name="connsiteX3" fmla="*/ 457035 w 5095972"/>
                <a:gd name="connsiteY3" fmla="*/ 1036086 h 4842017"/>
                <a:gd name="connsiteX4" fmla="*/ 867546 w 5095972"/>
                <a:gd name="connsiteY4" fmla="*/ 1014344 h 4842017"/>
                <a:gd name="connsiteX5" fmla="*/ 1966018 w 5095972"/>
                <a:gd name="connsiteY5" fmla="*/ 1279850 h 4842017"/>
                <a:gd name="connsiteX6" fmla="*/ 2749948 w 5095972"/>
                <a:gd name="connsiteY6" fmla="*/ 0 h 4842017"/>
                <a:gd name="connsiteX7" fmla="*/ 3146302 w 5095972"/>
                <a:gd name="connsiteY7" fmla="*/ 1278714 h 4842017"/>
                <a:gd name="connsiteX8" fmla="*/ 4680372 w 5095972"/>
                <a:gd name="connsiteY8" fmla="*/ 711224 h 4842017"/>
                <a:gd name="connsiteX9" fmla="*/ 4255280 w 5095972"/>
                <a:gd name="connsiteY9" fmla="*/ 1480991 h 4842017"/>
                <a:gd name="connsiteX10" fmla="*/ 3905187 w 5095972"/>
                <a:gd name="connsiteY10" fmla="*/ 2012985 h 4842017"/>
                <a:gd name="connsiteX11" fmla="*/ 5084889 w 5095972"/>
                <a:gd name="connsiteY11" fmla="*/ 2339389 h 4842017"/>
                <a:gd name="connsiteX12" fmla="*/ 4694264 w 5095972"/>
                <a:gd name="connsiteY12" fmla="*/ 2632297 h 4842017"/>
                <a:gd name="connsiteX13" fmla="*/ 3961178 w 5095972"/>
                <a:gd name="connsiteY13" fmla="*/ 2866407 h 4842017"/>
                <a:gd name="connsiteX14" fmla="*/ 4479678 w 5095972"/>
                <a:gd name="connsiteY14" fmla="*/ 3770174 h 4842017"/>
                <a:gd name="connsiteX15" fmla="*/ 3249533 w 5095972"/>
                <a:gd name="connsiteY15" fmla="*/ 3507473 h 4842017"/>
                <a:gd name="connsiteX16" fmla="*/ 3166568 w 5095972"/>
                <a:gd name="connsiteY16" fmla="*/ 4840512 h 4842017"/>
                <a:gd name="connsiteX17" fmla="*/ 2404406 w 5095972"/>
                <a:gd name="connsiteY17" fmla="*/ 3718173 h 4842017"/>
                <a:gd name="connsiteX18" fmla="*/ 1176032 w 5095972"/>
                <a:gd name="connsiteY18" fmla="*/ 4301775 h 4842017"/>
                <a:gd name="connsiteX19" fmla="*/ 1559781 w 5095972"/>
                <a:gd name="connsiteY19" fmla="*/ 2981795 h 4842017"/>
                <a:gd name="connsiteX20" fmla="*/ 388250 w 5095972"/>
                <a:gd name="connsiteY20" fmla="*/ 3077685 h 4842017"/>
                <a:gd name="connsiteX21" fmla="*/ 40328 w 5095972"/>
                <a:gd name="connsiteY21" fmla="*/ 2805931 h 4842017"/>
                <a:gd name="connsiteX0" fmla="*/ 40328 w 5095972"/>
                <a:gd name="connsiteY0" fmla="*/ 2805931 h 4841960"/>
                <a:gd name="connsiteX1" fmla="*/ 1247571 w 5095972"/>
                <a:gd name="connsiteY1" fmla="*/ 2160898 h 4841960"/>
                <a:gd name="connsiteX2" fmla="*/ 582112 w 5095972"/>
                <a:gd name="connsiteY2" fmla="*/ 1385661 h 4841960"/>
                <a:gd name="connsiteX3" fmla="*/ 457035 w 5095972"/>
                <a:gd name="connsiteY3" fmla="*/ 1036086 h 4841960"/>
                <a:gd name="connsiteX4" fmla="*/ 867546 w 5095972"/>
                <a:gd name="connsiteY4" fmla="*/ 1014344 h 4841960"/>
                <a:gd name="connsiteX5" fmla="*/ 1966018 w 5095972"/>
                <a:gd name="connsiteY5" fmla="*/ 1279850 h 4841960"/>
                <a:gd name="connsiteX6" fmla="*/ 2749948 w 5095972"/>
                <a:gd name="connsiteY6" fmla="*/ 0 h 4841960"/>
                <a:gd name="connsiteX7" fmla="*/ 3146302 w 5095972"/>
                <a:gd name="connsiteY7" fmla="*/ 1278714 h 4841960"/>
                <a:gd name="connsiteX8" fmla="*/ 4680372 w 5095972"/>
                <a:gd name="connsiteY8" fmla="*/ 711224 h 4841960"/>
                <a:gd name="connsiteX9" fmla="*/ 4255280 w 5095972"/>
                <a:gd name="connsiteY9" fmla="*/ 1480991 h 4841960"/>
                <a:gd name="connsiteX10" fmla="*/ 3905187 w 5095972"/>
                <a:gd name="connsiteY10" fmla="*/ 2012985 h 4841960"/>
                <a:gd name="connsiteX11" fmla="*/ 5084889 w 5095972"/>
                <a:gd name="connsiteY11" fmla="*/ 2339389 h 4841960"/>
                <a:gd name="connsiteX12" fmla="*/ 4694264 w 5095972"/>
                <a:gd name="connsiteY12" fmla="*/ 2632297 h 4841960"/>
                <a:gd name="connsiteX13" fmla="*/ 3961178 w 5095972"/>
                <a:gd name="connsiteY13" fmla="*/ 2866407 h 4841960"/>
                <a:gd name="connsiteX14" fmla="*/ 4479678 w 5095972"/>
                <a:gd name="connsiteY14" fmla="*/ 3770174 h 4841960"/>
                <a:gd name="connsiteX15" fmla="*/ 3249533 w 5095972"/>
                <a:gd name="connsiteY15" fmla="*/ 3507473 h 4841960"/>
                <a:gd name="connsiteX16" fmla="*/ 3166568 w 5095972"/>
                <a:gd name="connsiteY16" fmla="*/ 4840512 h 4841960"/>
                <a:gd name="connsiteX17" fmla="*/ 2404406 w 5095972"/>
                <a:gd name="connsiteY17" fmla="*/ 3718173 h 4841960"/>
                <a:gd name="connsiteX18" fmla="*/ 1176032 w 5095972"/>
                <a:gd name="connsiteY18" fmla="*/ 4301775 h 4841960"/>
                <a:gd name="connsiteX19" fmla="*/ 1559781 w 5095972"/>
                <a:gd name="connsiteY19" fmla="*/ 2981795 h 4841960"/>
                <a:gd name="connsiteX20" fmla="*/ 388250 w 5095972"/>
                <a:gd name="connsiteY20" fmla="*/ 3077685 h 4841960"/>
                <a:gd name="connsiteX21" fmla="*/ 40328 w 5095972"/>
                <a:gd name="connsiteY21" fmla="*/ 2805931 h 4841960"/>
                <a:gd name="connsiteX0" fmla="*/ 40328 w 5095972"/>
                <a:gd name="connsiteY0" fmla="*/ 2805931 h 4841960"/>
                <a:gd name="connsiteX1" fmla="*/ 1247571 w 5095972"/>
                <a:gd name="connsiteY1" fmla="*/ 2160898 h 4841960"/>
                <a:gd name="connsiteX2" fmla="*/ 582112 w 5095972"/>
                <a:gd name="connsiteY2" fmla="*/ 1385661 h 4841960"/>
                <a:gd name="connsiteX3" fmla="*/ 457035 w 5095972"/>
                <a:gd name="connsiteY3" fmla="*/ 1036086 h 4841960"/>
                <a:gd name="connsiteX4" fmla="*/ 867546 w 5095972"/>
                <a:gd name="connsiteY4" fmla="*/ 1014344 h 4841960"/>
                <a:gd name="connsiteX5" fmla="*/ 1966018 w 5095972"/>
                <a:gd name="connsiteY5" fmla="*/ 1279850 h 4841960"/>
                <a:gd name="connsiteX6" fmla="*/ 2749948 w 5095972"/>
                <a:gd name="connsiteY6" fmla="*/ 0 h 4841960"/>
                <a:gd name="connsiteX7" fmla="*/ 3146302 w 5095972"/>
                <a:gd name="connsiteY7" fmla="*/ 1278714 h 4841960"/>
                <a:gd name="connsiteX8" fmla="*/ 4680372 w 5095972"/>
                <a:gd name="connsiteY8" fmla="*/ 711224 h 4841960"/>
                <a:gd name="connsiteX9" fmla="*/ 4255280 w 5095972"/>
                <a:gd name="connsiteY9" fmla="*/ 1480991 h 4841960"/>
                <a:gd name="connsiteX10" fmla="*/ 3905187 w 5095972"/>
                <a:gd name="connsiteY10" fmla="*/ 2012985 h 4841960"/>
                <a:gd name="connsiteX11" fmla="*/ 5084889 w 5095972"/>
                <a:gd name="connsiteY11" fmla="*/ 2339389 h 4841960"/>
                <a:gd name="connsiteX12" fmla="*/ 4694264 w 5095972"/>
                <a:gd name="connsiteY12" fmla="*/ 2632297 h 4841960"/>
                <a:gd name="connsiteX13" fmla="*/ 3961178 w 5095972"/>
                <a:gd name="connsiteY13" fmla="*/ 2866407 h 4841960"/>
                <a:gd name="connsiteX14" fmla="*/ 4479678 w 5095972"/>
                <a:gd name="connsiteY14" fmla="*/ 3770174 h 4841960"/>
                <a:gd name="connsiteX15" fmla="*/ 3249533 w 5095972"/>
                <a:gd name="connsiteY15" fmla="*/ 3507473 h 4841960"/>
                <a:gd name="connsiteX16" fmla="*/ 3166568 w 5095972"/>
                <a:gd name="connsiteY16" fmla="*/ 4840512 h 4841960"/>
                <a:gd name="connsiteX17" fmla="*/ 2404406 w 5095972"/>
                <a:gd name="connsiteY17" fmla="*/ 3718173 h 4841960"/>
                <a:gd name="connsiteX18" fmla="*/ 1176032 w 5095972"/>
                <a:gd name="connsiteY18" fmla="*/ 4301775 h 4841960"/>
                <a:gd name="connsiteX19" fmla="*/ 1559781 w 5095972"/>
                <a:gd name="connsiteY19" fmla="*/ 2981795 h 4841960"/>
                <a:gd name="connsiteX20" fmla="*/ 388250 w 5095972"/>
                <a:gd name="connsiteY20" fmla="*/ 3077685 h 4841960"/>
                <a:gd name="connsiteX21" fmla="*/ 40328 w 5095972"/>
                <a:gd name="connsiteY21" fmla="*/ 2805931 h 4841960"/>
                <a:gd name="connsiteX0" fmla="*/ 40328 w 5095972"/>
                <a:gd name="connsiteY0" fmla="*/ 2805931 h 4841960"/>
                <a:gd name="connsiteX1" fmla="*/ 1247571 w 5095972"/>
                <a:gd name="connsiteY1" fmla="*/ 2160898 h 4841960"/>
                <a:gd name="connsiteX2" fmla="*/ 582112 w 5095972"/>
                <a:gd name="connsiteY2" fmla="*/ 1385661 h 4841960"/>
                <a:gd name="connsiteX3" fmla="*/ 457035 w 5095972"/>
                <a:gd name="connsiteY3" fmla="*/ 1036086 h 4841960"/>
                <a:gd name="connsiteX4" fmla="*/ 867546 w 5095972"/>
                <a:gd name="connsiteY4" fmla="*/ 1014344 h 4841960"/>
                <a:gd name="connsiteX5" fmla="*/ 1966018 w 5095972"/>
                <a:gd name="connsiteY5" fmla="*/ 1279850 h 4841960"/>
                <a:gd name="connsiteX6" fmla="*/ 2749948 w 5095972"/>
                <a:gd name="connsiteY6" fmla="*/ 0 h 4841960"/>
                <a:gd name="connsiteX7" fmla="*/ 3146302 w 5095972"/>
                <a:gd name="connsiteY7" fmla="*/ 1278714 h 4841960"/>
                <a:gd name="connsiteX8" fmla="*/ 4680372 w 5095972"/>
                <a:gd name="connsiteY8" fmla="*/ 711224 h 4841960"/>
                <a:gd name="connsiteX9" fmla="*/ 4255280 w 5095972"/>
                <a:gd name="connsiteY9" fmla="*/ 1480991 h 4841960"/>
                <a:gd name="connsiteX10" fmla="*/ 3905187 w 5095972"/>
                <a:gd name="connsiteY10" fmla="*/ 2012985 h 4841960"/>
                <a:gd name="connsiteX11" fmla="*/ 5084889 w 5095972"/>
                <a:gd name="connsiteY11" fmla="*/ 2339389 h 4841960"/>
                <a:gd name="connsiteX12" fmla="*/ 4694264 w 5095972"/>
                <a:gd name="connsiteY12" fmla="*/ 2632297 h 4841960"/>
                <a:gd name="connsiteX13" fmla="*/ 3961178 w 5095972"/>
                <a:gd name="connsiteY13" fmla="*/ 2866407 h 4841960"/>
                <a:gd name="connsiteX14" fmla="*/ 4479678 w 5095972"/>
                <a:gd name="connsiteY14" fmla="*/ 3770174 h 4841960"/>
                <a:gd name="connsiteX15" fmla="*/ 3249533 w 5095972"/>
                <a:gd name="connsiteY15" fmla="*/ 3507473 h 4841960"/>
                <a:gd name="connsiteX16" fmla="*/ 3166568 w 5095972"/>
                <a:gd name="connsiteY16" fmla="*/ 4840512 h 4841960"/>
                <a:gd name="connsiteX17" fmla="*/ 2404406 w 5095972"/>
                <a:gd name="connsiteY17" fmla="*/ 3718173 h 4841960"/>
                <a:gd name="connsiteX18" fmla="*/ 1075419 w 5095972"/>
                <a:gd name="connsiteY18" fmla="*/ 4437056 h 4841960"/>
                <a:gd name="connsiteX19" fmla="*/ 1559781 w 5095972"/>
                <a:gd name="connsiteY19" fmla="*/ 2981795 h 4841960"/>
                <a:gd name="connsiteX20" fmla="*/ 388250 w 5095972"/>
                <a:gd name="connsiteY20" fmla="*/ 3077685 h 4841960"/>
                <a:gd name="connsiteX21" fmla="*/ 40328 w 5095972"/>
                <a:gd name="connsiteY21" fmla="*/ 2805931 h 4841960"/>
                <a:gd name="connsiteX0" fmla="*/ 0 w 5055644"/>
                <a:gd name="connsiteY0" fmla="*/ 2805931 h 4841960"/>
                <a:gd name="connsiteX1" fmla="*/ 1207243 w 5055644"/>
                <a:gd name="connsiteY1" fmla="*/ 2160898 h 4841960"/>
                <a:gd name="connsiteX2" fmla="*/ 541784 w 5055644"/>
                <a:gd name="connsiteY2" fmla="*/ 1385661 h 4841960"/>
                <a:gd name="connsiteX3" fmla="*/ 416707 w 5055644"/>
                <a:gd name="connsiteY3" fmla="*/ 1036086 h 4841960"/>
                <a:gd name="connsiteX4" fmla="*/ 827218 w 5055644"/>
                <a:gd name="connsiteY4" fmla="*/ 1014344 h 4841960"/>
                <a:gd name="connsiteX5" fmla="*/ 1925690 w 5055644"/>
                <a:gd name="connsiteY5" fmla="*/ 1279850 h 4841960"/>
                <a:gd name="connsiteX6" fmla="*/ 2709620 w 5055644"/>
                <a:gd name="connsiteY6" fmla="*/ 0 h 4841960"/>
                <a:gd name="connsiteX7" fmla="*/ 3105974 w 5055644"/>
                <a:gd name="connsiteY7" fmla="*/ 1278714 h 4841960"/>
                <a:gd name="connsiteX8" fmla="*/ 4640044 w 5055644"/>
                <a:gd name="connsiteY8" fmla="*/ 711224 h 4841960"/>
                <a:gd name="connsiteX9" fmla="*/ 4214952 w 5055644"/>
                <a:gd name="connsiteY9" fmla="*/ 1480991 h 4841960"/>
                <a:gd name="connsiteX10" fmla="*/ 3864859 w 5055644"/>
                <a:gd name="connsiteY10" fmla="*/ 2012985 h 4841960"/>
                <a:gd name="connsiteX11" fmla="*/ 5044561 w 5055644"/>
                <a:gd name="connsiteY11" fmla="*/ 2339389 h 4841960"/>
                <a:gd name="connsiteX12" fmla="*/ 4653936 w 5055644"/>
                <a:gd name="connsiteY12" fmla="*/ 2632297 h 4841960"/>
                <a:gd name="connsiteX13" fmla="*/ 3920850 w 5055644"/>
                <a:gd name="connsiteY13" fmla="*/ 2866407 h 4841960"/>
                <a:gd name="connsiteX14" fmla="*/ 4439350 w 5055644"/>
                <a:gd name="connsiteY14" fmla="*/ 3770174 h 4841960"/>
                <a:gd name="connsiteX15" fmla="*/ 3209205 w 5055644"/>
                <a:gd name="connsiteY15" fmla="*/ 3507473 h 4841960"/>
                <a:gd name="connsiteX16" fmla="*/ 3126240 w 5055644"/>
                <a:gd name="connsiteY16" fmla="*/ 4840512 h 4841960"/>
                <a:gd name="connsiteX17" fmla="*/ 2364078 w 5055644"/>
                <a:gd name="connsiteY17" fmla="*/ 3718173 h 4841960"/>
                <a:gd name="connsiteX18" fmla="*/ 1035091 w 5055644"/>
                <a:gd name="connsiteY18" fmla="*/ 4437056 h 4841960"/>
                <a:gd name="connsiteX19" fmla="*/ 1519453 w 5055644"/>
                <a:gd name="connsiteY19" fmla="*/ 2981795 h 4841960"/>
                <a:gd name="connsiteX20" fmla="*/ 0 w 5055644"/>
                <a:gd name="connsiteY20" fmla="*/ 2805931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599657 w 5113517"/>
                <a:gd name="connsiteY2" fmla="*/ 1385661 h 4841960"/>
                <a:gd name="connsiteX3" fmla="*/ 474580 w 5113517"/>
                <a:gd name="connsiteY3" fmla="*/ 1036086 h 4841960"/>
                <a:gd name="connsiteX4" fmla="*/ 885091 w 5113517"/>
                <a:gd name="connsiteY4" fmla="*/ 1014344 h 4841960"/>
                <a:gd name="connsiteX5" fmla="*/ 1983563 w 5113517"/>
                <a:gd name="connsiteY5" fmla="*/ 1279850 h 4841960"/>
                <a:gd name="connsiteX6" fmla="*/ 2767493 w 5113517"/>
                <a:gd name="connsiteY6" fmla="*/ 0 h 4841960"/>
                <a:gd name="connsiteX7" fmla="*/ 3163847 w 5113517"/>
                <a:gd name="connsiteY7" fmla="*/ 1278714 h 4841960"/>
                <a:gd name="connsiteX8" fmla="*/ 4697917 w 5113517"/>
                <a:gd name="connsiteY8" fmla="*/ 711224 h 4841960"/>
                <a:gd name="connsiteX9" fmla="*/ 4272825 w 5113517"/>
                <a:gd name="connsiteY9" fmla="*/ 1480991 h 4841960"/>
                <a:gd name="connsiteX10" fmla="*/ 3922732 w 5113517"/>
                <a:gd name="connsiteY10" fmla="*/ 2012985 h 4841960"/>
                <a:gd name="connsiteX11" fmla="*/ 5102434 w 5113517"/>
                <a:gd name="connsiteY11" fmla="*/ 2339389 h 4841960"/>
                <a:gd name="connsiteX12" fmla="*/ 4711809 w 5113517"/>
                <a:gd name="connsiteY12" fmla="*/ 2632297 h 4841960"/>
                <a:gd name="connsiteX13" fmla="*/ 3978723 w 5113517"/>
                <a:gd name="connsiteY13" fmla="*/ 2866407 h 4841960"/>
                <a:gd name="connsiteX14" fmla="*/ 4497223 w 5113517"/>
                <a:gd name="connsiteY14" fmla="*/ 3770174 h 4841960"/>
                <a:gd name="connsiteX15" fmla="*/ 3267078 w 5113517"/>
                <a:gd name="connsiteY15" fmla="*/ 3507473 h 4841960"/>
                <a:gd name="connsiteX16" fmla="*/ 3184113 w 5113517"/>
                <a:gd name="connsiteY16" fmla="*/ 4840512 h 4841960"/>
                <a:gd name="connsiteX17" fmla="*/ 2421951 w 5113517"/>
                <a:gd name="connsiteY17" fmla="*/ 3718173 h 4841960"/>
                <a:gd name="connsiteX18" fmla="*/ 1092964 w 5113517"/>
                <a:gd name="connsiteY18" fmla="*/ 4437056 h 4841960"/>
                <a:gd name="connsiteX19" fmla="*/ 1577326 w 5113517"/>
                <a:gd name="connsiteY19" fmla="*/ 2981795 h 4841960"/>
                <a:gd name="connsiteX20" fmla="*/ -1 w 5113517"/>
                <a:gd name="connsiteY20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599659 w 5113519"/>
                <a:gd name="connsiteY2" fmla="*/ 1385661 h 4841960"/>
                <a:gd name="connsiteX3" fmla="*/ 474582 w 5113519"/>
                <a:gd name="connsiteY3" fmla="*/ 1036086 h 4841960"/>
                <a:gd name="connsiteX4" fmla="*/ 885093 w 5113519"/>
                <a:gd name="connsiteY4" fmla="*/ 1014344 h 4841960"/>
                <a:gd name="connsiteX5" fmla="*/ 1983565 w 5113519"/>
                <a:gd name="connsiteY5" fmla="*/ 1279850 h 4841960"/>
                <a:gd name="connsiteX6" fmla="*/ 2767495 w 5113519"/>
                <a:gd name="connsiteY6" fmla="*/ 0 h 4841960"/>
                <a:gd name="connsiteX7" fmla="*/ 3163849 w 5113519"/>
                <a:gd name="connsiteY7" fmla="*/ 1278714 h 4841960"/>
                <a:gd name="connsiteX8" fmla="*/ 4697919 w 5113519"/>
                <a:gd name="connsiteY8" fmla="*/ 711224 h 4841960"/>
                <a:gd name="connsiteX9" fmla="*/ 4272827 w 5113519"/>
                <a:gd name="connsiteY9" fmla="*/ 1480991 h 4841960"/>
                <a:gd name="connsiteX10" fmla="*/ 3922734 w 5113519"/>
                <a:gd name="connsiteY10" fmla="*/ 2012985 h 4841960"/>
                <a:gd name="connsiteX11" fmla="*/ 5102436 w 5113519"/>
                <a:gd name="connsiteY11" fmla="*/ 2339389 h 4841960"/>
                <a:gd name="connsiteX12" fmla="*/ 4711811 w 5113519"/>
                <a:gd name="connsiteY12" fmla="*/ 2632297 h 4841960"/>
                <a:gd name="connsiteX13" fmla="*/ 3978725 w 5113519"/>
                <a:gd name="connsiteY13" fmla="*/ 2866407 h 4841960"/>
                <a:gd name="connsiteX14" fmla="*/ 4497225 w 5113519"/>
                <a:gd name="connsiteY14" fmla="*/ 3770174 h 4841960"/>
                <a:gd name="connsiteX15" fmla="*/ 3267080 w 5113519"/>
                <a:gd name="connsiteY15" fmla="*/ 3507473 h 4841960"/>
                <a:gd name="connsiteX16" fmla="*/ 3184115 w 5113519"/>
                <a:gd name="connsiteY16" fmla="*/ 4840512 h 4841960"/>
                <a:gd name="connsiteX17" fmla="*/ 2421953 w 5113519"/>
                <a:gd name="connsiteY17" fmla="*/ 3718173 h 4841960"/>
                <a:gd name="connsiteX18" fmla="*/ 1092966 w 5113519"/>
                <a:gd name="connsiteY18" fmla="*/ 4437056 h 4841960"/>
                <a:gd name="connsiteX19" fmla="*/ 1577328 w 5113519"/>
                <a:gd name="connsiteY19" fmla="*/ 2981795 h 4841960"/>
                <a:gd name="connsiteX20" fmla="*/ 1 w 5113519"/>
                <a:gd name="connsiteY20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74580 w 5113517"/>
                <a:gd name="connsiteY2" fmla="*/ 1036086 h 4841960"/>
                <a:gd name="connsiteX3" fmla="*/ 885091 w 5113517"/>
                <a:gd name="connsiteY3" fmla="*/ 1014344 h 4841960"/>
                <a:gd name="connsiteX4" fmla="*/ 1983563 w 5113517"/>
                <a:gd name="connsiteY4" fmla="*/ 1279850 h 4841960"/>
                <a:gd name="connsiteX5" fmla="*/ 2767493 w 5113517"/>
                <a:gd name="connsiteY5" fmla="*/ 0 h 4841960"/>
                <a:gd name="connsiteX6" fmla="*/ 3163847 w 5113517"/>
                <a:gd name="connsiteY6" fmla="*/ 1278714 h 4841960"/>
                <a:gd name="connsiteX7" fmla="*/ 4697917 w 5113517"/>
                <a:gd name="connsiteY7" fmla="*/ 711224 h 4841960"/>
                <a:gd name="connsiteX8" fmla="*/ 4272825 w 5113517"/>
                <a:gd name="connsiteY8" fmla="*/ 1480991 h 4841960"/>
                <a:gd name="connsiteX9" fmla="*/ 3922732 w 5113517"/>
                <a:gd name="connsiteY9" fmla="*/ 2012985 h 4841960"/>
                <a:gd name="connsiteX10" fmla="*/ 5102434 w 5113517"/>
                <a:gd name="connsiteY10" fmla="*/ 2339389 h 4841960"/>
                <a:gd name="connsiteX11" fmla="*/ 4711809 w 5113517"/>
                <a:gd name="connsiteY11" fmla="*/ 2632297 h 4841960"/>
                <a:gd name="connsiteX12" fmla="*/ 3978723 w 5113517"/>
                <a:gd name="connsiteY12" fmla="*/ 2866407 h 4841960"/>
                <a:gd name="connsiteX13" fmla="*/ 4497223 w 5113517"/>
                <a:gd name="connsiteY13" fmla="*/ 3770174 h 4841960"/>
                <a:gd name="connsiteX14" fmla="*/ 3267078 w 5113517"/>
                <a:gd name="connsiteY14" fmla="*/ 3507473 h 4841960"/>
                <a:gd name="connsiteX15" fmla="*/ 3184113 w 5113517"/>
                <a:gd name="connsiteY15" fmla="*/ 4840512 h 4841960"/>
                <a:gd name="connsiteX16" fmla="*/ 2421951 w 5113517"/>
                <a:gd name="connsiteY16" fmla="*/ 3718173 h 4841960"/>
                <a:gd name="connsiteX17" fmla="*/ 1092964 w 5113517"/>
                <a:gd name="connsiteY17" fmla="*/ 4437056 h 4841960"/>
                <a:gd name="connsiteX18" fmla="*/ 1577326 w 5113517"/>
                <a:gd name="connsiteY18" fmla="*/ 2981795 h 4841960"/>
                <a:gd name="connsiteX19" fmla="*/ -1 w 5113517"/>
                <a:gd name="connsiteY19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74582 w 5113519"/>
                <a:gd name="connsiteY2" fmla="*/ 103608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85508 w 5113519"/>
                <a:gd name="connsiteY2" fmla="*/ 93372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85508 w 5113519"/>
                <a:gd name="connsiteY2" fmla="*/ 93372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85508 w 5113519"/>
                <a:gd name="connsiteY2" fmla="*/ 93372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02498"/>
                <a:gd name="connsiteY0" fmla="*/ 2871567 h 4841960"/>
                <a:gd name="connsiteX1" fmla="*/ 1265118 w 5102498"/>
                <a:gd name="connsiteY1" fmla="*/ 2160898 h 4841960"/>
                <a:gd name="connsiteX2" fmla="*/ 485508 w 5102498"/>
                <a:gd name="connsiteY2" fmla="*/ 933726 h 4841960"/>
                <a:gd name="connsiteX3" fmla="*/ 1983565 w 5102498"/>
                <a:gd name="connsiteY3" fmla="*/ 1279850 h 4841960"/>
                <a:gd name="connsiteX4" fmla="*/ 2767495 w 5102498"/>
                <a:gd name="connsiteY4" fmla="*/ 0 h 4841960"/>
                <a:gd name="connsiteX5" fmla="*/ 3163849 w 5102498"/>
                <a:gd name="connsiteY5" fmla="*/ 1278714 h 4841960"/>
                <a:gd name="connsiteX6" fmla="*/ 4697919 w 5102498"/>
                <a:gd name="connsiteY6" fmla="*/ 711224 h 4841960"/>
                <a:gd name="connsiteX7" fmla="*/ 4272827 w 5102498"/>
                <a:gd name="connsiteY7" fmla="*/ 1480991 h 4841960"/>
                <a:gd name="connsiteX8" fmla="*/ 3922734 w 5102498"/>
                <a:gd name="connsiteY8" fmla="*/ 2012985 h 4841960"/>
                <a:gd name="connsiteX9" fmla="*/ 5102436 w 5102498"/>
                <a:gd name="connsiteY9" fmla="*/ 2339389 h 4841960"/>
                <a:gd name="connsiteX10" fmla="*/ 3978725 w 5102498"/>
                <a:gd name="connsiteY10" fmla="*/ 2866407 h 4841960"/>
                <a:gd name="connsiteX11" fmla="*/ 4497225 w 5102498"/>
                <a:gd name="connsiteY11" fmla="*/ 3770174 h 4841960"/>
                <a:gd name="connsiteX12" fmla="*/ 3267080 w 5102498"/>
                <a:gd name="connsiteY12" fmla="*/ 3507473 h 4841960"/>
                <a:gd name="connsiteX13" fmla="*/ 3184115 w 5102498"/>
                <a:gd name="connsiteY13" fmla="*/ 4840512 h 4841960"/>
                <a:gd name="connsiteX14" fmla="*/ 2421953 w 5102498"/>
                <a:gd name="connsiteY14" fmla="*/ 3718173 h 4841960"/>
                <a:gd name="connsiteX15" fmla="*/ 1092966 w 5102498"/>
                <a:gd name="connsiteY15" fmla="*/ 4437056 h 4841960"/>
                <a:gd name="connsiteX16" fmla="*/ 1577328 w 5102498"/>
                <a:gd name="connsiteY16" fmla="*/ 2981795 h 4841960"/>
                <a:gd name="connsiteX17" fmla="*/ 1 w 5102498"/>
                <a:gd name="connsiteY17" fmla="*/ 2871567 h 4841960"/>
                <a:gd name="connsiteX0" fmla="*/ -1 w 5102490"/>
                <a:gd name="connsiteY0" fmla="*/ 2871567 h 4841960"/>
                <a:gd name="connsiteX1" fmla="*/ 1265116 w 5102490"/>
                <a:gd name="connsiteY1" fmla="*/ 2160898 h 4841960"/>
                <a:gd name="connsiteX2" fmla="*/ 485506 w 5102490"/>
                <a:gd name="connsiteY2" fmla="*/ 933726 h 4841960"/>
                <a:gd name="connsiteX3" fmla="*/ 1983563 w 5102490"/>
                <a:gd name="connsiteY3" fmla="*/ 1279850 h 4841960"/>
                <a:gd name="connsiteX4" fmla="*/ 2767493 w 5102490"/>
                <a:gd name="connsiteY4" fmla="*/ 0 h 4841960"/>
                <a:gd name="connsiteX5" fmla="*/ 3163847 w 5102490"/>
                <a:gd name="connsiteY5" fmla="*/ 1278714 h 4841960"/>
                <a:gd name="connsiteX6" fmla="*/ 4697917 w 5102490"/>
                <a:gd name="connsiteY6" fmla="*/ 711224 h 4841960"/>
                <a:gd name="connsiteX7" fmla="*/ 4272825 w 5102490"/>
                <a:gd name="connsiteY7" fmla="*/ 1480991 h 4841960"/>
                <a:gd name="connsiteX8" fmla="*/ 3922732 w 5102490"/>
                <a:gd name="connsiteY8" fmla="*/ 2012985 h 4841960"/>
                <a:gd name="connsiteX9" fmla="*/ 5102434 w 5102490"/>
                <a:gd name="connsiteY9" fmla="*/ 2339389 h 4841960"/>
                <a:gd name="connsiteX10" fmla="*/ 3863684 w 5102490"/>
                <a:gd name="connsiteY10" fmla="*/ 2811641 h 4841960"/>
                <a:gd name="connsiteX11" fmla="*/ 4497223 w 5102490"/>
                <a:gd name="connsiteY11" fmla="*/ 3770174 h 4841960"/>
                <a:gd name="connsiteX12" fmla="*/ 3267078 w 5102490"/>
                <a:gd name="connsiteY12" fmla="*/ 3507473 h 4841960"/>
                <a:gd name="connsiteX13" fmla="*/ 3184113 w 5102490"/>
                <a:gd name="connsiteY13" fmla="*/ 4840512 h 4841960"/>
                <a:gd name="connsiteX14" fmla="*/ 2421951 w 5102490"/>
                <a:gd name="connsiteY14" fmla="*/ 3718173 h 4841960"/>
                <a:gd name="connsiteX15" fmla="*/ 1092964 w 5102490"/>
                <a:gd name="connsiteY15" fmla="*/ 4437056 h 4841960"/>
                <a:gd name="connsiteX16" fmla="*/ 1577326 w 5102490"/>
                <a:gd name="connsiteY16" fmla="*/ 2981795 h 4841960"/>
                <a:gd name="connsiteX17" fmla="*/ -1 w 5102490"/>
                <a:gd name="connsiteY17" fmla="*/ 2871567 h 4841960"/>
                <a:gd name="connsiteX0" fmla="*/ 1 w 5102527"/>
                <a:gd name="connsiteY0" fmla="*/ 2871567 h 4841960"/>
                <a:gd name="connsiteX1" fmla="*/ 1265118 w 5102527"/>
                <a:gd name="connsiteY1" fmla="*/ 2160898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67080 w 5102527"/>
                <a:gd name="connsiteY12" fmla="*/ 3507473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265116 w 5102525"/>
                <a:gd name="connsiteY1" fmla="*/ 2160898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497223 w 5102525"/>
                <a:gd name="connsiteY11" fmla="*/ 3770174 h 4841960"/>
                <a:gd name="connsiteX12" fmla="*/ 3267078 w 5102525"/>
                <a:gd name="connsiteY12" fmla="*/ 3507473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265118 w 5102527"/>
                <a:gd name="connsiteY1" fmla="*/ 2160898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67080 w 5102527"/>
                <a:gd name="connsiteY12" fmla="*/ 3507473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332556 w 5102525"/>
                <a:gd name="connsiteY1" fmla="*/ 2089701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497223 w 5102525"/>
                <a:gd name="connsiteY11" fmla="*/ 3770174 h 4841960"/>
                <a:gd name="connsiteX12" fmla="*/ 3267078 w 5102525"/>
                <a:gd name="connsiteY12" fmla="*/ 3507473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67080 w 5102527"/>
                <a:gd name="connsiteY12" fmla="*/ 3507473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612941 w 5102525"/>
                <a:gd name="connsiteY1" fmla="*/ 2131595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497223 w 5102525"/>
                <a:gd name="connsiteY11" fmla="*/ 3770174 h 4841960"/>
                <a:gd name="connsiteX12" fmla="*/ 3217928 w 5102525"/>
                <a:gd name="connsiteY12" fmla="*/ 3356807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17930 w 5102527"/>
                <a:gd name="connsiteY12" fmla="*/ 3356807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612941 w 5102525"/>
                <a:gd name="connsiteY1" fmla="*/ 2131595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828313 w 5102525"/>
                <a:gd name="connsiteY11" fmla="*/ 3987432 h 4841960"/>
                <a:gd name="connsiteX12" fmla="*/ 3217928 w 5102525"/>
                <a:gd name="connsiteY12" fmla="*/ 3356807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612941 w 5102525"/>
                <a:gd name="connsiteY1" fmla="*/ 2131595 h 4841960"/>
                <a:gd name="connsiteX2" fmla="*/ 485506 w 5102525"/>
                <a:gd name="connsiteY2" fmla="*/ 933726 h 4841960"/>
                <a:gd name="connsiteX3" fmla="*/ 2320372 w 5102525"/>
                <a:gd name="connsiteY3" fmla="*/ 1553982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828313 w 5102525"/>
                <a:gd name="connsiteY11" fmla="*/ 3987432 h 4841960"/>
                <a:gd name="connsiteX12" fmla="*/ 3349200 w 5102525"/>
                <a:gd name="connsiteY12" fmla="*/ 3472552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2253602 w 5102527"/>
                <a:gd name="connsiteY3" fmla="*/ 1457047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612941 w 5102525"/>
                <a:gd name="connsiteY1" fmla="*/ 2131595 h 4841960"/>
                <a:gd name="connsiteX2" fmla="*/ 485506 w 5102525"/>
                <a:gd name="connsiteY2" fmla="*/ 933726 h 4841960"/>
                <a:gd name="connsiteX3" fmla="*/ 2253600 w 5102525"/>
                <a:gd name="connsiteY3" fmla="*/ 1457047 h 4841960"/>
                <a:gd name="connsiteX4" fmla="*/ 2767493 w 5102525"/>
                <a:gd name="connsiteY4" fmla="*/ 0 h 4841960"/>
                <a:gd name="connsiteX5" fmla="*/ 3180840 w 5102525"/>
                <a:gd name="connsiteY5" fmla="*/ 1613401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828313 w 5102525"/>
                <a:gd name="connsiteY11" fmla="*/ 3987432 h 4841960"/>
                <a:gd name="connsiteX12" fmla="*/ 3349200 w 5102525"/>
                <a:gd name="connsiteY12" fmla="*/ 3472552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2253602 w 5102527"/>
                <a:gd name="connsiteY3" fmla="*/ 1457047 h 4841960"/>
                <a:gd name="connsiteX4" fmla="*/ 2767495 w 5102527"/>
                <a:gd name="connsiteY4" fmla="*/ 0 h 4841960"/>
                <a:gd name="connsiteX5" fmla="*/ 3180842 w 5102527"/>
                <a:gd name="connsiteY5" fmla="*/ 1613401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102527" h="4841960">
                  <a:moveTo>
                    <a:pt x="1" y="2871567"/>
                  </a:moveTo>
                  <a:cubicBezTo>
                    <a:pt x="421402" y="2584945"/>
                    <a:pt x="1175071" y="2342174"/>
                    <a:pt x="1612943" y="2131595"/>
                  </a:cubicBezTo>
                  <a:cubicBezTo>
                    <a:pt x="1481299" y="1826529"/>
                    <a:pt x="548845" y="1124818"/>
                    <a:pt x="485508" y="933726"/>
                  </a:cubicBezTo>
                  <a:cubicBezTo>
                    <a:pt x="1004428" y="1022184"/>
                    <a:pt x="2157000" y="1438183"/>
                    <a:pt x="2253602" y="1457047"/>
                  </a:cubicBezTo>
                  <a:cubicBezTo>
                    <a:pt x="2421883" y="1235963"/>
                    <a:pt x="2561804" y="370262"/>
                    <a:pt x="2767495" y="0"/>
                  </a:cubicBezTo>
                  <a:cubicBezTo>
                    <a:pt x="2961050" y="579670"/>
                    <a:pt x="3085800" y="1250964"/>
                    <a:pt x="3180842" y="1613401"/>
                  </a:cubicBezTo>
                  <a:cubicBezTo>
                    <a:pt x="3830458" y="1277637"/>
                    <a:pt x="4513089" y="677511"/>
                    <a:pt x="4697919" y="711224"/>
                  </a:cubicBezTo>
                  <a:cubicBezTo>
                    <a:pt x="4671089" y="917044"/>
                    <a:pt x="4368692" y="1342376"/>
                    <a:pt x="4272827" y="1480991"/>
                  </a:cubicBezTo>
                  <a:lnTo>
                    <a:pt x="3922734" y="2012985"/>
                  </a:lnTo>
                  <a:cubicBezTo>
                    <a:pt x="4061002" y="2156051"/>
                    <a:pt x="4970923" y="2236170"/>
                    <a:pt x="5102436" y="2339389"/>
                  </a:cubicBezTo>
                  <a:cubicBezTo>
                    <a:pt x="5111768" y="2481626"/>
                    <a:pt x="4403169" y="2567925"/>
                    <a:pt x="3863686" y="2811641"/>
                  </a:cubicBezTo>
                  <a:cubicBezTo>
                    <a:pt x="4058045" y="3055818"/>
                    <a:pt x="4635886" y="3630336"/>
                    <a:pt x="4828315" y="3987432"/>
                  </a:cubicBezTo>
                  <a:cubicBezTo>
                    <a:pt x="4478531" y="3927776"/>
                    <a:pt x="3667817" y="3513566"/>
                    <a:pt x="3349202" y="3472552"/>
                  </a:cubicBezTo>
                  <a:cubicBezTo>
                    <a:pt x="3302826" y="3787859"/>
                    <a:pt x="3264946" y="4551710"/>
                    <a:pt x="3184115" y="4840512"/>
                  </a:cubicBezTo>
                  <a:cubicBezTo>
                    <a:pt x="3047820" y="4888982"/>
                    <a:pt x="2486222" y="3704492"/>
                    <a:pt x="2421953" y="3718173"/>
                  </a:cubicBezTo>
                  <a:cubicBezTo>
                    <a:pt x="2290571" y="3712506"/>
                    <a:pt x="1238296" y="4573139"/>
                    <a:pt x="1092966" y="4437056"/>
                  </a:cubicBezTo>
                  <a:cubicBezTo>
                    <a:pt x="1167837" y="3959174"/>
                    <a:pt x="1449412" y="3421788"/>
                    <a:pt x="1577328" y="2981795"/>
                  </a:cubicBezTo>
                  <a:cubicBezTo>
                    <a:pt x="1489335" y="2910464"/>
                    <a:pt x="52036" y="3008383"/>
                    <a:pt x="1" y="287156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8837580B-FC1A-5972-AF52-8C880799FC6A}"/>
                </a:ext>
              </a:extLst>
            </p:cNvPr>
            <p:cNvGrpSpPr/>
            <p:nvPr/>
          </p:nvGrpSpPr>
          <p:grpSpPr>
            <a:xfrm flipH="1">
              <a:off x="10919406" y="5908182"/>
              <a:ext cx="604535" cy="324056"/>
              <a:chOff x="5447388" y="3100610"/>
              <a:chExt cx="1500891" cy="804540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6F0DE113-2459-DCEF-8DFE-52CD9480794D}"/>
                  </a:ext>
                </a:extLst>
              </p:cNvPr>
              <p:cNvSpPr/>
              <p:nvPr/>
            </p:nvSpPr>
            <p:spPr>
              <a:xfrm>
                <a:off x="5447388" y="3266522"/>
                <a:ext cx="541294" cy="638628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8631A13C-79E5-BE04-8ED7-F3072147513A}"/>
                  </a:ext>
                </a:extLst>
              </p:cNvPr>
              <p:cNvSpPr/>
              <p:nvPr/>
            </p:nvSpPr>
            <p:spPr>
              <a:xfrm>
                <a:off x="5648906" y="3266522"/>
                <a:ext cx="325836" cy="289179"/>
              </a:xfrm>
              <a:custGeom>
                <a:avLst/>
                <a:gdLst>
                  <a:gd name="connsiteX0" fmla="*/ 66769 w 325836"/>
                  <a:gd name="connsiteY0" fmla="*/ 0 h 289179"/>
                  <a:gd name="connsiteX1" fmla="*/ 316147 w 325836"/>
                  <a:gd name="connsiteY1" fmla="*/ 195023 h 289179"/>
                  <a:gd name="connsiteX2" fmla="*/ 325836 w 325836"/>
                  <a:gd name="connsiteY2" fmla="*/ 231847 h 289179"/>
                  <a:gd name="connsiteX3" fmla="*/ 265409 w 325836"/>
                  <a:gd name="connsiteY3" fmla="*/ 275001 h 289179"/>
                  <a:gd name="connsiteX4" fmla="*/ 185019 w 325836"/>
                  <a:gd name="connsiteY4" fmla="*/ 288684 h 289179"/>
                  <a:gd name="connsiteX5" fmla="*/ 1897 w 325836"/>
                  <a:gd name="connsiteY5" fmla="*/ 21266 h 289179"/>
                  <a:gd name="connsiteX6" fmla="*/ 4770 w 325836"/>
                  <a:gd name="connsiteY6" fmla="*/ 9217 h 289179"/>
                  <a:gd name="connsiteX7" fmla="*/ 12224 w 325836"/>
                  <a:gd name="connsiteY7" fmla="*/ 6487 h 289179"/>
                  <a:gd name="connsiteX8" fmla="*/ 66769 w 325836"/>
                  <a:gd name="connsiteY8" fmla="*/ 0 h 289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836" h="289179">
                    <a:moveTo>
                      <a:pt x="66769" y="0"/>
                    </a:moveTo>
                    <a:cubicBezTo>
                      <a:pt x="178875" y="0"/>
                      <a:pt x="275061" y="80416"/>
                      <a:pt x="316147" y="195023"/>
                    </a:cubicBezTo>
                    <a:lnTo>
                      <a:pt x="325836" y="231847"/>
                    </a:lnTo>
                    <a:lnTo>
                      <a:pt x="265409" y="275001"/>
                    </a:lnTo>
                    <a:cubicBezTo>
                      <a:pt x="240185" y="285865"/>
                      <a:pt x="212992" y="290848"/>
                      <a:pt x="185019" y="288684"/>
                    </a:cubicBezTo>
                    <a:cubicBezTo>
                      <a:pt x="73129" y="280029"/>
                      <a:pt x="-14093" y="186477"/>
                      <a:pt x="1897" y="21266"/>
                    </a:cubicBezTo>
                    <a:lnTo>
                      <a:pt x="4770" y="9217"/>
                    </a:lnTo>
                    <a:lnTo>
                      <a:pt x="12224" y="6487"/>
                    </a:lnTo>
                    <a:cubicBezTo>
                      <a:pt x="29843" y="2234"/>
                      <a:pt x="48085" y="0"/>
                      <a:pt x="667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50EBF68B-15B7-1639-849A-82250DFFE394}"/>
                  </a:ext>
                </a:extLst>
              </p:cNvPr>
              <p:cNvSpPr/>
              <p:nvPr/>
            </p:nvSpPr>
            <p:spPr>
              <a:xfrm>
                <a:off x="6406985" y="3100610"/>
                <a:ext cx="541294" cy="638628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9FE3985F-A3B9-55BE-04C8-7715A0A633E1}"/>
                  </a:ext>
                </a:extLst>
              </p:cNvPr>
              <p:cNvSpPr/>
              <p:nvPr/>
            </p:nvSpPr>
            <p:spPr>
              <a:xfrm>
                <a:off x="6611291" y="3100610"/>
                <a:ext cx="325836" cy="289179"/>
              </a:xfrm>
              <a:custGeom>
                <a:avLst/>
                <a:gdLst>
                  <a:gd name="connsiteX0" fmla="*/ 66769 w 325836"/>
                  <a:gd name="connsiteY0" fmla="*/ 0 h 289179"/>
                  <a:gd name="connsiteX1" fmla="*/ 316147 w 325836"/>
                  <a:gd name="connsiteY1" fmla="*/ 195023 h 289179"/>
                  <a:gd name="connsiteX2" fmla="*/ 325836 w 325836"/>
                  <a:gd name="connsiteY2" fmla="*/ 231847 h 289179"/>
                  <a:gd name="connsiteX3" fmla="*/ 265409 w 325836"/>
                  <a:gd name="connsiteY3" fmla="*/ 275001 h 289179"/>
                  <a:gd name="connsiteX4" fmla="*/ 185019 w 325836"/>
                  <a:gd name="connsiteY4" fmla="*/ 288684 h 289179"/>
                  <a:gd name="connsiteX5" fmla="*/ 1897 w 325836"/>
                  <a:gd name="connsiteY5" fmla="*/ 21266 h 289179"/>
                  <a:gd name="connsiteX6" fmla="*/ 4770 w 325836"/>
                  <a:gd name="connsiteY6" fmla="*/ 9217 h 289179"/>
                  <a:gd name="connsiteX7" fmla="*/ 12224 w 325836"/>
                  <a:gd name="connsiteY7" fmla="*/ 6487 h 289179"/>
                  <a:gd name="connsiteX8" fmla="*/ 66769 w 325836"/>
                  <a:gd name="connsiteY8" fmla="*/ 0 h 289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836" h="289179">
                    <a:moveTo>
                      <a:pt x="66769" y="0"/>
                    </a:moveTo>
                    <a:cubicBezTo>
                      <a:pt x="178875" y="0"/>
                      <a:pt x="275061" y="80416"/>
                      <a:pt x="316147" y="195023"/>
                    </a:cubicBezTo>
                    <a:lnTo>
                      <a:pt x="325836" y="231847"/>
                    </a:lnTo>
                    <a:lnTo>
                      <a:pt x="265409" y="275001"/>
                    </a:lnTo>
                    <a:cubicBezTo>
                      <a:pt x="240185" y="285865"/>
                      <a:pt x="212992" y="290848"/>
                      <a:pt x="185019" y="288684"/>
                    </a:cubicBezTo>
                    <a:cubicBezTo>
                      <a:pt x="73129" y="280029"/>
                      <a:pt x="-14093" y="186477"/>
                      <a:pt x="1897" y="21266"/>
                    </a:cubicBezTo>
                    <a:lnTo>
                      <a:pt x="4770" y="9217"/>
                    </a:lnTo>
                    <a:lnTo>
                      <a:pt x="12224" y="6487"/>
                    </a:lnTo>
                    <a:cubicBezTo>
                      <a:pt x="29843" y="2234"/>
                      <a:pt x="48085" y="0"/>
                      <a:pt x="667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ABE18D86-2ACA-9CC0-C76C-3F75D3765E00}"/>
                  </a:ext>
                </a:extLst>
              </p:cNvPr>
              <p:cNvSpPr/>
              <p:nvPr/>
            </p:nvSpPr>
            <p:spPr>
              <a:xfrm>
                <a:off x="6145254" y="3809875"/>
                <a:ext cx="202240" cy="91643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239" h="91643">
                    <a:moveTo>
                      <a:pt x="0" y="6914"/>
                    </a:moveTo>
                    <a:cubicBezTo>
                      <a:pt x="25926" y="61795"/>
                      <a:pt x="73464" y="92764"/>
                      <a:pt x="107170" y="91612"/>
                    </a:cubicBezTo>
                    <a:cubicBezTo>
                      <a:pt x="140876" y="90460"/>
                      <a:pt x="196335" y="69070"/>
                      <a:pt x="202239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74598AD4-0B65-BE9C-01FA-37C04C813984}"/>
                </a:ext>
              </a:extLst>
            </p:cNvPr>
            <p:cNvGrpSpPr/>
            <p:nvPr/>
          </p:nvGrpSpPr>
          <p:grpSpPr>
            <a:xfrm rot="10991591" flipH="1">
              <a:off x="7446963" y="4767894"/>
              <a:ext cx="550250" cy="268884"/>
              <a:chOff x="9017281" y="2376893"/>
              <a:chExt cx="631994" cy="308829"/>
            </a:xfrm>
          </p:grpSpPr>
          <p:sp>
            <p:nvSpPr>
              <p:cNvPr id="20" name="Oval 19">
                <a:extLst>
                  <a:ext uri="{FF2B5EF4-FFF2-40B4-BE49-F238E27FC236}">
                    <a16:creationId xmlns:a16="http://schemas.microsoft.com/office/drawing/2014/main" id="{0A278416-F64F-2340-D38F-8A9ABE73CC5B}"/>
                  </a:ext>
                </a:extLst>
              </p:cNvPr>
              <p:cNvSpPr/>
              <p:nvPr/>
            </p:nvSpPr>
            <p:spPr>
              <a:xfrm rot="11328795" flipH="1" flipV="1">
                <a:off x="9017281" y="2390279"/>
                <a:ext cx="250414" cy="295443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2089871-B2BF-1152-C7E8-85A5798A2F23}"/>
                  </a:ext>
                </a:extLst>
              </p:cNvPr>
              <p:cNvSpPr/>
              <p:nvPr/>
            </p:nvSpPr>
            <p:spPr>
              <a:xfrm rot="11328795" flipH="1" flipV="1">
                <a:off x="9122380" y="2397881"/>
                <a:ext cx="150739" cy="133780"/>
              </a:xfrm>
              <a:custGeom>
                <a:avLst/>
                <a:gdLst>
                  <a:gd name="connsiteX0" fmla="*/ 66769 w 325836"/>
                  <a:gd name="connsiteY0" fmla="*/ 0 h 289179"/>
                  <a:gd name="connsiteX1" fmla="*/ 316147 w 325836"/>
                  <a:gd name="connsiteY1" fmla="*/ 195023 h 289179"/>
                  <a:gd name="connsiteX2" fmla="*/ 325836 w 325836"/>
                  <a:gd name="connsiteY2" fmla="*/ 231847 h 289179"/>
                  <a:gd name="connsiteX3" fmla="*/ 265409 w 325836"/>
                  <a:gd name="connsiteY3" fmla="*/ 275001 h 289179"/>
                  <a:gd name="connsiteX4" fmla="*/ 185019 w 325836"/>
                  <a:gd name="connsiteY4" fmla="*/ 288684 h 289179"/>
                  <a:gd name="connsiteX5" fmla="*/ 1897 w 325836"/>
                  <a:gd name="connsiteY5" fmla="*/ 21266 h 289179"/>
                  <a:gd name="connsiteX6" fmla="*/ 4770 w 325836"/>
                  <a:gd name="connsiteY6" fmla="*/ 9217 h 289179"/>
                  <a:gd name="connsiteX7" fmla="*/ 12224 w 325836"/>
                  <a:gd name="connsiteY7" fmla="*/ 6487 h 289179"/>
                  <a:gd name="connsiteX8" fmla="*/ 66769 w 325836"/>
                  <a:gd name="connsiteY8" fmla="*/ 0 h 289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836" h="289179">
                    <a:moveTo>
                      <a:pt x="66769" y="0"/>
                    </a:moveTo>
                    <a:cubicBezTo>
                      <a:pt x="178875" y="0"/>
                      <a:pt x="275061" y="80416"/>
                      <a:pt x="316147" y="195023"/>
                    </a:cubicBezTo>
                    <a:lnTo>
                      <a:pt x="325836" y="231847"/>
                    </a:lnTo>
                    <a:lnTo>
                      <a:pt x="265409" y="275001"/>
                    </a:lnTo>
                    <a:cubicBezTo>
                      <a:pt x="240185" y="285865"/>
                      <a:pt x="212992" y="290848"/>
                      <a:pt x="185019" y="288684"/>
                    </a:cubicBezTo>
                    <a:cubicBezTo>
                      <a:pt x="73129" y="280029"/>
                      <a:pt x="-14093" y="186477"/>
                      <a:pt x="1897" y="21266"/>
                    </a:cubicBezTo>
                    <a:lnTo>
                      <a:pt x="4770" y="9217"/>
                    </a:lnTo>
                    <a:lnTo>
                      <a:pt x="12224" y="6487"/>
                    </a:lnTo>
                    <a:cubicBezTo>
                      <a:pt x="29843" y="2234"/>
                      <a:pt x="48085" y="0"/>
                      <a:pt x="667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89DE40A6-A2CF-65A2-D591-9A6E237A0F3C}"/>
                  </a:ext>
                </a:extLst>
              </p:cNvPr>
              <p:cNvSpPr/>
              <p:nvPr/>
            </p:nvSpPr>
            <p:spPr>
              <a:xfrm rot="10707317" flipH="1" flipV="1">
                <a:off x="9398861" y="2378603"/>
                <a:ext cx="250414" cy="295443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D338248F-C8BB-437F-9491-3B2EF87B95B4}"/>
                  </a:ext>
                </a:extLst>
              </p:cNvPr>
              <p:cNvSpPr/>
              <p:nvPr/>
            </p:nvSpPr>
            <p:spPr>
              <a:xfrm rot="10707317" flipH="1" flipV="1">
                <a:off x="9489282" y="2376893"/>
                <a:ext cx="150739" cy="133780"/>
              </a:xfrm>
              <a:custGeom>
                <a:avLst/>
                <a:gdLst>
                  <a:gd name="connsiteX0" fmla="*/ 66769 w 325836"/>
                  <a:gd name="connsiteY0" fmla="*/ 0 h 289179"/>
                  <a:gd name="connsiteX1" fmla="*/ 316147 w 325836"/>
                  <a:gd name="connsiteY1" fmla="*/ 195023 h 289179"/>
                  <a:gd name="connsiteX2" fmla="*/ 325836 w 325836"/>
                  <a:gd name="connsiteY2" fmla="*/ 231847 h 289179"/>
                  <a:gd name="connsiteX3" fmla="*/ 265409 w 325836"/>
                  <a:gd name="connsiteY3" fmla="*/ 275001 h 289179"/>
                  <a:gd name="connsiteX4" fmla="*/ 185019 w 325836"/>
                  <a:gd name="connsiteY4" fmla="*/ 288684 h 289179"/>
                  <a:gd name="connsiteX5" fmla="*/ 1897 w 325836"/>
                  <a:gd name="connsiteY5" fmla="*/ 21266 h 289179"/>
                  <a:gd name="connsiteX6" fmla="*/ 4770 w 325836"/>
                  <a:gd name="connsiteY6" fmla="*/ 9217 h 289179"/>
                  <a:gd name="connsiteX7" fmla="*/ 12224 w 325836"/>
                  <a:gd name="connsiteY7" fmla="*/ 6487 h 289179"/>
                  <a:gd name="connsiteX8" fmla="*/ 66769 w 325836"/>
                  <a:gd name="connsiteY8" fmla="*/ 0 h 289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836" h="289179">
                    <a:moveTo>
                      <a:pt x="66769" y="0"/>
                    </a:moveTo>
                    <a:cubicBezTo>
                      <a:pt x="178875" y="0"/>
                      <a:pt x="275061" y="80416"/>
                      <a:pt x="316147" y="195023"/>
                    </a:cubicBezTo>
                    <a:lnTo>
                      <a:pt x="325836" y="231847"/>
                    </a:lnTo>
                    <a:lnTo>
                      <a:pt x="265409" y="275001"/>
                    </a:lnTo>
                    <a:cubicBezTo>
                      <a:pt x="240185" y="285865"/>
                      <a:pt x="212992" y="290848"/>
                      <a:pt x="185019" y="288684"/>
                    </a:cubicBezTo>
                    <a:cubicBezTo>
                      <a:pt x="73129" y="280029"/>
                      <a:pt x="-14093" y="186477"/>
                      <a:pt x="1897" y="21266"/>
                    </a:cubicBezTo>
                    <a:lnTo>
                      <a:pt x="4770" y="9217"/>
                    </a:lnTo>
                    <a:lnTo>
                      <a:pt x="12224" y="6487"/>
                    </a:lnTo>
                    <a:cubicBezTo>
                      <a:pt x="29843" y="2234"/>
                      <a:pt x="48085" y="0"/>
                      <a:pt x="667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bg2">
                      <a:lumMod val="10000"/>
                    </a:schemeClr>
                  </a:solidFill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F128D92-9A83-8732-7800-F57B3A732AB4}"/>
                </a:ext>
              </a:extLst>
            </p:cNvPr>
            <p:cNvGrpSpPr/>
            <p:nvPr/>
          </p:nvGrpSpPr>
          <p:grpSpPr>
            <a:xfrm>
              <a:off x="7388285" y="6212319"/>
              <a:ext cx="535056" cy="343488"/>
              <a:chOff x="8663598" y="4719110"/>
              <a:chExt cx="614543" cy="394516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51299000-6F06-41E3-29A8-94B668C6081F}"/>
                  </a:ext>
                </a:extLst>
              </p:cNvPr>
              <p:cNvSpPr/>
              <p:nvPr/>
            </p:nvSpPr>
            <p:spPr>
              <a:xfrm rot="5636109">
                <a:off x="9095021" y="4685732"/>
                <a:ext cx="139614" cy="226627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  <a:gd name="connsiteX0" fmla="*/ 0 w 202239"/>
                  <a:gd name="connsiteY0" fmla="*/ 6914 h 147499"/>
                  <a:gd name="connsiteX1" fmla="*/ 99248 w 202239"/>
                  <a:gd name="connsiteY1" fmla="*/ 147488 h 147499"/>
                  <a:gd name="connsiteX2" fmla="*/ 202239 w 202239"/>
                  <a:gd name="connsiteY2" fmla="*/ 0 h 147499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186642"/>
                  <a:gd name="connsiteY0" fmla="*/ 5652 h 147497"/>
                  <a:gd name="connsiteX1" fmla="*/ 83651 w 186642"/>
                  <a:gd name="connsiteY1" fmla="*/ 147488 h 147497"/>
                  <a:gd name="connsiteX2" fmla="*/ 186642 w 186642"/>
                  <a:gd name="connsiteY2" fmla="*/ 0 h 147497"/>
                  <a:gd name="connsiteX0" fmla="*/ 0 w 158137"/>
                  <a:gd name="connsiteY0" fmla="*/ 0 h 141842"/>
                  <a:gd name="connsiteX1" fmla="*/ 83651 w 158137"/>
                  <a:gd name="connsiteY1" fmla="*/ 141836 h 141842"/>
                  <a:gd name="connsiteX2" fmla="*/ 158137 w 158137"/>
                  <a:gd name="connsiteY2" fmla="*/ 4542 h 141842"/>
                  <a:gd name="connsiteX0" fmla="*/ 0 w 158137"/>
                  <a:gd name="connsiteY0" fmla="*/ 0 h 141868"/>
                  <a:gd name="connsiteX1" fmla="*/ 83651 w 158137"/>
                  <a:gd name="connsiteY1" fmla="*/ 141836 h 141868"/>
                  <a:gd name="connsiteX2" fmla="*/ 158137 w 158137"/>
                  <a:gd name="connsiteY2" fmla="*/ 4542 h 141868"/>
                  <a:gd name="connsiteX0" fmla="*/ 0 w 148087"/>
                  <a:gd name="connsiteY0" fmla="*/ 0 h 141840"/>
                  <a:gd name="connsiteX1" fmla="*/ 83651 w 148087"/>
                  <a:gd name="connsiteY1" fmla="*/ 141836 h 141840"/>
                  <a:gd name="connsiteX2" fmla="*/ 148087 w 148087"/>
                  <a:gd name="connsiteY2" fmla="*/ 3883 h 141840"/>
                  <a:gd name="connsiteX0" fmla="*/ 0 w 148087"/>
                  <a:gd name="connsiteY0" fmla="*/ 0 h 141841"/>
                  <a:gd name="connsiteX1" fmla="*/ 83651 w 148087"/>
                  <a:gd name="connsiteY1" fmla="*/ 141836 h 141841"/>
                  <a:gd name="connsiteX2" fmla="*/ 148087 w 148087"/>
                  <a:gd name="connsiteY2" fmla="*/ 3883 h 141841"/>
                  <a:gd name="connsiteX0" fmla="*/ 0 w 148087"/>
                  <a:gd name="connsiteY0" fmla="*/ 0 h 141836"/>
                  <a:gd name="connsiteX1" fmla="*/ 83651 w 148087"/>
                  <a:gd name="connsiteY1" fmla="*/ 141836 h 141836"/>
                  <a:gd name="connsiteX2" fmla="*/ 148087 w 148087"/>
                  <a:gd name="connsiteY2" fmla="*/ 3883 h 141836"/>
                  <a:gd name="connsiteX0" fmla="*/ 0 w 127644"/>
                  <a:gd name="connsiteY0" fmla="*/ 3287 h 145126"/>
                  <a:gd name="connsiteX1" fmla="*/ 83651 w 127644"/>
                  <a:gd name="connsiteY1" fmla="*/ 145123 h 145126"/>
                  <a:gd name="connsiteX2" fmla="*/ 127644 w 127644"/>
                  <a:gd name="connsiteY2" fmla="*/ 0 h 145126"/>
                  <a:gd name="connsiteX0" fmla="*/ 0 w 127644"/>
                  <a:gd name="connsiteY0" fmla="*/ 3287 h 145127"/>
                  <a:gd name="connsiteX1" fmla="*/ 83651 w 127644"/>
                  <a:gd name="connsiteY1" fmla="*/ 145123 h 145127"/>
                  <a:gd name="connsiteX2" fmla="*/ 127644 w 127644"/>
                  <a:gd name="connsiteY2" fmla="*/ 0 h 145127"/>
                  <a:gd name="connsiteX0" fmla="*/ 0 w 111281"/>
                  <a:gd name="connsiteY0" fmla="*/ 4905 h 146748"/>
                  <a:gd name="connsiteX1" fmla="*/ 83651 w 111281"/>
                  <a:gd name="connsiteY1" fmla="*/ 146741 h 146748"/>
                  <a:gd name="connsiteX2" fmla="*/ 111281 w 111281"/>
                  <a:gd name="connsiteY2" fmla="*/ 0 h 146748"/>
                  <a:gd name="connsiteX0" fmla="*/ 0 w 111281"/>
                  <a:gd name="connsiteY0" fmla="*/ 4905 h 146914"/>
                  <a:gd name="connsiteX1" fmla="*/ 83651 w 111281"/>
                  <a:gd name="connsiteY1" fmla="*/ 146741 h 146914"/>
                  <a:gd name="connsiteX2" fmla="*/ 111281 w 111281"/>
                  <a:gd name="connsiteY2" fmla="*/ 0 h 14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281" h="146914">
                    <a:moveTo>
                      <a:pt x="0" y="4905"/>
                    </a:moveTo>
                    <a:cubicBezTo>
                      <a:pt x="42748" y="79468"/>
                      <a:pt x="72320" y="142563"/>
                      <a:pt x="83651" y="146741"/>
                    </a:cubicBezTo>
                    <a:cubicBezTo>
                      <a:pt x="94982" y="150919"/>
                      <a:pt x="92190" y="78958"/>
                      <a:pt x="111281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6077D5DB-6093-C72C-E6A0-B09357230000}"/>
                  </a:ext>
                </a:extLst>
              </p:cNvPr>
              <p:cNvSpPr/>
              <p:nvPr/>
            </p:nvSpPr>
            <p:spPr>
              <a:xfrm rot="17418376">
                <a:off x="8707105" y="4675603"/>
                <a:ext cx="139614" cy="226627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  <a:gd name="connsiteX0" fmla="*/ 0 w 202239"/>
                  <a:gd name="connsiteY0" fmla="*/ 6914 h 147499"/>
                  <a:gd name="connsiteX1" fmla="*/ 99248 w 202239"/>
                  <a:gd name="connsiteY1" fmla="*/ 147488 h 147499"/>
                  <a:gd name="connsiteX2" fmla="*/ 202239 w 202239"/>
                  <a:gd name="connsiteY2" fmla="*/ 0 h 147499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186642"/>
                  <a:gd name="connsiteY0" fmla="*/ 5652 h 147497"/>
                  <a:gd name="connsiteX1" fmla="*/ 83651 w 186642"/>
                  <a:gd name="connsiteY1" fmla="*/ 147488 h 147497"/>
                  <a:gd name="connsiteX2" fmla="*/ 186642 w 186642"/>
                  <a:gd name="connsiteY2" fmla="*/ 0 h 147497"/>
                  <a:gd name="connsiteX0" fmla="*/ 0 w 158137"/>
                  <a:gd name="connsiteY0" fmla="*/ 0 h 141842"/>
                  <a:gd name="connsiteX1" fmla="*/ 83651 w 158137"/>
                  <a:gd name="connsiteY1" fmla="*/ 141836 h 141842"/>
                  <a:gd name="connsiteX2" fmla="*/ 158137 w 158137"/>
                  <a:gd name="connsiteY2" fmla="*/ 4542 h 141842"/>
                  <a:gd name="connsiteX0" fmla="*/ 0 w 158137"/>
                  <a:gd name="connsiteY0" fmla="*/ 0 h 141868"/>
                  <a:gd name="connsiteX1" fmla="*/ 83651 w 158137"/>
                  <a:gd name="connsiteY1" fmla="*/ 141836 h 141868"/>
                  <a:gd name="connsiteX2" fmla="*/ 158137 w 158137"/>
                  <a:gd name="connsiteY2" fmla="*/ 4542 h 141868"/>
                  <a:gd name="connsiteX0" fmla="*/ 0 w 148087"/>
                  <a:gd name="connsiteY0" fmla="*/ 0 h 141840"/>
                  <a:gd name="connsiteX1" fmla="*/ 83651 w 148087"/>
                  <a:gd name="connsiteY1" fmla="*/ 141836 h 141840"/>
                  <a:gd name="connsiteX2" fmla="*/ 148087 w 148087"/>
                  <a:gd name="connsiteY2" fmla="*/ 3883 h 141840"/>
                  <a:gd name="connsiteX0" fmla="*/ 0 w 148087"/>
                  <a:gd name="connsiteY0" fmla="*/ 0 h 141841"/>
                  <a:gd name="connsiteX1" fmla="*/ 83651 w 148087"/>
                  <a:gd name="connsiteY1" fmla="*/ 141836 h 141841"/>
                  <a:gd name="connsiteX2" fmla="*/ 148087 w 148087"/>
                  <a:gd name="connsiteY2" fmla="*/ 3883 h 141841"/>
                  <a:gd name="connsiteX0" fmla="*/ 0 w 148087"/>
                  <a:gd name="connsiteY0" fmla="*/ 0 h 141836"/>
                  <a:gd name="connsiteX1" fmla="*/ 83651 w 148087"/>
                  <a:gd name="connsiteY1" fmla="*/ 141836 h 141836"/>
                  <a:gd name="connsiteX2" fmla="*/ 148087 w 148087"/>
                  <a:gd name="connsiteY2" fmla="*/ 3883 h 141836"/>
                  <a:gd name="connsiteX0" fmla="*/ 0 w 127644"/>
                  <a:gd name="connsiteY0" fmla="*/ 3287 h 145126"/>
                  <a:gd name="connsiteX1" fmla="*/ 83651 w 127644"/>
                  <a:gd name="connsiteY1" fmla="*/ 145123 h 145126"/>
                  <a:gd name="connsiteX2" fmla="*/ 127644 w 127644"/>
                  <a:gd name="connsiteY2" fmla="*/ 0 h 145126"/>
                  <a:gd name="connsiteX0" fmla="*/ 0 w 127644"/>
                  <a:gd name="connsiteY0" fmla="*/ 3287 h 145127"/>
                  <a:gd name="connsiteX1" fmla="*/ 83651 w 127644"/>
                  <a:gd name="connsiteY1" fmla="*/ 145123 h 145127"/>
                  <a:gd name="connsiteX2" fmla="*/ 127644 w 127644"/>
                  <a:gd name="connsiteY2" fmla="*/ 0 h 145127"/>
                  <a:gd name="connsiteX0" fmla="*/ 0 w 111281"/>
                  <a:gd name="connsiteY0" fmla="*/ 4905 h 146748"/>
                  <a:gd name="connsiteX1" fmla="*/ 83651 w 111281"/>
                  <a:gd name="connsiteY1" fmla="*/ 146741 h 146748"/>
                  <a:gd name="connsiteX2" fmla="*/ 111281 w 111281"/>
                  <a:gd name="connsiteY2" fmla="*/ 0 h 146748"/>
                  <a:gd name="connsiteX0" fmla="*/ 0 w 111281"/>
                  <a:gd name="connsiteY0" fmla="*/ 4905 h 146914"/>
                  <a:gd name="connsiteX1" fmla="*/ 83651 w 111281"/>
                  <a:gd name="connsiteY1" fmla="*/ 146741 h 146914"/>
                  <a:gd name="connsiteX2" fmla="*/ 111281 w 111281"/>
                  <a:gd name="connsiteY2" fmla="*/ 0 h 14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281" h="146914">
                    <a:moveTo>
                      <a:pt x="0" y="4905"/>
                    </a:moveTo>
                    <a:cubicBezTo>
                      <a:pt x="42748" y="79468"/>
                      <a:pt x="72320" y="142563"/>
                      <a:pt x="83651" y="146741"/>
                    </a:cubicBezTo>
                    <a:cubicBezTo>
                      <a:pt x="94982" y="150919"/>
                      <a:pt x="92190" y="78958"/>
                      <a:pt x="111281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E2292BF1-1D19-2BDF-0F97-CE3A79127684}"/>
                  </a:ext>
                </a:extLst>
              </p:cNvPr>
              <p:cNvSpPr/>
              <p:nvPr/>
            </p:nvSpPr>
            <p:spPr>
              <a:xfrm flipH="1">
                <a:off x="8900601" y="5071230"/>
                <a:ext cx="93561" cy="42396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239" h="91643">
                    <a:moveTo>
                      <a:pt x="0" y="6914"/>
                    </a:moveTo>
                    <a:cubicBezTo>
                      <a:pt x="25926" y="61795"/>
                      <a:pt x="73464" y="92764"/>
                      <a:pt x="107170" y="91612"/>
                    </a:cubicBezTo>
                    <a:cubicBezTo>
                      <a:pt x="140876" y="90460"/>
                      <a:pt x="196335" y="69070"/>
                      <a:pt x="202239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6B1D549-ABD4-A983-4694-7749A27AB3A9}"/>
                </a:ext>
              </a:extLst>
            </p:cNvPr>
            <p:cNvGrpSpPr/>
            <p:nvPr/>
          </p:nvGrpSpPr>
          <p:grpSpPr>
            <a:xfrm rot="624441">
              <a:off x="9987214" y="4407215"/>
              <a:ext cx="409734" cy="334036"/>
              <a:chOff x="7443521" y="1453584"/>
              <a:chExt cx="575806" cy="469427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17F266A8-A24E-B97B-02EB-57EA5FE9C2F2}"/>
                  </a:ext>
                </a:extLst>
              </p:cNvPr>
              <p:cNvGrpSpPr/>
              <p:nvPr/>
            </p:nvGrpSpPr>
            <p:grpSpPr>
              <a:xfrm>
                <a:off x="7443521" y="1453584"/>
                <a:ext cx="575806" cy="245719"/>
                <a:chOff x="7443521" y="1453584"/>
                <a:chExt cx="575806" cy="245719"/>
              </a:xfrm>
            </p:grpSpPr>
            <p:sp>
              <p:nvSpPr>
                <p:cNvPr id="32" name="Oval 31">
                  <a:extLst>
                    <a:ext uri="{FF2B5EF4-FFF2-40B4-BE49-F238E27FC236}">
                      <a16:creationId xmlns:a16="http://schemas.microsoft.com/office/drawing/2014/main" id="{5A648199-0EE4-CB7E-6ED6-4362CB88A36A}"/>
                    </a:ext>
                  </a:extLst>
                </p:cNvPr>
                <p:cNvSpPr/>
                <p:nvPr/>
              </p:nvSpPr>
              <p:spPr>
                <a:xfrm rot="20842655" flipH="1">
                  <a:off x="7443521" y="1546719"/>
                  <a:ext cx="148102" cy="152584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Oval 32">
                  <a:extLst>
                    <a:ext uri="{FF2B5EF4-FFF2-40B4-BE49-F238E27FC236}">
                      <a16:creationId xmlns:a16="http://schemas.microsoft.com/office/drawing/2014/main" id="{E195A0B3-94D4-2238-D0B9-3C172F4AA6F6}"/>
                    </a:ext>
                  </a:extLst>
                </p:cNvPr>
                <p:cNvSpPr/>
                <p:nvPr/>
              </p:nvSpPr>
              <p:spPr>
                <a:xfrm rot="20842655" flipH="1">
                  <a:off x="7871225" y="1453584"/>
                  <a:ext cx="148102" cy="152584"/>
                </a:xfrm>
                <a:prstGeom prst="ellipse">
                  <a:avLst/>
                </a:prstGeom>
                <a:solidFill>
                  <a:schemeClr val="tx2"/>
                </a:solidFill>
                <a:ln w="6350"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40686821-2342-9983-0B7F-1F4D2E89D5F4}"/>
                  </a:ext>
                </a:extLst>
              </p:cNvPr>
              <p:cNvSpPr/>
              <p:nvPr/>
            </p:nvSpPr>
            <p:spPr>
              <a:xfrm rot="21044464">
                <a:off x="7702877" y="1813170"/>
                <a:ext cx="242399" cy="109841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239" h="91643">
                    <a:moveTo>
                      <a:pt x="0" y="6914"/>
                    </a:moveTo>
                    <a:cubicBezTo>
                      <a:pt x="25926" y="61795"/>
                      <a:pt x="73464" y="92764"/>
                      <a:pt x="107170" y="91612"/>
                    </a:cubicBezTo>
                    <a:cubicBezTo>
                      <a:pt x="140876" y="90460"/>
                      <a:pt x="196335" y="69070"/>
                      <a:pt x="202239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5" name="Title 34">
            <a:extLst>
              <a:ext uri="{FF2B5EF4-FFF2-40B4-BE49-F238E27FC236}">
                <a16:creationId xmlns:a16="http://schemas.microsoft.com/office/drawing/2014/main" id="{047E66E2-309B-4271-311B-E4DFD1F287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1083226"/>
            <a:ext cx="5396340" cy="2877465"/>
          </a:xfrm>
        </p:spPr>
        <p:txBody>
          <a:bodyPr anchor="t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7" name="Subtitle 2">
            <a:extLst>
              <a:ext uri="{FF2B5EF4-FFF2-40B4-BE49-F238E27FC236}">
                <a16:creationId xmlns:a16="http://schemas.microsoft.com/office/drawing/2014/main" id="{7451E102-60B4-6C20-7EE0-642FB2B2B1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59" y="4721088"/>
            <a:ext cx="4299724" cy="100385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1600" cap="none" baseline="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ACD6-E7C3-5888-56A4-A5758B74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790" y="256032"/>
            <a:ext cx="32566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C67A-8ACB-271C-C3F7-FCA06B6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790" y="6341919"/>
            <a:ext cx="1806461" cy="365125"/>
          </a:xfrm>
        </p:spPr>
        <p:txBody>
          <a:bodyPr/>
          <a:lstStyle>
            <a:lvl1pPr algn="l">
              <a:defRPr/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E34A-F1F5-10C0-05F1-52EBC543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661337" y="6356350"/>
            <a:ext cx="547255" cy="365125"/>
          </a:xfrm>
        </p:spPr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654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393947"/>
            <a:ext cx="4317777" cy="1456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90" y="1866073"/>
            <a:ext cx="4317777" cy="418488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A947E307-FD1B-B59C-8656-08EC231E2D7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008607" y="715327"/>
            <a:ext cx="6174128" cy="5170603"/>
          </a:xfrm>
          <a:custGeom>
            <a:avLst/>
            <a:gdLst>
              <a:gd name="connsiteX0" fmla="*/ 194215 w 6174128"/>
              <a:gd name="connsiteY0" fmla="*/ 0 h 5170603"/>
              <a:gd name="connsiteX1" fmla="*/ 6164780 w 6174128"/>
              <a:gd name="connsiteY1" fmla="*/ 136351 h 5170603"/>
              <a:gd name="connsiteX2" fmla="*/ 6174128 w 6174128"/>
              <a:gd name="connsiteY2" fmla="*/ 380097 h 5170603"/>
              <a:gd name="connsiteX3" fmla="*/ 6025458 w 6174128"/>
              <a:gd name="connsiteY3" fmla="*/ 5170603 h 5170603"/>
              <a:gd name="connsiteX4" fmla="*/ 550169 w 6174128"/>
              <a:gd name="connsiteY4" fmla="*/ 5018512 h 5170603"/>
              <a:gd name="connsiteX5" fmla="*/ 421477 w 6174128"/>
              <a:gd name="connsiteY5" fmla="*/ 5009858 h 5170603"/>
              <a:gd name="connsiteX6" fmla="*/ 92991 w 6174128"/>
              <a:gd name="connsiteY6" fmla="*/ 4857238 h 5170603"/>
              <a:gd name="connsiteX7" fmla="*/ 0 w 6174128"/>
              <a:gd name="connsiteY7" fmla="*/ 4817341 h 5170603"/>
              <a:gd name="connsiteX8" fmla="*/ 5212 w 6174128"/>
              <a:gd name="connsiteY8" fmla="*/ 4689916 h 5170603"/>
              <a:gd name="connsiteX9" fmla="*/ 194215 w 6174128"/>
              <a:gd name="connsiteY9" fmla="*/ 0 h 51706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174128" h="5170603">
                <a:moveTo>
                  <a:pt x="194215" y="0"/>
                </a:moveTo>
                <a:cubicBezTo>
                  <a:pt x="1962445" y="4679"/>
                  <a:pt x="4580303" y="83224"/>
                  <a:pt x="6164780" y="136351"/>
                </a:cubicBezTo>
                <a:cubicBezTo>
                  <a:pt x="6175983" y="128528"/>
                  <a:pt x="6172419" y="326204"/>
                  <a:pt x="6174128" y="380097"/>
                </a:cubicBezTo>
                <a:cubicBezTo>
                  <a:pt x="6150907" y="1219140"/>
                  <a:pt x="6123269" y="3319304"/>
                  <a:pt x="6025458" y="5170603"/>
                </a:cubicBezTo>
                <a:cubicBezTo>
                  <a:pt x="4749495" y="5170818"/>
                  <a:pt x="1803684" y="5098090"/>
                  <a:pt x="550169" y="5018512"/>
                </a:cubicBezTo>
                <a:lnTo>
                  <a:pt x="421477" y="5009858"/>
                </a:lnTo>
                <a:lnTo>
                  <a:pt x="92991" y="4857238"/>
                </a:lnTo>
                <a:lnTo>
                  <a:pt x="0" y="4817341"/>
                </a:lnTo>
                <a:lnTo>
                  <a:pt x="5212" y="4689916"/>
                </a:lnTo>
                <a:cubicBezTo>
                  <a:pt x="62369" y="3264627"/>
                  <a:pt x="137898" y="998491"/>
                  <a:pt x="194215" y="0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14C0A5A-5E29-5179-0BFE-C6BDBDE1E6DE}"/>
              </a:ext>
            </a:extLst>
          </p:cNvPr>
          <p:cNvSpPr/>
          <p:nvPr/>
        </p:nvSpPr>
        <p:spPr>
          <a:xfrm rot="1478417">
            <a:off x="5226311" y="5728725"/>
            <a:ext cx="2131513" cy="1040024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98181"/>
              <a:gd name="connsiteY0" fmla="*/ 0 h 3022995"/>
              <a:gd name="connsiteX1" fmla="*/ 4692404 w 4798181"/>
              <a:gd name="connsiteY1" fmla="*/ 3339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10956"/>
              <a:gd name="connsiteY0" fmla="*/ 0 h 3022995"/>
              <a:gd name="connsiteX1" fmla="*/ 4692404 w 4710956"/>
              <a:gd name="connsiteY1" fmla="*/ 3339 h 3022995"/>
              <a:gd name="connsiteX2" fmla="*/ 4684257 w 4710956"/>
              <a:gd name="connsiteY2" fmla="*/ 996698 h 3022995"/>
              <a:gd name="connsiteX3" fmla="*/ 4499705 w 4710956"/>
              <a:gd name="connsiteY3" fmla="*/ 2052119 h 3022995"/>
              <a:gd name="connsiteX4" fmla="*/ 3835975 w 4710956"/>
              <a:gd name="connsiteY4" fmla="*/ 2740497 h 3022995"/>
              <a:gd name="connsiteX5" fmla="*/ 1162762 w 4710956"/>
              <a:gd name="connsiteY5" fmla="*/ 2876156 h 3022995"/>
              <a:gd name="connsiteX6" fmla="*/ 21225 w 4710956"/>
              <a:gd name="connsiteY6" fmla="*/ 626012 h 3022995"/>
              <a:gd name="connsiteX7" fmla="*/ 30413 w 4710956"/>
              <a:gd name="connsiteY7" fmla="*/ 0 h 3022995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1225 w 4710956"/>
              <a:gd name="connsiteY6" fmla="*/ 626012 h 3107876"/>
              <a:gd name="connsiteX7" fmla="*/ 30413 w 4710956"/>
              <a:gd name="connsiteY7" fmla="*/ 0 h 3107876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90487 w 4710956"/>
              <a:gd name="connsiteY6" fmla="*/ 2027706 h 3107876"/>
              <a:gd name="connsiteX7" fmla="*/ 21225 w 4710956"/>
              <a:gd name="connsiteY7" fmla="*/ 626012 h 3107876"/>
              <a:gd name="connsiteX8" fmla="*/ 30413 w 4710956"/>
              <a:gd name="connsiteY8" fmla="*/ 0 h 3107876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16752 w 4697295"/>
              <a:gd name="connsiteY0" fmla="*/ 0 h 3084308"/>
              <a:gd name="connsiteX1" fmla="*/ 4678743 w 4697295"/>
              <a:gd name="connsiteY1" fmla="*/ 3339 h 3084308"/>
              <a:gd name="connsiteX2" fmla="*/ 4670596 w 4697295"/>
              <a:gd name="connsiteY2" fmla="*/ 996698 h 3084308"/>
              <a:gd name="connsiteX3" fmla="*/ 4486044 w 4697295"/>
              <a:gd name="connsiteY3" fmla="*/ 2052119 h 3084308"/>
              <a:gd name="connsiteX4" fmla="*/ 3291825 w 4697295"/>
              <a:gd name="connsiteY4" fmla="*/ 2977913 h 3084308"/>
              <a:gd name="connsiteX5" fmla="*/ 1183888 w 4697295"/>
              <a:gd name="connsiteY5" fmla="*/ 2823397 h 3084308"/>
              <a:gd name="connsiteX6" fmla="*/ 276826 w 4697295"/>
              <a:gd name="connsiteY6" fmla="*/ 2027706 h 3084308"/>
              <a:gd name="connsiteX7" fmla="*/ 42350 w 4697295"/>
              <a:gd name="connsiteY7" fmla="*/ 698556 h 3084308"/>
              <a:gd name="connsiteX8" fmla="*/ 16752 w 4697295"/>
              <a:gd name="connsiteY8" fmla="*/ 0 h 3084308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42350 w 4697295"/>
              <a:gd name="connsiteY6" fmla="*/ 698556 h 3067327"/>
              <a:gd name="connsiteX7" fmla="*/ 16752 w 4697295"/>
              <a:gd name="connsiteY7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3291825 w 4697295"/>
              <a:gd name="connsiteY3" fmla="*/ 2977913 h 3067327"/>
              <a:gd name="connsiteX4" fmla="*/ 1183888 w 4697295"/>
              <a:gd name="connsiteY4" fmla="*/ 2823397 h 3067327"/>
              <a:gd name="connsiteX5" fmla="*/ 42350 w 4697295"/>
              <a:gd name="connsiteY5" fmla="*/ 698556 h 3067327"/>
              <a:gd name="connsiteX6" fmla="*/ 16752 w 4697295"/>
              <a:gd name="connsiteY6" fmla="*/ 0 h 3067327"/>
              <a:gd name="connsiteX0" fmla="*/ 5293 w 4685836"/>
              <a:gd name="connsiteY0" fmla="*/ 0 h 3067327"/>
              <a:gd name="connsiteX1" fmla="*/ 4667284 w 4685836"/>
              <a:gd name="connsiteY1" fmla="*/ 3339 h 3067327"/>
              <a:gd name="connsiteX2" fmla="*/ 4659137 w 4685836"/>
              <a:gd name="connsiteY2" fmla="*/ 996698 h 3067327"/>
              <a:gd name="connsiteX3" fmla="*/ 3280366 w 4685836"/>
              <a:gd name="connsiteY3" fmla="*/ 2977913 h 3067327"/>
              <a:gd name="connsiteX4" fmla="*/ 1172429 w 4685836"/>
              <a:gd name="connsiteY4" fmla="*/ 2823397 h 3067327"/>
              <a:gd name="connsiteX5" fmla="*/ 167010 w 4685836"/>
              <a:gd name="connsiteY5" fmla="*/ 939931 h 3067327"/>
              <a:gd name="connsiteX6" fmla="*/ 5293 w 4685836"/>
              <a:gd name="connsiteY6" fmla="*/ 0 h 3067327"/>
              <a:gd name="connsiteX0" fmla="*/ 5293 w 4675425"/>
              <a:gd name="connsiteY0" fmla="*/ 0 h 3067327"/>
              <a:gd name="connsiteX1" fmla="*/ 4667284 w 4675425"/>
              <a:gd name="connsiteY1" fmla="*/ 3339 h 3067327"/>
              <a:gd name="connsiteX2" fmla="*/ 4504867 w 4675425"/>
              <a:gd name="connsiteY2" fmla="*/ 1441337 h 3067327"/>
              <a:gd name="connsiteX3" fmla="*/ 3280366 w 4675425"/>
              <a:gd name="connsiteY3" fmla="*/ 2977913 h 3067327"/>
              <a:gd name="connsiteX4" fmla="*/ 1172429 w 4675425"/>
              <a:gd name="connsiteY4" fmla="*/ 2823397 h 3067327"/>
              <a:gd name="connsiteX5" fmla="*/ 167010 w 4675425"/>
              <a:gd name="connsiteY5" fmla="*/ 939931 h 3067327"/>
              <a:gd name="connsiteX6" fmla="*/ 5293 w 4675425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130670"/>
              <a:gd name="connsiteX1" fmla="*/ 4667284 w 4686087"/>
              <a:gd name="connsiteY1" fmla="*/ 3339 h 3130670"/>
              <a:gd name="connsiteX2" fmla="*/ 4504867 w 4686087"/>
              <a:gd name="connsiteY2" fmla="*/ 1441337 h 3130670"/>
              <a:gd name="connsiteX3" fmla="*/ 3153322 w 4686087"/>
              <a:gd name="connsiteY3" fmla="*/ 3066840 h 3130670"/>
              <a:gd name="connsiteX4" fmla="*/ 1172429 w 4686087"/>
              <a:gd name="connsiteY4" fmla="*/ 2823397 h 3130670"/>
              <a:gd name="connsiteX5" fmla="*/ 167010 w 4686087"/>
              <a:gd name="connsiteY5" fmla="*/ 939931 h 3130670"/>
              <a:gd name="connsiteX6" fmla="*/ 5293 w 4686087"/>
              <a:gd name="connsiteY6" fmla="*/ 0 h 3130670"/>
              <a:gd name="connsiteX0" fmla="*/ 5293 w 4686087"/>
              <a:gd name="connsiteY0" fmla="*/ 66646 h 3197316"/>
              <a:gd name="connsiteX1" fmla="*/ 4667284 w 4686087"/>
              <a:gd name="connsiteY1" fmla="*/ 69985 h 3197316"/>
              <a:gd name="connsiteX2" fmla="*/ 4504867 w 4686087"/>
              <a:gd name="connsiteY2" fmla="*/ 1507983 h 3197316"/>
              <a:gd name="connsiteX3" fmla="*/ 3153322 w 4686087"/>
              <a:gd name="connsiteY3" fmla="*/ 3133486 h 3197316"/>
              <a:gd name="connsiteX4" fmla="*/ 1172429 w 4686087"/>
              <a:gd name="connsiteY4" fmla="*/ 2890043 h 3197316"/>
              <a:gd name="connsiteX5" fmla="*/ 167010 w 4686087"/>
              <a:gd name="connsiteY5" fmla="*/ 1006577 h 3197316"/>
              <a:gd name="connsiteX6" fmla="*/ 5293 w 4686087"/>
              <a:gd name="connsiteY6" fmla="*/ 66646 h 3197316"/>
              <a:gd name="connsiteX0" fmla="*/ 0 w 4680794"/>
              <a:gd name="connsiteY0" fmla="*/ 66648 h 3197318"/>
              <a:gd name="connsiteX1" fmla="*/ 4661991 w 4680794"/>
              <a:gd name="connsiteY1" fmla="*/ 69987 h 3197318"/>
              <a:gd name="connsiteX2" fmla="*/ 4499574 w 4680794"/>
              <a:gd name="connsiteY2" fmla="*/ 1507985 h 3197318"/>
              <a:gd name="connsiteX3" fmla="*/ 3148029 w 4680794"/>
              <a:gd name="connsiteY3" fmla="*/ 3133488 h 3197318"/>
              <a:gd name="connsiteX4" fmla="*/ 1167136 w 4680794"/>
              <a:gd name="connsiteY4" fmla="*/ 2890045 h 3197318"/>
              <a:gd name="connsiteX5" fmla="*/ 161717 w 4680794"/>
              <a:gd name="connsiteY5" fmla="*/ 1006579 h 3197318"/>
              <a:gd name="connsiteX6" fmla="*/ 0 w 4680794"/>
              <a:gd name="connsiteY6" fmla="*/ 66648 h 319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0794" h="3197318">
                <a:moveTo>
                  <a:pt x="0" y="66648"/>
                </a:moveTo>
                <a:cubicBezTo>
                  <a:pt x="1535847" y="-84686"/>
                  <a:pt x="3107994" y="68874"/>
                  <a:pt x="4661991" y="69987"/>
                </a:cubicBezTo>
                <a:cubicBezTo>
                  <a:pt x="4716788" y="86085"/>
                  <a:pt x="4648578" y="1038473"/>
                  <a:pt x="4499574" y="1507985"/>
                </a:cubicBezTo>
                <a:cubicBezTo>
                  <a:pt x="4268421" y="2156197"/>
                  <a:pt x="3729147" y="2829038"/>
                  <a:pt x="3148029" y="3133488"/>
                </a:cubicBezTo>
                <a:cubicBezTo>
                  <a:pt x="2640710" y="3273286"/>
                  <a:pt x="1746572" y="3179628"/>
                  <a:pt x="1167136" y="2890045"/>
                </a:cubicBezTo>
                <a:cubicBezTo>
                  <a:pt x="625557" y="2510152"/>
                  <a:pt x="356240" y="1477145"/>
                  <a:pt x="161717" y="1006579"/>
                </a:cubicBezTo>
                <a:cubicBezTo>
                  <a:pt x="130392" y="735572"/>
                  <a:pt x="17519" y="584911"/>
                  <a:pt x="0" y="6664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DF01B343-8EFD-4853-A5EB-49AFE61FB070}"/>
              </a:ext>
            </a:extLst>
          </p:cNvPr>
          <p:cNvGrpSpPr/>
          <p:nvPr/>
        </p:nvGrpSpPr>
        <p:grpSpPr>
          <a:xfrm>
            <a:off x="6096000" y="6050957"/>
            <a:ext cx="604535" cy="324056"/>
            <a:chOff x="5447388" y="3100610"/>
            <a:chExt cx="1500891" cy="804540"/>
          </a:xfrm>
        </p:grpSpPr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B109EC9-0B66-D112-9A2F-6C049154B06C}"/>
                </a:ext>
              </a:extLst>
            </p:cNvPr>
            <p:cNvSpPr/>
            <p:nvPr/>
          </p:nvSpPr>
          <p:spPr>
            <a:xfrm>
              <a:off x="5447388" y="3266522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9DA0E32-2A9E-3DB7-EE9B-782A9838C27C}"/>
                </a:ext>
              </a:extLst>
            </p:cNvPr>
            <p:cNvSpPr/>
            <p:nvPr/>
          </p:nvSpPr>
          <p:spPr>
            <a:xfrm>
              <a:off x="5648906" y="3266522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D1BEF5F2-194B-76C6-E20C-7BF4815080CA}"/>
                </a:ext>
              </a:extLst>
            </p:cNvPr>
            <p:cNvSpPr/>
            <p:nvPr/>
          </p:nvSpPr>
          <p:spPr>
            <a:xfrm>
              <a:off x="6406985" y="3100610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1635AF6-8966-8100-A012-FF1979702490}"/>
                </a:ext>
              </a:extLst>
            </p:cNvPr>
            <p:cNvSpPr/>
            <p:nvPr/>
          </p:nvSpPr>
          <p:spPr>
            <a:xfrm>
              <a:off x="6611291" y="3100610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2BC8D46-5871-31FD-7843-B208B6E68BFF}"/>
                </a:ext>
              </a:extLst>
            </p:cNvPr>
            <p:cNvSpPr/>
            <p:nvPr/>
          </p:nvSpPr>
          <p:spPr>
            <a:xfrm>
              <a:off x="6145254" y="3809875"/>
              <a:ext cx="202240" cy="9164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521972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C702D98-F007-4217-54BE-CF666380E56A}"/>
              </a:ext>
            </a:extLst>
          </p:cNvPr>
          <p:cNvSpPr/>
          <p:nvPr/>
        </p:nvSpPr>
        <p:spPr>
          <a:xfrm rot="10501542">
            <a:off x="1936564" y="5732033"/>
            <a:ext cx="2409819" cy="1099578"/>
          </a:xfrm>
          <a:custGeom>
            <a:avLst/>
            <a:gdLst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08042 w 2817833"/>
              <a:gd name="connsiteY5" fmla="*/ 911500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92762 w 2869434"/>
              <a:gd name="connsiteY0" fmla="*/ 1376350 h 1592824"/>
              <a:gd name="connsiteX1" fmla="*/ 64066 w 2869434"/>
              <a:gd name="connsiteY1" fmla="*/ 322098 h 1592824"/>
              <a:gd name="connsiteX2" fmla="*/ 35636 w 2869434"/>
              <a:gd name="connsiteY2" fmla="*/ 34843 h 1592824"/>
              <a:gd name="connsiteX3" fmla="*/ 598438 w 2869434"/>
              <a:gd name="connsiteY3" fmla="*/ 0 h 1592824"/>
              <a:gd name="connsiteX4" fmla="*/ 616870 w 2869434"/>
              <a:gd name="connsiteY4" fmla="*/ 142333 h 1592824"/>
              <a:gd name="connsiteX5" fmla="*/ 1018552 w 2869434"/>
              <a:gd name="connsiteY5" fmla="*/ 820783 h 1592824"/>
              <a:gd name="connsiteX6" fmla="*/ 1875360 w 2869434"/>
              <a:gd name="connsiteY6" fmla="*/ 900808 h 1592824"/>
              <a:gd name="connsiteX7" fmla="*/ 2216182 w 2869434"/>
              <a:gd name="connsiteY7" fmla="*/ 555673 h 1592824"/>
              <a:gd name="connsiteX8" fmla="*/ 2234960 w 2869434"/>
              <a:gd name="connsiteY8" fmla="*/ 23807 h 1592824"/>
              <a:gd name="connsiteX9" fmla="*/ 2817529 w 2869434"/>
              <a:gd name="connsiteY9" fmla="*/ 32281 h 1592824"/>
              <a:gd name="connsiteX10" fmla="*/ 2868923 w 2869434"/>
              <a:gd name="connsiteY10" fmla="*/ 392308 h 1592824"/>
              <a:gd name="connsiteX11" fmla="*/ 2694148 w 2869434"/>
              <a:gd name="connsiteY11" fmla="*/ 1073395 h 1592824"/>
              <a:gd name="connsiteX12" fmla="*/ 2102493 w 2869434"/>
              <a:gd name="connsiteY12" fmla="*/ 1538808 h 1592824"/>
              <a:gd name="connsiteX13" fmla="*/ 832178 w 2869434"/>
              <a:gd name="connsiteY13" fmla="*/ 1452272 h 1592824"/>
              <a:gd name="connsiteX14" fmla="*/ 692762 w 2869434"/>
              <a:gd name="connsiteY14" fmla="*/ 1376350 h 1592824"/>
              <a:gd name="connsiteX0" fmla="*/ 676240 w 2852912"/>
              <a:gd name="connsiteY0" fmla="*/ 1376350 h 1592824"/>
              <a:gd name="connsiteX1" fmla="*/ 81309 w 2852912"/>
              <a:gd name="connsiteY1" fmla="*/ 436393 h 1592824"/>
              <a:gd name="connsiteX2" fmla="*/ 19114 w 2852912"/>
              <a:gd name="connsiteY2" fmla="*/ 34843 h 1592824"/>
              <a:gd name="connsiteX3" fmla="*/ 581916 w 2852912"/>
              <a:gd name="connsiteY3" fmla="*/ 0 h 1592824"/>
              <a:gd name="connsiteX4" fmla="*/ 600348 w 2852912"/>
              <a:gd name="connsiteY4" fmla="*/ 142333 h 1592824"/>
              <a:gd name="connsiteX5" fmla="*/ 1002030 w 2852912"/>
              <a:gd name="connsiteY5" fmla="*/ 820783 h 1592824"/>
              <a:gd name="connsiteX6" fmla="*/ 1858838 w 2852912"/>
              <a:gd name="connsiteY6" fmla="*/ 900808 h 1592824"/>
              <a:gd name="connsiteX7" fmla="*/ 2199660 w 2852912"/>
              <a:gd name="connsiteY7" fmla="*/ 555673 h 1592824"/>
              <a:gd name="connsiteX8" fmla="*/ 2218438 w 2852912"/>
              <a:gd name="connsiteY8" fmla="*/ 23807 h 1592824"/>
              <a:gd name="connsiteX9" fmla="*/ 2801007 w 2852912"/>
              <a:gd name="connsiteY9" fmla="*/ 32281 h 1592824"/>
              <a:gd name="connsiteX10" fmla="*/ 2852401 w 2852912"/>
              <a:gd name="connsiteY10" fmla="*/ 392308 h 1592824"/>
              <a:gd name="connsiteX11" fmla="*/ 2677626 w 2852912"/>
              <a:gd name="connsiteY11" fmla="*/ 1073395 h 1592824"/>
              <a:gd name="connsiteX12" fmla="*/ 2085971 w 2852912"/>
              <a:gd name="connsiteY12" fmla="*/ 1538808 h 1592824"/>
              <a:gd name="connsiteX13" fmla="*/ 815656 w 2852912"/>
              <a:gd name="connsiteY13" fmla="*/ 1452272 h 1592824"/>
              <a:gd name="connsiteX14" fmla="*/ 676240 w 2852912"/>
              <a:gd name="connsiteY14" fmla="*/ 1376350 h 1592824"/>
              <a:gd name="connsiteX0" fmla="*/ 665403 w 2842075"/>
              <a:gd name="connsiteY0" fmla="*/ 1376350 h 1592824"/>
              <a:gd name="connsiteX1" fmla="*/ 70472 w 2842075"/>
              <a:gd name="connsiteY1" fmla="*/ 436393 h 1592824"/>
              <a:gd name="connsiteX2" fmla="*/ 8277 w 2842075"/>
              <a:gd name="connsiteY2" fmla="*/ 34843 h 1592824"/>
              <a:gd name="connsiteX3" fmla="*/ 571079 w 2842075"/>
              <a:gd name="connsiteY3" fmla="*/ 0 h 1592824"/>
              <a:gd name="connsiteX4" fmla="*/ 589511 w 2842075"/>
              <a:gd name="connsiteY4" fmla="*/ 142333 h 1592824"/>
              <a:gd name="connsiteX5" fmla="*/ 991193 w 2842075"/>
              <a:gd name="connsiteY5" fmla="*/ 820783 h 1592824"/>
              <a:gd name="connsiteX6" fmla="*/ 1848001 w 2842075"/>
              <a:gd name="connsiteY6" fmla="*/ 900808 h 1592824"/>
              <a:gd name="connsiteX7" fmla="*/ 2188823 w 2842075"/>
              <a:gd name="connsiteY7" fmla="*/ 555673 h 1592824"/>
              <a:gd name="connsiteX8" fmla="*/ 2207601 w 2842075"/>
              <a:gd name="connsiteY8" fmla="*/ 23807 h 1592824"/>
              <a:gd name="connsiteX9" fmla="*/ 2790170 w 2842075"/>
              <a:gd name="connsiteY9" fmla="*/ 32281 h 1592824"/>
              <a:gd name="connsiteX10" fmla="*/ 2841564 w 2842075"/>
              <a:gd name="connsiteY10" fmla="*/ 392308 h 1592824"/>
              <a:gd name="connsiteX11" fmla="*/ 2666789 w 2842075"/>
              <a:gd name="connsiteY11" fmla="*/ 1073395 h 1592824"/>
              <a:gd name="connsiteX12" fmla="*/ 2075134 w 2842075"/>
              <a:gd name="connsiteY12" fmla="*/ 1538808 h 1592824"/>
              <a:gd name="connsiteX13" fmla="*/ 804819 w 2842075"/>
              <a:gd name="connsiteY13" fmla="*/ 1452272 h 1592824"/>
              <a:gd name="connsiteX14" fmla="*/ 665403 w 2842075"/>
              <a:gd name="connsiteY14" fmla="*/ 1376350 h 1592824"/>
              <a:gd name="connsiteX0" fmla="*/ 657126 w 2833798"/>
              <a:gd name="connsiteY0" fmla="*/ 1376350 h 1592824"/>
              <a:gd name="connsiteX1" fmla="*/ 62195 w 2833798"/>
              <a:gd name="connsiteY1" fmla="*/ 436393 h 1592824"/>
              <a:gd name="connsiteX2" fmla="*/ 0 w 2833798"/>
              <a:gd name="connsiteY2" fmla="*/ 34843 h 1592824"/>
              <a:gd name="connsiteX3" fmla="*/ 562802 w 2833798"/>
              <a:gd name="connsiteY3" fmla="*/ 0 h 1592824"/>
              <a:gd name="connsiteX4" fmla="*/ 581234 w 2833798"/>
              <a:gd name="connsiteY4" fmla="*/ 142333 h 1592824"/>
              <a:gd name="connsiteX5" fmla="*/ 982916 w 2833798"/>
              <a:gd name="connsiteY5" fmla="*/ 820783 h 1592824"/>
              <a:gd name="connsiteX6" fmla="*/ 1839724 w 2833798"/>
              <a:gd name="connsiteY6" fmla="*/ 900808 h 1592824"/>
              <a:gd name="connsiteX7" fmla="*/ 2180546 w 2833798"/>
              <a:gd name="connsiteY7" fmla="*/ 555673 h 1592824"/>
              <a:gd name="connsiteX8" fmla="*/ 2199324 w 2833798"/>
              <a:gd name="connsiteY8" fmla="*/ 23807 h 1592824"/>
              <a:gd name="connsiteX9" fmla="*/ 2781893 w 2833798"/>
              <a:gd name="connsiteY9" fmla="*/ 32281 h 1592824"/>
              <a:gd name="connsiteX10" fmla="*/ 2833287 w 2833798"/>
              <a:gd name="connsiteY10" fmla="*/ 392308 h 1592824"/>
              <a:gd name="connsiteX11" fmla="*/ 2658512 w 2833798"/>
              <a:gd name="connsiteY11" fmla="*/ 1073395 h 1592824"/>
              <a:gd name="connsiteX12" fmla="*/ 2066857 w 2833798"/>
              <a:gd name="connsiteY12" fmla="*/ 1538808 h 1592824"/>
              <a:gd name="connsiteX13" fmla="*/ 796542 w 2833798"/>
              <a:gd name="connsiteY13" fmla="*/ 1452272 h 1592824"/>
              <a:gd name="connsiteX14" fmla="*/ 657126 w 2833798"/>
              <a:gd name="connsiteY14" fmla="*/ 1376350 h 1592824"/>
              <a:gd name="connsiteX0" fmla="*/ 654843 w 2831515"/>
              <a:gd name="connsiteY0" fmla="*/ 1376350 h 1592824"/>
              <a:gd name="connsiteX1" fmla="*/ 59912 w 2831515"/>
              <a:gd name="connsiteY1" fmla="*/ 436393 h 1592824"/>
              <a:gd name="connsiteX2" fmla="*/ 12356 w 2831515"/>
              <a:gd name="connsiteY2" fmla="*/ 77528 h 1592824"/>
              <a:gd name="connsiteX3" fmla="*/ 560519 w 2831515"/>
              <a:gd name="connsiteY3" fmla="*/ 0 h 1592824"/>
              <a:gd name="connsiteX4" fmla="*/ 578951 w 2831515"/>
              <a:gd name="connsiteY4" fmla="*/ 142333 h 1592824"/>
              <a:gd name="connsiteX5" fmla="*/ 980633 w 2831515"/>
              <a:gd name="connsiteY5" fmla="*/ 820783 h 1592824"/>
              <a:gd name="connsiteX6" fmla="*/ 1837441 w 2831515"/>
              <a:gd name="connsiteY6" fmla="*/ 900808 h 1592824"/>
              <a:gd name="connsiteX7" fmla="*/ 2178263 w 2831515"/>
              <a:gd name="connsiteY7" fmla="*/ 555673 h 1592824"/>
              <a:gd name="connsiteX8" fmla="*/ 2197041 w 2831515"/>
              <a:gd name="connsiteY8" fmla="*/ 23807 h 1592824"/>
              <a:gd name="connsiteX9" fmla="*/ 2779610 w 2831515"/>
              <a:gd name="connsiteY9" fmla="*/ 32281 h 1592824"/>
              <a:gd name="connsiteX10" fmla="*/ 2831004 w 2831515"/>
              <a:gd name="connsiteY10" fmla="*/ 392308 h 1592824"/>
              <a:gd name="connsiteX11" fmla="*/ 2656229 w 2831515"/>
              <a:gd name="connsiteY11" fmla="*/ 1073395 h 1592824"/>
              <a:gd name="connsiteX12" fmla="*/ 2064574 w 2831515"/>
              <a:gd name="connsiteY12" fmla="*/ 1538808 h 1592824"/>
              <a:gd name="connsiteX13" fmla="*/ 794259 w 2831515"/>
              <a:gd name="connsiteY13" fmla="*/ 1452272 h 1592824"/>
              <a:gd name="connsiteX14" fmla="*/ 654843 w 2831515"/>
              <a:gd name="connsiteY14" fmla="*/ 1376350 h 1592824"/>
              <a:gd name="connsiteX0" fmla="*/ 669683 w 2846355"/>
              <a:gd name="connsiteY0" fmla="*/ 1376350 h 1592824"/>
              <a:gd name="connsiteX1" fmla="*/ 74752 w 2846355"/>
              <a:gd name="connsiteY1" fmla="*/ 436393 h 1592824"/>
              <a:gd name="connsiteX2" fmla="*/ 969 w 2846355"/>
              <a:gd name="connsiteY2" fmla="*/ 83689 h 1592824"/>
              <a:gd name="connsiteX3" fmla="*/ 575359 w 2846355"/>
              <a:gd name="connsiteY3" fmla="*/ 0 h 1592824"/>
              <a:gd name="connsiteX4" fmla="*/ 593791 w 2846355"/>
              <a:gd name="connsiteY4" fmla="*/ 142333 h 1592824"/>
              <a:gd name="connsiteX5" fmla="*/ 995473 w 2846355"/>
              <a:gd name="connsiteY5" fmla="*/ 820783 h 1592824"/>
              <a:gd name="connsiteX6" fmla="*/ 1852281 w 2846355"/>
              <a:gd name="connsiteY6" fmla="*/ 900808 h 1592824"/>
              <a:gd name="connsiteX7" fmla="*/ 2193103 w 2846355"/>
              <a:gd name="connsiteY7" fmla="*/ 555673 h 1592824"/>
              <a:gd name="connsiteX8" fmla="*/ 2211881 w 2846355"/>
              <a:gd name="connsiteY8" fmla="*/ 23807 h 1592824"/>
              <a:gd name="connsiteX9" fmla="*/ 2794450 w 2846355"/>
              <a:gd name="connsiteY9" fmla="*/ 32281 h 1592824"/>
              <a:gd name="connsiteX10" fmla="*/ 2845844 w 2846355"/>
              <a:gd name="connsiteY10" fmla="*/ 392308 h 1592824"/>
              <a:gd name="connsiteX11" fmla="*/ 2671069 w 2846355"/>
              <a:gd name="connsiteY11" fmla="*/ 1073395 h 1592824"/>
              <a:gd name="connsiteX12" fmla="*/ 2079414 w 2846355"/>
              <a:gd name="connsiteY12" fmla="*/ 1538808 h 1592824"/>
              <a:gd name="connsiteX13" fmla="*/ 809099 w 2846355"/>
              <a:gd name="connsiteY13" fmla="*/ 1452272 h 1592824"/>
              <a:gd name="connsiteX14" fmla="*/ 669683 w 2846355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1077920 w 2845386"/>
              <a:gd name="connsiteY5" fmla="*/ 764841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668714 w 2845386"/>
              <a:gd name="connsiteY13" fmla="*/ 1376350 h 1556992"/>
              <a:gd name="connsiteX0" fmla="*/ 746172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746172 w 2845386"/>
              <a:gd name="connsiteY13" fmla="*/ 1376350 h 1556992"/>
              <a:gd name="connsiteX0" fmla="*/ 698505 w 2845386"/>
              <a:gd name="connsiteY0" fmla="*/ 1390335 h 1559226"/>
              <a:gd name="connsiteX1" fmla="*/ 116789 w 2845386"/>
              <a:gd name="connsiteY1" fmla="*/ 590029 h 1559226"/>
              <a:gd name="connsiteX2" fmla="*/ 0 w 2845386"/>
              <a:gd name="connsiteY2" fmla="*/ 83689 h 1559226"/>
              <a:gd name="connsiteX3" fmla="*/ 574390 w 2845386"/>
              <a:gd name="connsiteY3" fmla="*/ 0 h 1559226"/>
              <a:gd name="connsiteX4" fmla="*/ 592822 w 2845386"/>
              <a:gd name="connsiteY4" fmla="*/ 142333 h 1559226"/>
              <a:gd name="connsiteX5" fmla="*/ 1077920 w 2845386"/>
              <a:gd name="connsiteY5" fmla="*/ 764841 h 1559226"/>
              <a:gd name="connsiteX6" fmla="*/ 1791731 w 2845386"/>
              <a:gd name="connsiteY6" fmla="*/ 767945 h 1559226"/>
              <a:gd name="connsiteX7" fmla="*/ 2126592 w 2845386"/>
              <a:gd name="connsiteY7" fmla="*/ 478752 h 1559226"/>
              <a:gd name="connsiteX8" fmla="*/ 2210912 w 2845386"/>
              <a:gd name="connsiteY8" fmla="*/ 23807 h 1559226"/>
              <a:gd name="connsiteX9" fmla="*/ 2793481 w 2845386"/>
              <a:gd name="connsiteY9" fmla="*/ 32281 h 1559226"/>
              <a:gd name="connsiteX10" fmla="*/ 2844875 w 2845386"/>
              <a:gd name="connsiteY10" fmla="*/ 392308 h 1559226"/>
              <a:gd name="connsiteX11" fmla="*/ 2670100 w 2845386"/>
              <a:gd name="connsiteY11" fmla="*/ 1073395 h 1559226"/>
              <a:gd name="connsiteX12" fmla="*/ 2078445 w 2845386"/>
              <a:gd name="connsiteY12" fmla="*/ 1538808 h 1559226"/>
              <a:gd name="connsiteX13" fmla="*/ 698505 w 2845386"/>
              <a:gd name="connsiteY13" fmla="*/ 1390335 h 1559226"/>
              <a:gd name="connsiteX0" fmla="*/ 698505 w 2823415"/>
              <a:gd name="connsiteY0" fmla="*/ 1390335 h 1559226"/>
              <a:gd name="connsiteX1" fmla="*/ 116789 w 2823415"/>
              <a:gd name="connsiteY1" fmla="*/ 590029 h 1559226"/>
              <a:gd name="connsiteX2" fmla="*/ 0 w 2823415"/>
              <a:gd name="connsiteY2" fmla="*/ 83689 h 1559226"/>
              <a:gd name="connsiteX3" fmla="*/ 574390 w 2823415"/>
              <a:gd name="connsiteY3" fmla="*/ 0 h 1559226"/>
              <a:gd name="connsiteX4" fmla="*/ 592822 w 2823415"/>
              <a:gd name="connsiteY4" fmla="*/ 142333 h 1559226"/>
              <a:gd name="connsiteX5" fmla="*/ 1077920 w 2823415"/>
              <a:gd name="connsiteY5" fmla="*/ 764841 h 1559226"/>
              <a:gd name="connsiteX6" fmla="*/ 1791731 w 2823415"/>
              <a:gd name="connsiteY6" fmla="*/ 767945 h 1559226"/>
              <a:gd name="connsiteX7" fmla="*/ 2126592 w 2823415"/>
              <a:gd name="connsiteY7" fmla="*/ 478752 h 1559226"/>
              <a:gd name="connsiteX8" fmla="*/ 2210912 w 2823415"/>
              <a:gd name="connsiteY8" fmla="*/ 23807 h 1559226"/>
              <a:gd name="connsiteX9" fmla="*/ 2793481 w 2823415"/>
              <a:gd name="connsiteY9" fmla="*/ 32281 h 1559226"/>
              <a:gd name="connsiteX10" fmla="*/ 2670100 w 2823415"/>
              <a:gd name="connsiteY10" fmla="*/ 1073395 h 1559226"/>
              <a:gd name="connsiteX11" fmla="*/ 2078445 w 2823415"/>
              <a:gd name="connsiteY11" fmla="*/ 1538808 h 1559226"/>
              <a:gd name="connsiteX12" fmla="*/ 698505 w 2823415"/>
              <a:gd name="connsiteY12" fmla="*/ 1390335 h 1559226"/>
              <a:gd name="connsiteX0" fmla="*/ 698505 w 2896498"/>
              <a:gd name="connsiteY0" fmla="*/ 1390335 h 1559226"/>
              <a:gd name="connsiteX1" fmla="*/ 116789 w 2896498"/>
              <a:gd name="connsiteY1" fmla="*/ 590029 h 1559226"/>
              <a:gd name="connsiteX2" fmla="*/ 0 w 2896498"/>
              <a:gd name="connsiteY2" fmla="*/ 83689 h 1559226"/>
              <a:gd name="connsiteX3" fmla="*/ 574390 w 2896498"/>
              <a:gd name="connsiteY3" fmla="*/ 0 h 1559226"/>
              <a:gd name="connsiteX4" fmla="*/ 592822 w 2896498"/>
              <a:gd name="connsiteY4" fmla="*/ 142333 h 1559226"/>
              <a:gd name="connsiteX5" fmla="*/ 1077920 w 2896498"/>
              <a:gd name="connsiteY5" fmla="*/ 764841 h 1559226"/>
              <a:gd name="connsiteX6" fmla="*/ 1791731 w 2896498"/>
              <a:gd name="connsiteY6" fmla="*/ 767945 h 1559226"/>
              <a:gd name="connsiteX7" fmla="*/ 2126592 w 2896498"/>
              <a:gd name="connsiteY7" fmla="*/ 478752 h 1559226"/>
              <a:gd name="connsiteX8" fmla="*/ 2210912 w 2896498"/>
              <a:gd name="connsiteY8" fmla="*/ 23807 h 1559226"/>
              <a:gd name="connsiteX9" fmla="*/ 2876897 w 2896498"/>
              <a:gd name="connsiteY9" fmla="*/ 39276 h 1559226"/>
              <a:gd name="connsiteX10" fmla="*/ 2670100 w 2896498"/>
              <a:gd name="connsiteY10" fmla="*/ 1073395 h 1559226"/>
              <a:gd name="connsiteX11" fmla="*/ 2078445 w 2896498"/>
              <a:gd name="connsiteY11" fmla="*/ 1538808 h 1559226"/>
              <a:gd name="connsiteX12" fmla="*/ 698505 w 2896498"/>
              <a:gd name="connsiteY12" fmla="*/ 1390335 h 1559226"/>
              <a:gd name="connsiteX0" fmla="*/ 698505 w 2876898"/>
              <a:gd name="connsiteY0" fmla="*/ 1390335 h 1559226"/>
              <a:gd name="connsiteX1" fmla="*/ 116789 w 2876898"/>
              <a:gd name="connsiteY1" fmla="*/ 590029 h 1559226"/>
              <a:gd name="connsiteX2" fmla="*/ 0 w 2876898"/>
              <a:gd name="connsiteY2" fmla="*/ 83689 h 1559226"/>
              <a:gd name="connsiteX3" fmla="*/ 574390 w 2876898"/>
              <a:gd name="connsiteY3" fmla="*/ 0 h 1559226"/>
              <a:gd name="connsiteX4" fmla="*/ 592822 w 2876898"/>
              <a:gd name="connsiteY4" fmla="*/ 142333 h 1559226"/>
              <a:gd name="connsiteX5" fmla="*/ 1077920 w 2876898"/>
              <a:gd name="connsiteY5" fmla="*/ 764841 h 1559226"/>
              <a:gd name="connsiteX6" fmla="*/ 1791731 w 2876898"/>
              <a:gd name="connsiteY6" fmla="*/ 767945 h 1559226"/>
              <a:gd name="connsiteX7" fmla="*/ 2126592 w 2876898"/>
              <a:gd name="connsiteY7" fmla="*/ 478752 h 1559226"/>
              <a:gd name="connsiteX8" fmla="*/ 2210912 w 2876898"/>
              <a:gd name="connsiteY8" fmla="*/ 23807 h 1559226"/>
              <a:gd name="connsiteX9" fmla="*/ 2876897 w 2876898"/>
              <a:gd name="connsiteY9" fmla="*/ 39276 h 1559226"/>
              <a:gd name="connsiteX10" fmla="*/ 2078445 w 2876898"/>
              <a:gd name="connsiteY10" fmla="*/ 1538808 h 1559226"/>
              <a:gd name="connsiteX11" fmla="*/ 698505 w 2876898"/>
              <a:gd name="connsiteY11" fmla="*/ 1390335 h 1559226"/>
              <a:gd name="connsiteX0" fmla="*/ 698505 w 2876897"/>
              <a:gd name="connsiteY0" fmla="*/ 1390335 h 1467132"/>
              <a:gd name="connsiteX1" fmla="*/ 116789 w 2876897"/>
              <a:gd name="connsiteY1" fmla="*/ 590029 h 1467132"/>
              <a:gd name="connsiteX2" fmla="*/ 0 w 2876897"/>
              <a:gd name="connsiteY2" fmla="*/ 83689 h 1467132"/>
              <a:gd name="connsiteX3" fmla="*/ 574390 w 2876897"/>
              <a:gd name="connsiteY3" fmla="*/ 0 h 1467132"/>
              <a:gd name="connsiteX4" fmla="*/ 592822 w 2876897"/>
              <a:gd name="connsiteY4" fmla="*/ 142333 h 1467132"/>
              <a:gd name="connsiteX5" fmla="*/ 1077920 w 2876897"/>
              <a:gd name="connsiteY5" fmla="*/ 764841 h 1467132"/>
              <a:gd name="connsiteX6" fmla="*/ 1791731 w 2876897"/>
              <a:gd name="connsiteY6" fmla="*/ 767945 h 1467132"/>
              <a:gd name="connsiteX7" fmla="*/ 2126592 w 2876897"/>
              <a:gd name="connsiteY7" fmla="*/ 478752 h 1467132"/>
              <a:gd name="connsiteX8" fmla="*/ 2210912 w 2876897"/>
              <a:gd name="connsiteY8" fmla="*/ 23807 h 1467132"/>
              <a:gd name="connsiteX9" fmla="*/ 2876897 w 2876897"/>
              <a:gd name="connsiteY9" fmla="*/ 39276 h 1467132"/>
              <a:gd name="connsiteX10" fmla="*/ 2018862 w 2876897"/>
              <a:gd name="connsiteY10" fmla="*/ 1370981 h 1467132"/>
              <a:gd name="connsiteX11" fmla="*/ 698505 w 2876897"/>
              <a:gd name="connsiteY11" fmla="*/ 1390335 h 1467132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742142 w 2920534"/>
              <a:gd name="connsiteY0" fmla="*/ 1390335 h 1560220"/>
              <a:gd name="connsiteX1" fmla="*/ 160426 w 2920534"/>
              <a:gd name="connsiteY1" fmla="*/ 590029 h 1560220"/>
              <a:gd name="connsiteX2" fmla="*/ 0 w 2920534"/>
              <a:gd name="connsiteY2" fmla="*/ 83887 h 1560220"/>
              <a:gd name="connsiteX3" fmla="*/ 618027 w 2920534"/>
              <a:gd name="connsiteY3" fmla="*/ 0 h 1560220"/>
              <a:gd name="connsiteX4" fmla="*/ 636459 w 2920534"/>
              <a:gd name="connsiteY4" fmla="*/ 142333 h 1560220"/>
              <a:gd name="connsiteX5" fmla="*/ 1121557 w 2920534"/>
              <a:gd name="connsiteY5" fmla="*/ 764841 h 1560220"/>
              <a:gd name="connsiteX6" fmla="*/ 1835368 w 2920534"/>
              <a:gd name="connsiteY6" fmla="*/ 767945 h 1560220"/>
              <a:gd name="connsiteX7" fmla="*/ 2170229 w 2920534"/>
              <a:gd name="connsiteY7" fmla="*/ 478752 h 1560220"/>
              <a:gd name="connsiteX8" fmla="*/ 2254549 w 2920534"/>
              <a:gd name="connsiteY8" fmla="*/ 23807 h 1560220"/>
              <a:gd name="connsiteX9" fmla="*/ 2920534 w 2920534"/>
              <a:gd name="connsiteY9" fmla="*/ 39276 h 1560220"/>
              <a:gd name="connsiteX10" fmla="*/ 2128040 w 2920534"/>
              <a:gd name="connsiteY10" fmla="*/ 1412939 h 1560220"/>
              <a:gd name="connsiteX11" fmla="*/ 742142 w 2920534"/>
              <a:gd name="connsiteY11" fmla="*/ 1390335 h 1560220"/>
              <a:gd name="connsiteX0" fmla="*/ 742142 w 2913516"/>
              <a:gd name="connsiteY0" fmla="*/ 1390335 h 1560220"/>
              <a:gd name="connsiteX1" fmla="*/ 160426 w 2913516"/>
              <a:gd name="connsiteY1" fmla="*/ 590029 h 1560220"/>
              <a:gd name="connsiteX2" fmla="*/ 0 w 2913516"/>
              <a:gd name="connsiteY2" fmla="*/ 83887 h 1560220"/>
              <a:gd name="connsiteX3" fmla="*/ 618027 w 2913516"/>
              <a:gd name="connsiteY3" fmla="*/ 0 h 1560220"/>
              <a:gd name="connsiteX4" fmla="*/ 636459 w 2913516"/>
              <a:gd name="connsiteY4" fmla="*/ 142333 h 1560220"/>
              <a:gd name="connsiteX5" fmla="*/ 1121557 w 2913516"/>
              <a:gd name="connsiteY5" fmla="*/ 764841 h 1560220"/>
              <a:gd name="connsiteX6" fmla="*/ 1835368 w 2913516"/>
              <a:gd name="connsiteY6" fmla="*/ 767945 h 1560220"/>
              <a:gd name="connsiteX7" fmla="*/ 2170229 w 2913516"/>
              <a:gd name="connsiteY7" fmla="*/ 478752 h 1560220"/>
              <a:gd name="connsiteX8" fmla="*/ 2254549 w 2913516"/>
              <a:gd name="connsiteY8" fmla="*/ 23807 h 1560220"/>
              <a:gd name="connsiteX9" fmla="*/ 2913516 w 2913516"/>
              <a:gd name="connsiteY9" fmla="*/ 80446 h 1560220"/>
              <a:gd name="connsiteX10" fmla="*/ 2128040 w 2913516"/>
              <a:gd name="connsiteY10" fmla="*/ 1412939 h 1560220"/>
              <a:gd name="connsiteX11" fmla="*/ 742142 w 2913516"/>
              <a:gd name="connsiteY11" fmla="*/ 1390335 h 1560220"/>
              <a:gd name="connsiteX0" fmla="*/ 742142 w 2913516"/>
              <a:gd name="connsiteY0" fmla="*/ 1390335 h 1560220"/>
              <a:gd name="connsiteX1" fmla="*/ 160426 w 2913516"/>
              <a:gd name="connsiteY1" fmla="*/ 590029 h 1560220"/>
              <a:gd name="connsiteX2" fmla="*/ 0 w 2913516"/>
              <a:gd name="connsiteY2" fmla="*/ 83887 h 1560220"/>
              <a:gd name="connsiteX3" fmla="*/ 618027 w 2913516"/>
              <a:gd name="connsiteY3" fmla="*/ 0 h 1560220"/>
              <a:gd name="connsiteX4" fmla="*/ 636459 w 2913516"/>
              <a:gd name="connsiteY4" fmla="*/ 142333 h 1560220"/>
              <a:gd name="connsiteX5" fmla="*/ 1121557 w 2913516"/>
              <a:gd name="connsiteY5" fmla="*/ 764841 h 1560220"/>
              <a:gd name="connsiteX6" fmla="*/ 1835368 w 2913516"/>
              <a:gd name="connsiteY6" fmla="*/ 767945 h 1560220"/>
              <a:gd name="connsiteX7" fmla="*/ 2170229 w 2913516"/>
              <a:gd name="connsiteY7" fmla="*/ 478752 h 1560220"/>
              <a:gd name="connsiteX8" fmla="*/ 2259170 w 2913516"/>
              <a:gd name="connsiteY8" fmla="*/ 14971 h 1560220"/>
              <a:gd name="connsiteX9" fmla="*/ 2913516 w 2913516"/>
              <a:gd name="connsiteY9" fmla="*/ 80446 h 1560220"/>
              <a:gd name="connsiteX10" fmla="*/ 2128040 w 2913516"/>
              <a:gd name="connsiteY10" fmla="*/ 1412939 h 1560220"/>
              <a:gd name="connsiteX11" fmla="*/ 742142 w 2913516"/>
              <a:gd name="connsiteY11" fmla="*/ 1390335 h 1560220"/>
              <a:gd name="connsiteX0" fmla="*/ 742142 w 2913516"/>
              <a:gd name="connsiteY0" fmla="*/ 1390335 h 1560220"/>
              <a:gd name="connsiteX1" fmla="*/ 160426 w 2913516"/>
              <a:gd name="connsiteY1" fmla="*/ 590029 h 1560220"/>
              <a:gd name="connsiteX2" fmla="*/ 0 w 2913516"/>
              <a:gd name="connsiteY2" fmla="*/ 83887 h 1560220"/>
              <a:gd name="connsiteX3" fmla="*/ 618027 w 2913516"/>
              <a:gd name="connsiteY3" fmla="*/ 0 h 1560220"/>
              <a:gd name="connsiteX4" fmla="*/ 636459 w 2913516"/>
              <a:gd name="connsiteY4" fmla="*/ 142333 h 1560220"/>
              <a:gd name="connsiteX5" fmla="*/ 1121557 w 2913516"/>
              <a:gd name="connsiteY5" fmla="*/ 764841 h 1560220"/>
              <a:gd name="connsiteX6" fmla="*/ 1835368 w 2913516"/>
              <a:gd name="connsiteY6" fmla="*/ 767945 h 1560220"/>
              <a:gd name="connsiteX7" fmla="*/ 2170229 w 2913516"/>
              <a:gd name="connsiteY7" fmla="*/ 478752 h 1560220"/>
              <a:gd name="connsiteX8" fmla="*/ 2259170 w 2913516"/>
              <a:gd name="connsiteY8" fmla="*/ 14971 h 1560220"/>
              <a:gd name="connsiteX9" fmla="*/ 2913516 w 2913516"/>
              <a:gd name="connsiteY9" fmla="*/ 80446 h 1560220"/>
              <a:gd name="connsiteX10" fmla="*/ 2128040 w 2913516"/>
              <a:gd name="connsiteY10" fmla="*/ 1412939 h 1560220"/>
              <a:gd name="connsiteX11" fmla="*/ 742142 w 2913516"/>
              <a:gd name="connsiteY11" fmla="*/ 1390335 h 1560220"/>
              <a:gd name="connsiteX0" fmla="*/ 742142 w 2913516"/>
              <a:gd name="connsiteY0" fmla="*/ 1390335 h 1560220"/>
              <a:gd name="connsiteX1" fmla="*/ 160250 w 2913516"/>
              <a:gd name="connsiteY1" fmla="*/ 645859 h 1560220"/>
              <a:gd name="connsiteX2" fmla="*/ 0 w 2913516"/>
              <a:gd name="connsiteY2" fmla="*/ 83887 h 1560220"/>
              <a:gd name="connsiteX3" fmla="*/ 618027 w 2913516"/>
              <a:gd name="connsiteY3" fmla="*/ 0 h 1560220"/>
              <a:gd name="connsiteX4" fmla="*/ 636459 w 2913516"/>
              <a:gd name="connsiteY4" fmla="*/ 142333 h 1560220"/>
              <a:gd name="connsiteX5" fmla="*/ 1121557 w 2913516"/>
              <a:gd name="connsiteY5" fmla="*/ 764841 h 1560220"/>
              <a:gd name="connsiteX6" fmla="*/ 1835368 w 2913516"/>
              <a:gd name="connsiteY6" fmla="*/ 767945 h 1560220"/>
              <a:gd name="connsiteX7" fmla="*/ 2170229 w 2913516"/>
              <a:gd name="connsiteY7" fmla="*/ 478752 h 1560220"/>
              <a:gd name="connsiteX8" fmla="*/ 2259170 w 2913516"/>
              <a:gd name="connsiteY8" fmla="*/ 14971 h 1560220"/>
              <a:gd name="connsiteX9" fmla="*/ 2913516 w 2913516"/>
              <a:gd name="connsiteY9" fmla="*/ 80446 h 1560220"/>
              <a:gd name="connsiteX10" fmla="*/ 2128040 w 2913516"/>
              <a:gd name="connsiteY10" fmla="*/ 1412939 h 1560220"/>
              <a:gd name="connsiteX11" fmla="*/ 742142 w 2913516"/>
              <a:gd name="connsiteY11" fmla="*/ 1390335 h 1560220"/>
              <a:gd name="connsiteX0" fmla="*/ 742142 w 2913516"/>
              <a:gd name="connsiteY0" fmla="*/ 1390335 h 1560220"/>
              <a:gd name="connsiteX1" fmla="*/ 160250 w 2913516"/>
              <a:gd name="connsiteY1" fmla="*/ 645859 h 1560220"/>
              <a:gd name="connsiteX2" fmla="*/ 0 w 2913516"/>
              <a:gd name="connsiteY2" fmla="*/ 83887 h 1560220"/>
              <a:gd name="connsiteX3" fmla="*/ 618027 w 2913516"/>
              <a:gd name="connsiteY3" fmla="*/ 0 h 1560220"/>
              <a:gd name="connsiteX4" fmla="*/ 636459 w 2913516"/>
              <a:gd name="connsiteY4" fmla="*/ 142333 h 1560220"/>
              <a:gd name="connsiteX5" fmla="*/ 1121557 w 2913516"/>
              <a:gd name="connsiteY5" fmla="*/ 764841 h 1560220"/>
              <a:gd name="connsiteX6" fmla="*/ 1835368 w 2913516"/>
              <a:gd name="connsiteY6" fmla="*/ 767945 h 1560220"/>
              <a:gd name="connsiteX7" fmla="*/ 2170229 w 2913516"/>
              <a:gd name="connsiteY7" fmla="*/ 478752 h 1560220"/>
              <a:gd name="connsiteX8" fmla="*/ 2259170 w 2913516"/>
              <a:gd name="connsiteY8" fmla="*/ 14971 h 1560220"/>
              <a:gd name="connsiteX9" fmla="*/ 2913516 w 2913516"/>
              <a:gd name="connsiteY9" fmla="*/ 80446 h 1560220"/>
              <a:gd name="connsiteX10" fmla="*/ 2128040 w 2913516"/>
              <a:gd name="connsiteY10" fmla="*/ 1412939 h 1560220"/>
              <a:gd name="connsiteX11" fmla="*/ 742142 w 2913516"/>
              <a:gd name="connsiteY11" fmla="*/ 1390335 h 15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913516" h="1560220">
                <a:moveTo>
                  <a:pt x="742142" y="1390335"/>
                </a:moveTo>
                <a:cubicBezTo>
                  <a:pt x="425816" y="1190875"/>
                  <a:pt x="253306" y="902358"/>
                  <a:pt x="160250" y="645859"/>
                </a:cubicBezTo>
                <a:cubicBezTo>
                  <a:pt x="67194" y="389360"/>
                  <a:pt x="12108" y="225479"/>
                  <a:pt x="0" y="83887"/>
                </a:cubicBezTo>
                <a:lnTo>
                  <a:pt x="618027" y="0"/>
                </a:lnTo>
                <a:lnTo>
                  <a:pt x="636459" y="142333"/>
                </a:lnTo>
                <a:cubicBezTo>
                  <a:pt x="683907" y="442220"/>
                  <a:pt x="921739" y="660572"/>
                  <a:pt x="1121557" y="764841"/>
                </a:cubicBezTo>
                <a:cubicBezTo>
                  <a:pt x="1321375" y="869110"/>
                  <a:pt x="1624402" y="845068"/>
                  <a:pt x="1835368" y="767945"/>
                </a:cubicBezTo>
                <a:cubicBezTo>
                  <a:pt x="1986803" y="697752"/>
                  <a:pt x="2098375" y="615429"/>
                  <a:pt x="2170229" y="478752"/>
                </a:cubicBezTo>
                <a:cubicBezTo>
                  <a:pt x="2230162" y="332585"/>
                  <a:pt x="2242066" y="175475"/>
                  <a:pt x="2259170" y="14971"/>
                </a:cubicBezTo>
                <a:lnTo>
                  <a:pt x="2913516" y="80446"/>
                </a:lnTo>
                <a:cubicBezTo>
                  <a:pt x="2891438" y="332946"/>
                  <a:pt x="2753271" y="1124828"/>
                  <a:pt x="2128040" y="1412939"/>
                </a:cubicBezTo>
                <a:cubicBezTo>
                  <a:pt x="1597853" y="1666223"/>
                  <a:pt x="1069085" y="1548465"/>
                  <a:pt x="742142" y="139033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1909" y="524414"/>
            <a:ext cx="5099448" cy="1456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12">
            <a:extLst>
              <a:ext uri="{FF2B5EF4-FFF2-40B4-BE49-F238E27FC236}">
                <a16:creationId xmlns:a16="http://schemas.microsoft.com/office/drawing/2014/main" id="{28F9C7CC-D823-5202-529E-0CE25F1FAD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79267" y="2090182"/>
            <a:ext cx="3810250" cy="3691086"/>
          </a:xfrm>
          <a:custGeom>
            <a:avLst/>
            <a:gdLst>
              <a:gd name="connsiteX0" fmla="*/ 1733499 w 3643243"/>
              <a:gd name="connsiteY0" fmla="*/ 101 h 3529302"/>
              <a:gd name="connsiteX1" fmla="*/ 1879032 w 3643243"/>
              <a:gd name="connsiteY1" fmla="*/ 10137 h 3529302"/>
              <a:gd name="connsiteX2" fmla="*/ 3624111 w 3643243"/>
              <a:gd name="connsiteY2" fmla="*/ 1556495 h 3529302"/>
              <a:gd name="connsiteX3" fmla="*/ 2815655 w 3643243"/>
              <a:gd name="connsiteY3" fmla="*/ 3277800 h 3529302"/>
              <a:gd name="connsiteX4" fmla="*/ 1104347 w 3643243"/>
              <a:gd name="connsiteY4" fmla="*/ 3421282 h 3529302"/>
              <a:gd name="connsiteX5" fmla="*/ 158226 w 3643243"/>
              <a:gd name="connsiteY5" fmla="*/ 2495066 h 3529302"/>
              <a:gd name="connsiteX6" fmla="*/ 176604 w 3643243"/>
              <a:gd name="connsiteY6" fmla="*/ 970733 h 3529302"/>
              <a:gd name="connsiteX7" fmla="*/ 1733499 w 3643243"/>
              <a:gd name="connsiteY7" fmla="*/ 101 h 3529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643243" h="3529302">
                <a:moveTo>
                  <a:pt x="1733499" y="101"/>
                </a:moveTo>
                <a:cubicBezTo>
                  <a:pt x="1781367" y="699"/>
                  <a:pt x="1829894" y="3965"/>
                  <a:pt x="1879032" y="10137"/>
                </a:cubicBezTo>
                <a:cubicBezTo>
                  <a:pt x="2843412" y="202782"/>
                  <a:pt x="3515202" y="911597"/>
                  <a:pt x="3624111" y="1556495"/>
                </a:cubicBezTo>
                <a:cubicBezTo>
                  <a:pt x="3733021" y="2201394"/>
                  <a:pt x="3365404" y="2931605"/>
                  <a:pt x="2815655" y="3277800"/>
                </a:cubicBezTo>
                <a:cubicBezTo>
                  <a:pt x="2265907" y="3623995"/>
                  <a:pt x="1547253" y="3551738"/>
                  <a:pt x="1104347" y="3421282"/>
                </a:cubicBezTo>
                <a:cubicBezTo>
                  <a:pt x="661443" y="3290825"/>
                  <a:pt x="312850" y="2903490"/>
                  <a:pt x="158226" y="2495066"/>
                </a:cubicBezTo>
                <a:cubicBezTo>
                  <a:pt x="3602" y="2086641"/>
                  <a:pt x="-110197" y="1384888"/>
                  <a:pt x="176604" y="970733"/>
                </a:cubicBezTo>
                <a:cubicBezTo>
                  <a:pt x="445480" y="582463"/>
                  <a:pt x="1015474" y="-8872"/>
                  <a:pt x="1733499" y="101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1909" y="1996540"/>
            <a:ext cx="5099448" cy="408252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61909" y="6356350"/>
            <a:ext cx="317268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tar: 7 Points 2">
            <a:extLst>
              <a:ext uri="{FF2B5EF4-FFF2-40B4-BE49-F238E27FC236}">
                <a16:creationId xmlns:a16="http://schemas.microsoft.com/office/drawing/2014/main" id="{4D992FEB-30B5-0081-357C-23D9BD7B9108}"/>
              </a:ext>
            </a:extLst>
          </p:cNvPr>
          <p:cNvSpPr/>
          <p:nvPr/>
        </p:nvSpPr>
        <p:spPr>
          <a:xfrm rot="14040461">
            <a:off x="2721815" y="671469"/>
            <a:ext cx="2138987" cy="2029695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614529 h 4485695"/>
              <a:gd name="connsiteX1" fmla="*/ 1247571 w 5095972"/>
              <a:gd name="connsiteY1" fmla="*/ 1969496 h 4485695"/>
              <a:gd name="connsiteX2" fmla="*/ 582112 w 5095972"/>
              <a:gd name="connsiteY2" fmla="*/ 1194259 h 4485695"/>
              <a:gd name="connsiteX3" fmla="*/ 457035 w 5095972"/>
              <a:gd name="connsiteY3" fmla="*/ 844684 h 4485695"/>
              <a:gd name="connsiteX4" fmla="*/ 867546 w 5095972"/>
              <a:gd name="connsiteY4" fmla="*/ 822942 h 4485695"/>
              <a:gd name="connsiteX5" fmla="*/ 1966018 w 5095972"/>
              <a:gd name="connsiteY5" fmla="*/ 1088448 h 4485695"/>
              <a:gd name="connsiteX6" fmla="*/ 2861175 w 5095972"/>
              <a:gd name="connsiteY6" fmla="*/ 0 h 4485695"/>
              <a:gd name="connsiteX7" fmla="*/ 3146302 w 5095972"/>
              <a:gd name="connsiteY7" fmla="*/ 1087312 h 4485695"/>
              <a:gd name="connsiteX8" fmla="*/ 4148777 w 5095972"/>
              <a:gd name="connsiteY8" fmla="*/ 464254 h 4485695"/>
              <a:gd name="connsiteX9" fmla="*/ 4680372 w 5095972"/>
              <a:gd name="connsiteY9" fmla="*/ 519822 h 4485695"/>
              <a:gd name="connsiteX10" fmla="*/ 4255280 w 5095972"/>
              <a:gd name="connsiteY10" fmla="*/ 1289589 h 4485695"/>
              <a:gd name="connsiteX11" fmla="*/ 3905187 w 5095972"/>
              <a:gd name="connsiteY11" fmla="*/ 1821583 h 4485695"/>
              <a:gd name="connsiteX12" fmla="*/ 4477698 w 5095972"/>
              <a:gd name="connsiteY12" fmla="*/ 1928245 h 4485695"/>
              <a:gd name="connsiteX13" fmla="*/ 5084889 w 5095972"/>
              <a:gd name="connsiteY13" fmla="*/ 2147987 h 4485695"/>
              <a:gd name="connsiteX14" fmla="*/ 4694264 w 5095972"/>
              <a:gd name="connsiteY14" fmla="*/ 2440895 h 4485695"/>
              <a:gd name="connsiteX15" fmla="*/ 3961178 w 5095972"/>
              <a:gd name="connsiteY15" fmla="*/ 2675005 h 4485695"/>
              <a:gd name="connsiteX16" fmla="*/ 4479678 w 5095972"/>
              <a:gd name="connsiteY16" fmla="*/ 3578772 h 4485695"/>
              <a:gd name="connsiteX17" fmla="*/ 4272550 w 5095972"/>
              <a:gd name="connsiteY17" fmla="*/ 3740433 h 4485695"/>
              <a:gd name="connsiteX18" fmla="*/ 3249533 w 5095972"/>
              <a:gd name="connsiteY18" fmla="*/ 3316071 h 4485695"/>
              <a:gd name="connsiteX19" fmla="*/ 3123234 w 5095972"/>
              <a:gd name="connsiteY19" fmla="*/ 4354243 h 4485695"/>
              <a:gd name="connsiteX20" fmla="*/ 2790770 w 5095972"/>
              <a:gd name="connsiteY20" fmla="*/ 4405911 h 4485695"/>
              <a:gd name="connsiteX21" fmla="*/ 2431760 w 5095972"/>
              <a:gd name="connsiteY21" fmla="*/ 3606889 h 4485695"/>
              <a:gd name="connsiteX22" fmla="*/ 1693537 w 5095972"/>
              <a:gd name="connsiteY22" fmla="*/ 4159744 h 4485695"/>
              <a:gd name="connsiteX23" fmla="*/ 1176032 w 5095972"/>
              <a:gd name="connsiteY23" fmla="*/ 4110373 h 4485695"/>
              <a:gd name="connsiteX24" fmla="*/ 1559781 w 5095972"/>
              <a:gd name="connsiteY24" fmla="*/ 2790393 h 4485695"/>
              <a:gd name="connsiteX25" fmla="*/ 388250 w 5095972"/>
              <a:gd name="connsiteY25" fmla="*/ 2886283 h 4485695"/>
              <a:gd name="connsiteX26" fmla="*/ 40328 w 5095972"/>
              <a:gd name="connsiteY26" fmla="*/ 2614529 h 4485695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4477698 w 5095972"/>
              <a:gd name="connsiteY11" fmla="*/ 2119647 h 4677097"/>
              <a:gd name="connsiteX12" fmla="*/ 5084889 w 5095972"/>
              <a:gd name="connsiteY12" fmla="*/ 2339389 h 4677097"/>
              <a:gd name="connsiteX13" fmla="*/ 4694264 w 5095972"/>
              <a:gd name="connsiteY13" fmla="*/ 2632297 h 4677097"/>
              <a:gd name="connsiteX14" fmla="*/ 3961178 w 5095972"/>
              <a:gd name="connsiteY14" fmla="*/ 2866407 h 4677097"/>
              <a:gd name="connsiteX15" fmla="*/ 4479678 w 5095972"/>
              <a:gd name="connsiteY15" fmla="*/ 3770174 h 4677097"/>
              <a:gd name="connsiteX16" fmla="*/ 4272550 w 5095972"/>
              <a:gd name="connsiteY16" fmla="*/ 3931835 h 4677097"/>
              <a:gd name="connsiteX17" fmla="*/ 3249533 w 5095972"/>
              <a:gd name="connsiteY17" fmla="*/ 3507473 h 4677097"/>
              <a:gd name="connsiteX18" fmla="*/ 3123234 w 5095972"/>
              <a:gd name="connsiteY18" fmla="*/ 4545645 h 4677097"/>
              <a:gd name="connsiteX19" fmla="*/ 2790770 w 5095972"/>
              <a:gd name="connsiteY19" fmla="*/ 4597313 h 4677097"/>
              <a:gd name="connsiteX20" fmla="*/ 2431760 w 5095972"/>
              <a:gd name="connsiteY20" fmla="*/ 3798291 h 4677097"/>
              <a:gd name="connsiteX21" fmla="*/ 1693537 w 5095972"/>
              <a:gd name="connsiteY21" fmla="*/ 4351146 h 4677097"/>
              <a:gd name="connsiteX22" fmla="*/ 1176032 w 5095972"/>
              <a:gd name="connsiteY22" fmla="*/ 4301775 h 4677097"/>
              <a:gd name="connsiteX23" fmla="*/ 1559781 w 5095972"/>
              <a:gd name="connsiteY23" fmla="*/ 2981795 h 4677097"/>
              <a:gd name="connsiteX24" fmla="*/ 388250 w 5095972"/>
              <a:gd name="connsiteY24" fmla="*/ 3077685 h 4677097"/>
              <a:gd name="connsiteX25" fmla="*/ 40328 w 5095972"/>
              <a:gd name="connsiteY25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4272550 w 5095972"/>
              <a:gd name="connsiteY15" fmla="*/ 3931835 h 4677097"/>
              <a:gd name="connsiteX16" fmla="*/ 3249533 w 5095972"/>
              <a:gd name="connsiteY16" fmla="*/ 3507473 h 4677097"/>
              <a:gd name="connsiteX17" fmla="*/ 3123234 w 5095972"/>
              <a:gd name="connsiteY17" fmla="*/ 4545645 h 4677097"/>
              <a:gd name="connsiteX18" fmla="*/ 2790770 w 5095972"/>
              <a:gd name="connsiteY18" fmla="*/ 4597313 h 4677097"/>
              <a:gd name="connsiteX19" fmla="*/ 2431760 w 5095972"/>
              <a:gd name="connsiteY19" fmla="*/ 3798291 h 4677097"/>
              <a:gd name="connsiteX20" fmla="*/ 1693537 w 5095972"/>
              <a:gd name="connsiteY20" fmla="*/ 4351146 h 4677097"/>
              <a:gd name="connsiteX21" fmla="*/ 1176032 w 5095972"/>
              <a:gd name="connsiteY21" fmla="*/ 4301775 h 4677097"/>
              <a:gd name="connsiteX22" fmla="*/ 1559781 w 5095972"/>
              <a:gd name="connsiteY22" fmla="*/ 2981795 h 4677097"/>
              <a:gd name="connsiteX23" fmla="*/ 388250 w 5095972"/>
              <a:gd name="connsiteY23" fmla="*/ 3077685 h 4677097"/>
              <a:gd name="connsiteX24" fmla="*/ 40328 w 5095972"/>
              <a:gd name="connsiteY24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3249533 w 5095972"/>
              <a:gd name="connsiteY15" fmla="*/ 3507473 h 4677097"/>
              <a:gd name="connsiteX16" fmla="*/ 3123234 w 5095972"/>
              <a:gd name="connsiteY16" fmla="*/ 4545645 h 4677097"/>
              <a:gd name="connsiteX17" fmla="*/ 2790770 w 5095972"/>
              <a:gd name="connsiteY17" fmla="*/ 4597313 h 4677097"/>
              <a:gd name="connsiteX18" fmla="*/ 2431760 w 5095972"/>
              <a:gd name="connsiteY18" fmla="*/ 3798291 h 4677097"/>
              <a:gd name="connsiteX19" fmla="*/ 1693537 w 5095972"/>
              <a:gd name="connsiteY19" fmla="*/ 4351146 h 4677097"/>
              <a:gd name="connsiteX20" fmla="*/ 1176032 w 5095972"/>
              <a:gd name="connsiteY20" fmla="*/ 4301775 h 4677097"/>
              <a:gd name="connsiteX21" fmla="*/ 1559781 w 5095972"/>
              <a:gd name="connsiteY21" fmla="*/ 2981795 h 4677097"/>
              <a:gd name="connsiteX22" fmla="*/ 388250 w 5095972"/>
              <a:gd name="connsiteY22" fmla="*/ 3077685 h 4677097"/>
              <a:gd name="connsiteX23" fmla="*/ 40328 w 5095972"/>
              <a:gd name="connsiteY23" fmla="*/ 2805931 h 4677097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693537 w 5095972"/>
              <a:gd name="connsiteY18" fmla="*/ 4351146 h 4547858"/>
              <a:gd name="connsiteX19" fmla="*/ 1176032 w 5095972"/>
              <a:gd name="connsiteY19" fmla="*/ 4301775 h 4547858"/>
              <a:gd name="connsiteX20" fmla="*/ 1559781 w 5095972"/>
              <a:gd name="connsiteY20" fmla="*/ 2981795 h 4547858"/>
              <a:gd name="connsiteX21" fmla="*/ 388250 w 5095972"/>
              <a:gd name="connsiteY21" fmla="*/ 3077685 h 4547858"/>
              <a:gd name="connsiteX22" fmla="*/ 40328 w 5095972"/>
              <a:gd name="connsiteY22" fmla="*/ 2805931 h 4547858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176032 w 5095972"/>
              <a:gd name="connsiteY18" fmla="*/ 4301775 h 4547858"/>
              <a:gd name="connsiteX19" fmla="*/ 1559781 w 5095972"/>
              <a:gd name="connsiteY19" fmla="*/ 2981795 h 4547858"/>
              <a:gd name="connsiteX20" fmla="*/ 388250 w 5095972"/>
              <a:gd name="connsiteY20" fmla="*/ 3077685 h 4547858"/>
              <a:gd name="connsiteX21" fmla="*/ 40328 w 5095972"/>
              <a:gd name="connsiteY21" fmla="*/ 2805931 h 4547858"/>
              <a:gd name="connsiteX0" fmla="*/ 40328 w 5095972"/>
              <a:gd name="connsiteY0" fmla="*/ 2805931 h 4842127"/>
              <a:gd name="connsiteX1" fmla="*/ 1247571 w 5095972"/>
              <a:gd name="connsiteY1" fmla="*/ 2160898 h 4842127"/>
              <a:gd name="connsiteX2" fmla="*/ 582112 w 5095972"/>
              <a:gd name="connsiteY2" fmla="*/ 1385661 h 4842127"/>
              <a:gd name="connsiteX3" fmla="*/ 457035 w 5095972"/>
              <a:gd name="connsiteY3" fmla="*/ 1036086 h 4842127"/>
              <a:gd name="connsiteX4" fmla="*/ 867546 w 5095972"/>
              <a:gd name="connsiteY4" fmla="*/ 1014344 h 4842127"/>
              <a:gd name="connsiteX5" fmla="*/ 1966018 w 5095972"/>
              <a:gd name="connsiteY5" fmla="*/ 1279850 h 4842127"/>
              <a:gd name="connsiteX6" fmla="*/ 2749948 w 5095972"/>
              <a:gd name="connsiteY6" fmla="*/ 0 h 4842127"/>
              <a:gd name="connsiteX7" fmla="*/ 3146302 w 5095972"/>
              <a:gd name="connsiteY7" fmla="*/ 1278714 h 4842127"/>
              <a:gd name="connsiteX8" fmla="*/ 4680372 w 5095972"/>
              <a:gd name="connsiteY8" fmla="*/ 711224 h 4842127"/>
              <a:gd name="connsiteX9" fmla="*/ 4255280 w 5095972"/>
              <a:gd name="connsiteY9" fmla="*/ 1480991 h 4842127"/>
              <a:gd name="connsiteX10" fmla="*/ 3905187 w 5095972"/>
              <a:gd name="connsiteY10" fmla="*/ 2012985 h 4842127"/>
              <a:gd name="connsiteX11" fmla="*/ 5084889 w 5095972"/>
              <a:gd name="connsiteY11" fmla="*/ 2339389 h 4842127"/>
              <a:gd name="connsiteX12" fmla="*/ 4694264 w 5095972"/>
              <a:gd name="connsiteY12" fmla="*/ 2632297 h 4842127"/>
              <a:gd name="connsiteX13" fmla="*/ 3961178 w 5095972"/>
              <a:gd name="connsiteY13" fmla="*/ 2866407 h 4842127"/>
              <a:gd name="connsiteX14" fmla="*/ 4479678 w 5095972"/>
              <a:gd name="connsiteY14" fmla="*/ 3770174 h 4842127"/>
              <a:gd name="connsiteX15" fmla="*/ 3249533 w 5095972"/>
              <a:gd name="connsiteY15" fmla="*/ 3507473 h 4842127"/>
              <a:gd name="connsiteX16" fmla="*/ 3166568 w 5095972"/>
              <a:gd name="connsiteY16" fmla="*/ 4840512 h 4842127"/>
              <a:gd name="connsiteX17" fmla="*/ 2431760 w 5095972"/>
              <a:gd name="connsiteY17" fmla="*/ 3798291 h 4842127"/>
              <a:gd name="connsiteX18" fmla="*/ 1176032 w 5095972"/>
              <a:gd name="connsiteY18" fmla="*/ 4301775 h 4842127"/>
              <a:gd name="connsiteX19" fmla="*/ 1559781 w 5095972"/>
              <a:gd name="connsiteY19" fmla="*/ 2981795 h 4842127"/>
              <a:gd name="connsiteX20" fmla="*/ 388250 w 5095972"/>
              <a:gd name="connsiteY20" fmla="*/ 3077685 h 4842127"/>
              <a:gd name="connsiteX21" fmla="*/ 40328 w 5095972"/>
              <a:gd name="connsiteY21" fmla="*/ 2805931 h 4842127"/>
              <a:gd name="connsiteX0" fmla="*/ 40328 w 5095972"/>
              <a:gd name="connsiteY0" fmla="*/ 2805931 h 4842017"/>
              <a:gd name="connsiteX1" fmla="*/ 1247571 w 5095972"/>
              <a:gd name="connsiteY1" fmla="*/ 2160898 h 4842017"/>
              <a:gd name="connsiteX2" fmla="*/ 582112 w 5095972"/>
              <a:gd name="connsiteY2" fmla="*/ 1385661 h 4842017"/>
              <a:gd name="connsiteX3" fmla="*/ 457035 w 5095972"/>
              <a:gd name="connsiteY3" fmla="*/ 1036086 h 4842017"/>
              <a:gd name="connsiteX4" fmla="*/ 867546 w 5095972"/>
              <a:gd name="connsiteY4" fmla="*/ 1014344 h 4842017"/>
              <a:gd name="connsiteX5" fmla="*/ 1966018 w 5095972"/>
              <a:gd name="connsiteY5" fmla="*/ 1279850 h 4842017"/>
              <a:gd name="connsiteX6" fmla="*/ 2749948 w 5095972"/>
              <a:gd name="connsiteY6" fmla="*/ 0 h 4842017"/>
              <a:gd name="connsiteX7" fmla="*/ 3146302 w 5095972"/>
              <a:gd name="connsiteY7" fmla="*/ 1278714 h 4842017"/>
              <a:gd name="connsiteX8" fmla="*/ 4680372 w 5095972"/>
              <a:gd name="connsiteY8" fmla="*/ 711224 h 4842017"/>
              <a:gd name="connsiteX9" fmla="*/ 4255280 w 5095972"/>
              <a:gd name="connsiteY9" fmla="*/ 1480991 h 4842017"/>
              <a:gd name="connsiteX10" fmla="*/ 3905187 w 5095972"/>
              <a:gd name="connsiteY10" fmla="*/ 2012985 h 4842017"/>
              <a:gd name="connsiteX11" fmla="*/ 5084889 w 5095972"/>
              <a:gd name="connsiteY11" fmla="*/ 2339389 h 4842017"/>
              <a:gd name="connsiteX12" fmla="*/ 4694264 w 5095972"/>
              <a:gd name="connsiteY12" fmla="*/ 2632297 h 4842017"/>
              <a:gd name="connsiteX13" fmla="*/ 3961178 w 5095972"/>
              <a:gd name="connsiteY13" fmla="*/ 2866407 h 4842017"/>
              <a:gd name="connsiteX14" fmla="*/ 4479678 w 5095972"/>
              <a:gd name="connsiteY14" fmla="*/ 3770174 h 4842017"/>
              <a:gd name="connsiteX15" fmla="*/ 3249533 w 5095972"/>
              <a:gd name="connsiteY15" fmla="*/ 3507473 h 4842017"/>
              <a:gd name="connsiteX16" fmla="*/ 3166568 w 5095972"/>
              <a:gd name="connsiteY16" fmla="*/ 4840512 h 4842017"/>
              <a:gd name="connsiteX17" fmla="*/ 2404406 w 5095972"/>
              <a:gd name="connsiteY17" fmla="*/ 3718173 h 4842017"/>
              <a:gd name="connsiteX18" fmla="*/ 1176032 w 5095972"/>
              <a:gd name="connsiteY18" fmla="*/ 4301775 h 4842017"/>
              <a:gd name="connsiteX19" fmla="*/ 1559781 w 5095972"/>
              <a:gd name="connsiteY19" fmla="*/ 2981795 h 4842017"/>
              <a:gd name="connsiteX20" fmla="*/ 388250 w 5095972"/>
              <a:gd name="connsiteY20" fmla="*/ 3077685 h 4842017"/>
              <a:gd name="connsiteX21" fmla="*/ 40328 w 5095972"/>
              <a:gd name="connsiteY21" fmla="*/ 2805931 h 4842017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075419 w 5095972"/>
              <a:gd name="connsiteY18" fmla="*/ 4437056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0 w 5055644"/>
              <a:gd name="connsiteY0" fmla="*/ 2805931 h 4841960"/>
              <a:gd name="connsiteX1" fmla="*/ 1207243 w 5055644"/>
              <a:gd name="connsiteY1" fmla="*/ 2160898 h 4841960"/>
              <a:gd name="connsiteX2" fmla="*/ 541784 w 5055644"/>
              <a:gd name="connsiteY2" fmla="*/ 1385661 h 4841960"/>
              <a:gd name="connsiteX3" fmla="*/ 416707 w 5055644"/>
              <a:gd name="connsiteY3" fmla="*/ 1036086 h 4841960"/>
              <a:gd name="connsiteX4" fmla="*/ 827218 w 5055644"/>
              <a:gd name="connsiteY4" fmla="*/ 1014344 h 4841960"/>
              <a:gd name="connsiteX5" fmla="*/ 1925690 w 5055644"/>
              <a:gd name="connsiteY5" fmla="*/ 1279850 h 4841960"/>
              <a:gd name="connsiteX6" fmla="*/ 2709620 w 5055644"/>
              <a:gd name="connsiteY6" fmla="*/ 0 h 4841960"/>
              <a:gd name="connsiteX7" fmla="*/ 3105974 w 5055644"/>
              <a:gd name="connsiteY7" fmla="*/ 1278714 h 4841960"/>
              <a:gd name="connsiteX8" fmla="*/ 4640044 w 5055644"/>
              <a:gd name="connsiteY8" fmla="*/ 711224 h 4841960"/>
              <a:gd name="connsiteX9" fmla="*/ 4214952 w 5055644"/>
              <a:gd name="connsiteY9" fmla="*/ 1480991 h 4841960"/>
              <a:gd name="connsiteX10" fmla="*/ 3864859 w 5055644"/>
              <a:gd name="connsiteY10" fmla="*/ 2012985 h 4841960"/>
              <a:gd name="connsiteX11" fmla="*/ 5044561 w 5055644"/>
              <a:gd name="connsiteY11" fmla="*/ 2339389 h 4841960"/>
              <a:gd name="connsiteX12" fmla="*/ 4653936 w 5055644"/>
              <a:gd name="connsiteY12" fmla="*/ 2632297 h 4841960"/>
              <a:gd name="connsiteX13" fmla="*/ 3920850 w 5055644"/>
              <a:gd name="connsiteY13" fmla="*/ 2866407 h 4841960"/>
              <a:gd name="connsiteX14" fmla="*/ 4439350 w 5055644"/>
              <a:gd name="connsiteY14" fmla="*/ 3770174 h 4841960"/>
              <a:gd name="connsiteX15" fmla="*/ 3209205 w 5055644"/>
              <a:gd name="connsiteY15" fmla="*/ 3507473 h 4841960"/>
              <a:gd name="connsiteX16" fmla="*/ 3126240 w 5055644"/>
              <a:gd name="connsiteY16" fmla="*/ 4840512 h 4841960"/>
              <a:gd name="connsiteX17" fmla="*/ 2364078 w 5055644"/>
              <a:gd name="connsiteY17" fmla="*/ 3718173 h 4841960"/>
              <a:gd name="connsiteX18" fmla="*/ 1035091 w 5055644"/>
              <a:gd name="connsiteY18" fmla="*/ 4437056 h 4841960"/>
              <a:gd name="connsiteX19" fmla="*/ 1519453 w 5055644"/>
              <a:gd name="connsiteY19" fmla="*/ 2981795 h 4841960"/>
              <a:gd name="connsiteX20" fmla="*/ 0 w 5055644"/>
              <a:gd name="connsiteY20" fmla="*/ 2805931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599657 w 5113517"/>
              <a:gd name="connsiteY2" fmla="*/ 1385661 h 4841960"/>
              <a:gd name="connsiteX3" fmla="*/ 474580 w 5113517"/>
              <a:gd name="connsiteY3" fmla="*/ 1036086 h 4841960"/>
              <a:gd name="connsiteX4" fmla="*/ 885091 w 5113517"/>
              <a:gd name="connsiteY4" fmla="*/ 1014344 h 4841960"/>
              <a:gd name="connsiteX5" fmla="*/ 1983563 w 5113517"/>
              <a:gd name="connsiteY5" fmla="*/ 1279850 h 4841960"/>
              <a:gd name="connsiteX6" fmla="*/ 2767493 w 5113517"/>
              <a:gd name="connsiteY6" fmla="*/ 0 h 4841960"/>
              <a:gd name="connsiteX7" fmla="*/ 3163847 w 5113517"/>
              <a:gd name="connsiteY7" fmla="*/ 1278714 h 4841960"/>
              <a:gd name="connsiteX8" fmla="*/ 4697917 w 5113517"/>
              <a:gd name="connsiteY8" fmla="*/ 711224 h 4841960"/>
              <a:gd name="connsiteX9" fmla="*/ 4272825 w 5113517"/>
              <a:gd name="connsiteY9" fmla="*/ 1480991 h 4841960"/>
              <a:gd name="connsiteX10" fmla="*/ 3922732 w 5113517"/>
              <a:gd name="connsiteY10" fmla="*/ 2012985 h 4841960"/>
              <a:gd name="connsiteX11" fmla="*/ 5102434 w 5113517"/>
              <a:gd name="connsiteY11" fmla="*/ 2339389 h 4841960"/>
              <a:gd name="connsiteX12" fmla="*/ 4711809 w 5113517"/>
              <a:gd name="connsiteY12" fmla="*/ 2632297 h 4841960"/>
              <a:gd name="connsiteX13" fmla="*/ 3978723 w 5113517"/>
              <a:gd name="connsiteY13" fmla="*/ 2866407 h 4841960"/>
              <a:gd name="connsiteX14" fmla="*/ 4497223 w 5113517"/>
              <a:gd name="connsiteY14" fmla="*/ 3770174 h 4841960"/>
              <a:gd name="connsiteX15" fmla="*/ 3267078 w 5113517"/>
              <a:gd name="connsiteY15" fmla="*/ 3507473 h 4841960"/>
              <a:gd name="connsiteX16" fmla="*/ 3184113 w 5113517"/>
              <a:gd name="connsiteY16" fmla="*/ 4840512 h 4841960"/>
              <a:gd name="connsiteX17" fmla="*/ 2421951 w 5113517"/>
              <a:gd name="connsiteY17" fmla="*/ 3718173 h 4841960"/>
              <a:gd name="connsiteX18" fmla="*/ 1092964 w 5113517"/>
              <a:gd name="connsiteY18" fmla="*/ 4437056 h 4841960"/>
              <a:gd name="connsiteX19" fmla="*/ 1577326 w 5113517"/>
              <a:gd name="connsiteY19" fmla="*/ 2981795 h 4841960"/>
              <a:gd name="connsiteX20" fmla="*/ -1 w 5113517"/>
              <a:gd name="connsiteY20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599659 w 5113519"/>
              <a:gd name="connsiteY2" fmla="*/ 1385661 h 4841960"/>
              <a:gd name="connsiteX3" fmla="*/ 474582 w 5113519"/>
              <a:gd name="connsiteY3" fmla="*/ 1036086 h 4841960"/>
              <a:gd name="connsiteX4" fmla="*/ 885093 w 5113519"/>
              <a:gd name="connsiteY4" fmla="*/ 1014344 h 4841960"/>
              <a:gd name="connsiteX5" fmla="*/ 1983565 w 5113519"/>
              <a:gd name="connsiteY5" fmla="*/ 1279850 h 4841960"/>
              <a:gd name="connsiteX6" fmla="*/ 2767495 w 5113519"/>
              <a:gd name="connsiteY6" fmla="*/ 0 h 4841960"/>
              <a:gd name="connsiteX7" fmla="*/ 3163849 w 5113519"/>
              <a:gd name="connsiteY7" fmla="*/ 1278714 h 4841960"/>
              <a:gd name="connsiteX8" fmla="*/ 4697919 w 5113519"/>
              <a:gd name="connsiteY8" fmla="*/ 711224 h 4841960"/>
              <a:gd name="connsiteX9" fmla="*/ 4272827 w 5113519"/>
              <a:gd name="connsiteY9" fmla="*/ 1480991 h 4841960"/>
              <a:gd name="connsiteX10" fmla="*/ 3922734 w 5113519"/>
              <a:gd name="connsiteY10" fmla="*/ 2012985 h 4841960"/>
              <a:gd name="connsiteX11" fmla="*/ 5102436 w 5113519"/>
              <a:gd name="connsiteY11" fmla="*/ 2339389 h 4841960"/>
              <a:gd name="connsiteX12" fmla="*/ 4711811 w 5113519"/>
              <a:gd name="connsiteY12" fmla="*/ 2632297 h 4841960"/>
              <a:gd name="connsiteX13" fmla="*/ 3978725 w 5113519"/>
              <a:gd name="connsiteY13" fmla="*/ 2866407 h 4841960"/>
              <a:gd name="connsiteX14" fmla="*/ 4497225 w 5113519"/>
              <a:gd name="connsiteY14" fmla="*/ 3770174 h 4841960"/>
              <a:gd name="connsiteX15" fmla="*/ 3267080 w 5113519"/>
              <a:gd name="connsiteY15" fmla="*/ 3507473 h 4841960"/>
              <a:gd name="connsiteX16" fmla="*/ 3184115 w 5113519"/>
              <a:gd name="connsiteY16" fmla="*/ 4840512 h 4841960"/>
              <a:gd name="connsiteX17" fmla="*/ 2421953 w 5113519"/>
              <a:gd name="connsiteY17" fmla="*/ 3718173 h 4841960"/>
              <a:gd name="connsiteX18" fmla="*/ 1092966 w 5113519"/>
              <a:gd name="connsiteY18" fmla="*/ 4437056 h 4841960"/>
              <a:gd name="connsiteX19" fmla="*/ 1577328 w 5113519"/>
              <a:gd name="connsiteY19" fmla="*/ 2981795 h 4841960"/>
              <a:gd name="connsiteX20" fmla="*/ 1 w 5113519"/>
              <a:gd name="connsiteY20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74580 w 5113517"/>
              <a:gd name="connsiteY2" fmla="*/ 1036086 h 4841960"/>
              <a:gd name="connsiteX3" fmla="*/ 885091 w 5113517"/>
              <a:gd name="connsiteY3" fmla="*/ 1014344 h 4841960"/>
              <a:gd name="connsiteX4" fmla="*/ 1983563 w 5113517"/>
              <a:gd name="connsiteY4" fmla="*/ 1279850 h 4841960"/>
              <a:gd name="connsiteX5" fmla="*/ 2767493 w 5113517"/>
              <a:gd name="connsiteY5" fmla="*/ 0 h 4841960"/>
              <a:gd name="connsiteX6" fmla="*/ 3163847 w 5113517"/>
              <a:gd name="connsiteY6" fmla="*/ 1278714 h 4841960"/>
              <a:gd name="connsiteX7" fmla="*/ 4697917 w 5113517"/>
              <a:gd name="connsiteY7" fmla="*/ 711224 h 4841960"/>
              <a:gd name="connsiteX8" fmla="*/ 4272825 w 5113517"/>
              <a:gd name="connsiteY8" fmla="*/ 1480991 h 4841960"/>
              <a:gd name="connsiteX9" fmla="*/ 3922732 w 5113517"/>
              <a:gd name="connsiteY9" fmla="*/ 2012985 h 4841960"/>
              <a:gd name="connsiteX10" fmla="*/ 5102434 w 5113517"/>
              <a:gd name="connsiteY10" fmla="*/ 2339389 h 4841960"/>
              <a:gd name="connsiteX11" fmla="*/ 4711809 w 5113517"/>
              <a:gd name="connsiteY11" fmla="*/ 2632297 h 4841960"/>
              <a:gd name="connsiteX12" fmla="*/ 3978723 w 5113517"/>
              <a:gd name="connsiteY12" fmla="*/ 2866407 h 4841960"/>
              <a:gd name="connsiteX13" fmla="*/ 4497223 w 5113517"/>
              <a:gd name="connsiteY13" fmla="*/ 3770174 h 4841960"/>
              <a:gd name="connsiteX14" fmla="*/ 3267078 w 5113517"/>
              <a:gd name="connsiteY14" fmla="*/ 3507473 h 4841960"/>
              <a:gd name="connsiteX15" fmla="*/ 3184113 w 5113517"/>
              <a:gd name="connsiteY15" fmla="*/ 4840512 h 4841960"/>
              <a:gd name="connsiteX16" fmla="*/ 2421951 w 5113517"/>
              <a:gd name="connsiteY16" fmla="*/ 3718173 h 4841960"/>
              <a:gd name="connsiteX17" fmla="*/ 1092964 w 5113517"/>
              <a:gd name="connsiteY17" fmla="*/ 4437056 h 4841960"/>
              <a:gd name="connsiteX18" fmla="*/ 1577326 w 5113517"/>
              <a:gd name="connsiteY18" fmla="*/ 2981795 h 4841960"/>
              <a:gd name="connsiteX19" fmla="*/ -1 w 5113517"/>
              <a:gd name="connsiteY19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74582 w 5113519"/>
              <a:gd name="connsiteY2" fmla="*/ 103608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02498"/>
              <a:gd name="connsiteY0" fmla="*/ 2871567 h 4841960"/>
              <a:gd name="connsiteX1" fmla="*/ 1265118 w 5102498"/>
              <a:gd name="connsiteY1" fmla="*/ 2160898 h 4841960"/>
              <a:gd name="connsiteX2" fmla="*/ 485508 w 5102498"/>
              <a:gd name="connsiteY2" fmla="*/ 933726 h 4841960"/>
              <a:gd name="connsiteX3" fmla="*/ 1983565 w 5102498"/>
              <a:gd name="connsiteY3" fmla="*/ 1279850 h 4841960"/>
              <a:gd name="connsiteX4" fmla="*/ 2767495 w 5102498"/>
              <a:gd name="connsiteY4" fmla="*/ 0 h 4841960"/>
              <a:gd name="connsiteX5" fmla="*/ 3163849 w 5102498"/>
              <a:gd name="connsiteY5" fmla="*/ 1278714 h 4841960"/>
              <a:gd name="connsiteX6" fmla="*/ 4697919 w 5102498"/>
              <a:gd name="connsiteY6" fmla="*/ 711224 h 4841960"/>
              <a:gd name="connsiteX7" fmla="*/ 4272827 w 5102498"/>
              <a:gd name="connsiteY7" fmla="*/ 1480991 h 4841960"/>
              <a:gd name="connsiteX8" fmla="*/ 3922734 w 5102498"/>
              <a:gd name="connsiteY8" fmla="*/ 2012985 h 4841960"/>
              <a:gd name="connsiteX9" fmla="*/ 5102436 w 5102498"/>
              <a:gd name="connsiteY9" fmla="*/ 2339389 h 4841960"/>
              <a:gd name="connsiteX10" fmla="*/ 3978725 w 5102498"/>
              <a:gd name="connsiteY10" fmla="*/ 2866407 h 4841960"/>
              <a:gd name="connsiteX11" fmla="*/ 4497225 w 5102498"/>
              <a:gd name="connsiteY11" fmla="*/ 3770174 h 4841960"/>
              <a:gd name="connsiteX12" fmla="*/ 3267080 w 5102498"/>
              <a:gd name="connsiteY12" fmla="*/ 3507473 h 4841960"/>
              <a:gd name="connsiteX13" fmla="*/ 3184115 w 5102498"/>
              <a:gd name="connsiteY13" fmla="*/ 4840512 h 4841960"/>
              <a:gd name="connsiteX14" fmla="*/ 2421953 w 5102498"/>
              <a:gd name="connsiteY14" fmla="*/ 3718173 h 4841960"/>
              <a:gd name="connsiteX15" fmla="*/ 1092966 w 5102498"/>
              <a:gd name="connsiteY15" fmla="*/ 4437056 h 4841960"/>
              <a:gd name="connsiteX16" fmla="*/ 1577328 w 5102498"/>
              <a:gd name="connsiteY16" fmla="*/ 2981795 h 4841960"/>
              <a:gd name="connsiteX17" fmla="*/ 1 w 5102498"/>
              <a:gd name="connsiteY17" fmla="*/ 2871567 h 4841960"/>
              <a:gd name="connsiteX0" fmla="*/ -1 w 5102490"/>
              <a:gd name="connsiteY0" fmla="*/ 2871567 h 4841960"/>
              <a:gd name="connsiteX1" fmla="*/ 1265116 w 5102490"/>
              <a:gd name="connsiteY1" fmla="*/ 2160898 h 4841960"/>
              <a:gd name="connsiteX2" fmla="*/ 485506 w 5102490"/>
              <a:gd name="connsiteY2" fmla="*/ 933726 h 4841960"/>
              <a:gd name="connsiteX3" fmla="*/ 1983563 w 5102490"/>
              <a:gd name="connsiteY3" fmla="*/ 1279850 h 4841960"/>
              <a:gd name="connsiteX4" fmla="*/ 2767493 w 5102490"/>
              <a:gd name="connsiteY4" fmla="*/ 0 h 4841960"/>
              <a:gd name="connsiteX5" fmla="*/ 3163847 w 5102490"/>
              <a:gd name="connsiteY5" fmla="*/ 1278714 h 4841960"/>
              <a:gd name="connsiteX6" fmla="*/ 4697917 w 5102490"/>
              <a:gd name="connsiteY6" fmla="*/ 711224 h 4841960"/>
              <a:gd name="connsiteX7" fmla="*/ 4272825 w 5102490"/>
              <a:gd name="connsiteY7" fmla="*/ 1480991 h 4841960"/>
              <a:gd name="connsiteX8" fmla="*/ 3922732 w 5102490"/>
              <a:gd name="connsiteY8" fmla="*/ 2012985 h 4841960"/>
              <a:gd name="connsiteX9" fmla="*/ 5102434 w 5102490"/>
              <a:gd name="connsiteY9" fmla="*/ 2339389 h 4841960"/>
              <a:gd name="connsiteX10" fmla="*/ 3863684 w 5102490"/>
              <a:gd name="connsiteY10" fmla="*/ 2811641 h 4841960"/>
              <a:gd name="connsiteX11" fmla="*/ 4497223 w 5102490"/>
              <a:gd name="connsiteY11" fmla="*/ 3770174 h 4841960"/>
              <a:gd name="connsiteX12" fmla="*/ 3267078 w 5102490"/>
              <a:gd name="connsiteY12" fmla="*/ 3507473 h 4841960"/>
              <a:gd name="connsiteX13" fmla="*/ 3184113 w 5102490"/>
              <a:gd name="connsiteY13" fmla="*/ 4840512 h 4841960"/>
              <a:gd name="connsiteX14" fmla="*/ 2421951 w 5102490"/>
              <a:gd name="connsiteY14" fmla="*/ 3718173 h 4841960"/>
              <a:gd name="connsiteX15" fmla="*/ 1092964 w 5102490"/>
              <a:gd name="connsiteY15" fmla="*/ 4437056 h 4841960"/>
              <a:gd name="connsiteX16" fmla="*/ 1577326 w 5102490"/>
              <a:gd name="connsiteY16" fmla="*/ 2981795 h 4841960"/>
              <a:gd name="connsiteX17" fmla="*/ -1 w 5102490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265116 w 5102525"/>
              <a:gd name="connsiteY1" fmla="*/ 2160898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332556 w 5102525"/>
              <a:gd name="connsiteY1" fmla="*/ 2089701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17930 w 5102527"/>
              <a:gd name="connsiteY12" fmla="*/ 3356807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320372 w 5102525"/>
              <a:gd name="connsiteY3" fmla="*/ 1553982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253600 w 5102525"/>
              <a:gd name="connsiteY3" fmla="*/ 1457047 h 4841960"/>
              <a:gd name="connsiteX4" fmla="*/ 2767493 w 5102525"/>
              <a:gd name="connsiteY4" fmla="*/ 0 h 4841960"/>
              <a:gd name="connsiteX5" fmla="*/ 3180840 w 5102525"/>
              <a:gd name="connsiteY5" fmla="*/ 1613401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783552 w 5102527"/>
              <a:gd name="connsiteY8" fmla="*/ 2109324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42603 w 5102527"/>
              <a:gd name="connsiteY7" fmla="*/ 1463567 h 4841960"/>
              <a:gd name="connsiteX8" fmla="*/ 3783552 w 5102527"/>
              <a:gd name="connsiteY8" fmla="*/ 2109324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061602 w 5102527"/>
              <a:gd name="connsiteY5" fmla="*/ 1718142 h 4841960"/>
              <a:gd name="connsiteX6" fmla="*/ 4697919 w 5102527"/>
              <a:gd name="connsiteY6" fmla="*/ 711224 h 4841960"/>
              <a:gd name="connsiteX7" fmla="*/ 4242603 w 5102527"/>
              <a:gd name="connsiteY7" fmla="*/ 1463567 h 4841960"/>
              <a:gd name="connsiteX8" fmla="*/ 3783552 w 5102527"/>
              <a:gd name="connsiteY8" fmla="*/ 2109324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061602 w 5102527"/>
              <a:gd name="connsiteY5" fmla="*/ 1718142 h 4841960"/>
              <a:gd name="connsiteX6" fmla="*/ 4619523 w 5102527"/>
              <a:gd name="connsiteY6" fmla="*/ 624206 h 4841960"/>
              <a:gd name="connsiteX7" fmla="*/ 4242603 w 5102527"/>
              <a:gd name="connsiteY7" fmla="*/ 1463567 h 4841960"/>
              <a:gd name="connsiteX8" fmla="*/ 3783552 w 5102527"/>
              <a:gd name="connsiteY8" fmla="*/ 2109324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061602 w 5102527"/>
              <a:gd name="connsiteY5" fmla="*/ 1718142 h 4841960"/>
              <a:gd name="connsiteX6" fmla="*/ 4619523 w 5102527"/>
              <a:gd name="connsiteY6" fmla="*/ 624206 h 4841960"/>
              <a:gd name="connsiteX7" fmla="*/ 4242603 w 5102527"/>
              <a:gd name="connsiteY7" fmla="*/ 1463567 h 4841960"/>
              <a:gd name="connsiteX8" fmla="*/ 3783552 w 5102527"/>
              <a:gd name="connsiteY8" fmla="*/ 2109324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061602 w 5102527"/>
              <a:gd name="connsiteY5" fmla="*/ 1718142 h 4841960"/>
              <a:gd name="connsiteX6" fmla="*/ 4619523 w 5102527"/>
              <a:gd name="connsiteY6" fmla="*/ 624206 h 4841960"/>
              <a:gd name="connsiteX7" fmla="*/ 4566662 w 5102527"/>
              <a:gd name="connsiteY7" fmla="*/ 855782 h 4841960"/>
              <a:gd name="connsiteX8" fmla="*/ 3783552 w 5102527"/>
              <a:gd name="connsiteY8" fmla="*/ 2109324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061602 w 5102527"/>
              <a:gd name="connsiteY5" fmla="*/ 1718142 h 4841960"/>
              <a:gd name="connsiteX6" fmla="*/ 4619523 w 5102527"/>
              <a:gd name="connsiteY6" fmla="*/ 624206 h 4841960"/>
              <a:gd name="connsiteX7" fmla="*/ 4566662 w 5102527"/>
              <a:gd name="connsiteY7" fmla="*/ 855782 h 4841960"/>
              <a:gd name="connsiteX8" fmla="*/ 3783552 w 5102527"/>
              <a:gd name="connsiteY8" fmla="*/ 2109324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061602 w 5102527"/>
              <a:gd name="connsiteY5" fmla="*/ 1718142 h 4841960"/>
              <a:gd name="connsiteX6" fmla="*/ 4619523 w 5102527"/>
              <a:gd name="connsiteY6" fmla="*/ 624206 h 4841960"/>
              <a:gd name="connsiteX7" fmla="*/ 4566662 w 5102527"/>
              <a:gd name="connsiteY7" fmla="*/ 855782 h 4841960"/>
              <a:gd name="connsiteX8" fmla="*/ 3783552 w 5102527"/>
              <a:gd name="connsiteY8" fmla="*/ 2109324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061602 w 5102527"/>
              <a:gd name="connsiteY5" fmla="*/ 1718142 h 4841960"/>
              <a:gd name="connsiteX6" fmla="*/ 4619523 w 5102527"/>
              <a:gd name="connsiteY6" fmla="*/ 624206 h 4841960"/>
              <a:gd name="connsiteX7" fmla="*/ 4566662 w 5102527"/>
              <a:gd name="connsiteY7" fmla="*/ 855782 h 4841960"/>
              <a:gd name="connsiteX8" fmla="*/ 3783552 w 5102527"/>
              <a:gd name="connsiteY8" fmla="*/ 2109324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19650 w 5102527"/>
              <a:gd name="connsiteY5" fmla="*/ 1641633 h 4841960"/>
              <a:gd name="connsiteX6" fmla="*/ 4619523 w 5102527"/>
              <a:gd name="connsiteY6" fmla="*/ 624206 h 4841960"/>
              <a:gd name="connsiteX7" fmla="*/ 4566662 w 5102527"/>
              <a:gd name="connsiteY7" fmla="*/ 855782 h 4841960"/>
              <a:gd name="connsiteX8" fmla="*/ 3783552 w 5102527"/>
              <a:gd name="connsiteY8" fmla="*/ 2109324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19650 w 5102527"/>
              <a:gd name="connsiteY5" fmla="*/ 1641633 h 4841960"/>
              <a:gd name="connsiteX6" fmla="*/ 4668546 w 5102527"/>
              <a:gd name="connsiteY6" fmla="*/ 557980 h 4841960"/>
              <a:gd name="connsiteX7" fmla="*/ 4566662 w 5102527"/>
              <a:gd name="connsiteY7" fmla="*/ 855782 h 4841960"/>
              <a:gd name="connsiteX8" fmla="*/ 3783552 w 5102527"/>
              <a:gd name="connsiteY8" fmla="*/ 2109324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283459"/>
              <a:gd name="connsiteY0" fmla="*/ 2871567 h 4841960"/>
              <a:gd name="connsiteX1" fmla="*/ 1612943 w 5283459"/>
              <a:gd name="connsiteY1" fmla="*/ 2131595 h 4841960"/>
              <a:gd name="connsiteX2" fmla="*/ 485508 w 5283459"/>
              <a:gd name="connsiteY2" fmla="*/ 933726 h 4841960"/>
              <a:gd name="connsiteX3" fmla="*/ 2253602 w 5283459"/>
              <a:gd name="connsiteY3" fmla="*/ 1457047 h 4841960"/>
              <a:gd name="connsiteX4" fmla="*/ 2767495 w 5283459"/>
              <a:gd name="connsiteY4" fmla="*/ 0 h 4841960"/>
              <a:gd name="connsiteX5" fmla="*/ 3119650 w 5283459"/>
              <a:gd name="connsiteY5" fmla="*/ 1641633 h 4841960"/>
              <a:gd name="connsiteX6" fmla="*/ 4668546 w 5283459"/>
              <a:gd name="connsiteY6" fmla="*/ 557980 h 4841960"/>
              <a:gd name="connsiteX7" fmla="*/ 4566662 w 5283459"/>
              <a:gd name="connsiteY7" fmla="*/ 855782 h 4841960"/>
              <a:gd name="connsiteX8" fmla="*/ 3783552 w 5283459"/>
              <a:gd name="connsiteY8" fmla="*/ 2109324 h 4841960"/>
              <a:gd name="connsiteX9" fmla="*/ 5283387 w 5283459"/>
              <a:gd name="connsiteY9" fmla="*/ 2288814 h 4841960"/>
              <a:gd name="connsiteX10" fmla="*/ 3863686 w 5283459"/>
              <a:gd name="connsiteY10" fmla="*/ 2811641 h 4841960"/>
              <a:gd name="connsiteX11" fmla="*/ 4828315 w 5283459"/>
              <a:gd name="connsiteY11" fmla="*/ 3987432 h 4841960"/>
              <a:gd name="connsiteX12" fmla="*/ 3349202 w 5283459"/>
              <a:gd name="connsiteY12" fmla="*/ 3472552 h 4841960"/>
              <a:gd name="connsiteX13" fmla="*/ 3184115 w 5283459"/>
              <a:gd name="connsiteY13" fmla="*/ 4840512 h 4841960"/>
              <a:gd name="connsiteX14" fmla="*/ 2421953 w 5283459"/>
              <a:gd name="connsiteY14" fmla="*/ 3718173 h 4841960"/>
              <a:gd name="connsiteX15" fmla="*/ 1092966 w 5283459"/>
              <a:gd name="connsiteY15" fmla="*/ 4437056 h 4841960"/>
              <a:gd name="connsiteX16" fmla="*/ 1577328 w 5283459"/>
              <a:gd name="connsiteY16" fmla="*/ 2981795 h 4841960"/>
              <a:gd name="connsiteX17" fmla="*/ 1 w 5283459"/>
              <a:gd name="connsiteY17" fmla="*/ 2871567 h 4841960"/>
              <a:gd name="connsiteX0" fmla="*/ 1 w 5283459"/>
              <a:gd name="connsiteY0" fmla="*/ 2871567 h 4841960"/>
              <a:gd name="connsiteX1" fmla="*/ 1612943 w 5283459"/>
              <a:gd name="connsiteY1" fmla="*/ 2131595 h 4841960"/>
              <a:gd name="connsiteX2" fmla="*/ 485508 w 5283459"/>
              <a:gd name="connsiteY2" fmla="*/ 933726 h 4841960"/>
              <a:gd name="connsiteX3" fmla="*/ 2253602 w 5283459"/>
              <a:gd name="connsiteY3" fmla="*/ 1457047 h 4841960"/>
              <a:gd name="connsiteX4" fmla="*/ 2767495 w 5283459"/>
              <a:gd name="connsiteY4" fmla="*/ 0 h 4841960"/>
              <a:gd name="connsiteX5" fmla="*/ 3119650 w 5283459"/>
              <a:gd name="connsiteY5" fmla="*/ 1641633 h 4841960"/>
              <a:gd name="connsiteX6" fmla="*/ 4668546 w 5283459"/>
              <a:gd name="connsiteY6" fmla="*/ 557980 h 4841960"/>
              <a:gd name="connsiteX7" fmla="*/ 4566662 w 5283459"/>
              <a:gd name="connsiteY7" fmla="*/ 855782 h 4841960"/>
              <a:gd name="connsiteX8" fmla="*/ 3783552 w 5283459"/>
              <a:gd name="connsiteY8" fmla="*/ 2109324 h 4841960"/>
              <a:gd name="connsiteX9" fmla="*/ 5283387 w 5283459"/>
              <a:gd name="connsiteY9" fmla="*/ 2288814 h 4841960"/>
              <a:gd name="connsiteX10" fmla="*/ 3863686 w 5283459"/>
              <a:gd name="connsiteY10" fmla="*/ 2811641 h 4841960"/>
              <a:gd name="connsiteX11" fmla="*/ 4828315 w 5283459"/>
              <a:gd name="connsiteY11" fmla="*/ 3987432 h 4841960"/>
              <a:gd name="connsiteX12" fmla="*/ 3349202 w 5283459"/>
              <a:gd name="connsiteY12" fmla="*/ 3472552 h 4841960"/>
              <a:gd name="connsiteX13" fmla="*/ 3184115 w 5283459"/>
              <a:gd name="connsiteY13" fmla="*/ 4840512 h 4841960"/>
              <a:gd name="connsiteX14" fmla="*/ 2421953 w 5283459"/>
              <a:gd name="connsiteY14" fmla="*/ 3718173 h 4841960"/>
              <a:gd name="connsiteX15" fmla="*/ 1092966 w 5283459"/>
              <a:gd name="connsiteY15" fmla="*/ 4437056 h 4841960"/>
              <a:gd name="connsiteX16" fmla="*/ 1577328 w 5283459"/>
              <a:gd name="connsiteY16" fmla="*/ 2981795 h 4841960"/>
              <a:gd name="connsiteX17" fmla="*/ 1 w 5283459"/>
              <a:gd name="connsiteY17" fmla="*/ 2871567 h 4841960"/>
              <a:gd name="connsiteX0" fmla="*/ 1 w 5283459"/>
              <a:gd name="connsiteY0" fmla="*/ 2871567 h 4841759"/>
              <a:gd name="connsiteX1" fmla="*/ 1612943 w 5283459"/>
              <a:gd name="connsiteY1" fmla="*/ 2131595 h 4841759"/>
              <a:gd name="connsiteX2" fmla="*/ 485508 w 5283459"/>
              <a:gd name="connsiteY2" fmla="*/ 933726 h 4841759"/>
              <a:gd name="connsiteX3" fmla="*/ 2253602 w 5283459"/>
              <a:gd name="connsiteY3" fmla="*/ 1457047 h 4841759"/>
              <a:gd name="connsiteX4" fmla="*/ 2767495 w 5283459"/>
              <a:gd name="connsiteY4" fmla="*/ 0 h 4841759"/>
              <a:gd name="connsiteX5" fmla="*/ 3119650 w 5283459"/>
              <a:gd name="connsiteY5" fmla="*/ 1641633 h 4841759"/>
              <a:gd name="connsiteX6" fmla="*/ 4668546 w 5283459"/>
              <a:gd name="connsiteY6" fmla="*/ 557980 h 4841759"/>
              <a:gd name="connsiteX7" fmla="*/ 4566662 w 5283459"/>
              <a:gd name="connsiteY7" fmla="*/ 855782 h 4841759"/>
              <a:gd name="connsiteX8" fmla="*/ 3783552 w 5283459"/>
              <a:gd name="connsiteY8" fmla="*/ 2109324 h 4841759"/>
              <a:gd name="connsiteX9" fmla="*/ 5283387 w 5283459"/>
              <a:gd name="connsiteY9" fmla="*/ 2288814 h 4841759"/>
              <a:gd name="connsiteX10" fmla="*/ 3863686 w 5283459"/>
              <a:gd name="connsiteY10" fmla="*/ 2811641 h 4841759"/>
              <a:gd name="connsiteX11" fmla="*/ 4828315 w 5283459"/>
              <a:gd name="connsiteY11" fmla="*/ 3987432 h 4841759"/>
              <a:gd name="connsiteX12" fmla="*/ 3349202 w 5283459"/>
              <a:gd name="connsiteY12" fmla="*/ 3472552 h 4841759"/>
              <a:gd name="connsiteX13" fmla="*/ 3184115 w 5283459"/>
              <a:gd name="connsiteY13" fmla="*/ 4840512 h 4841759"/>
              <a:gd name="connsiteX14" fmla="*/ 2321840 w 5283459"/>
              <a:gd name="connsiteY14" fmla="*/ 3521052 h 4841759"/>
              <a:gd name="connsiteX15" fmla="*/ 1092966 w 5283459"/>
              <a:gd name="connsiteY15" fmla="*/ 4437056 h 4841759"/>
              <a:gd name="connsiteX16" fmla="*/ 1577328 w 5283459"/>
              <a:gd name="connsiteY16" fmla="*/ 2981795 h 4841759"/>
              <a:gd name="connsiteX17" fmla="*/ 1 w 5283459"/>
              <a:gd name="connsiteY17" fmla="*/ 2871567 h 4841759"/>
              <a:gd name="connsiteX0" fmla="*/ 1 w 5283459"/>
              <a:gd name="connsiteY0" fmla="*/ 2871567 h 4841759"/>
              <a:gd name="connsiteX1" fmla="*/ 1612943 w 5283459"/>
              <a:gd name="connsiteY1" fmla="*/ 2131595 h 4841759"/>
              <a:gd name="connsiteX2" fmla="*/ 485508 w 5283459"/>
              <a:gd name="connsiteY2" fmla="*/ 933726 h 4841759"/>
              <a:gd name="connsiteX3" fmla="*/ 2253602 w 5283459"/>
              <a:gd name="connsiteY3" fmla="*/ 1457047 h 4841759"/>
              <a:gd name="connsiteX4" fmla="*/ 2767495 w 5283459"/>
              <a:gd name="connsiteY4" fmla="*/ 0 h 4841759"/>
              <a:gd name="connsiteX5" fmla="*/ 3119650 w 5283459"/>
              <a:gd name="connsiteY5" fmla="*/ 1641633 h 4841759"/>
              <a:gd name="connsiteX6" fmla="*/ 4668546 w 5283459"/>
              <a:gd name="connsiteY6" fmla="*/ 557980 h 4841759"/>
              <a:gd name="connsiteX7" fmla="*/ 4566662 w 5283459"/>
              <a:gd name="connsiteY7" fmla="*/ 855782 h 4841759"/>
              <a:gd name="connsiteX8" fmla="*/ 3783552 w 5283459"/>
              <a:gd name="connsiteY8" fmla="*/ 2109324 h 4841759"/>
              <a:gd name="connsiteX9" fmla="*/ 5283387 w 5283459"/>
              <a:gd name="connsiteY9" fmla="*/ 2288814 h 4841759"/>
              <a:gd name="connsiteX10" fmla="*/ 3863686 w 5283459"/>
              <a:gd name="connsiteY10" fmla="*/ 2811641 h 4841759"/>
              <a:gd name="connsiteX11" fmla="*/ 4828315 w 5283459"/>
              <a:gd name="connsiteY11" fmla="*/ 3987432 h 4841759"/>
              <a:gd name="connsiteX12" fmla="*/ 3163959 w 5283459"/>
              <a:gd name="connsiteY12" fmla="*/ 3382797 h 4841759"/>
              <a:gd name="connsiteX13" fmla="*/ 3184115 w 5283459"/>
              <a:gd name="connsiteY13" fmla="*/ 4840512 h 4841759"/>
              <a:gd name="connsiteX14" fmla="*/ 2321840 w 5283459"/>
              <a:gd name="connsiteY14" fmla="*/ 3521052 h 4841759"/>
              <a:gd name="connsiteX15" fmla="*/ 1092966 w 5283459"/>
              <a:gd name="connsiteY15" fmla="*/ 4437056 h 4841759"/>
              <a:gd name="connsiteX16" fmla="*/ 1577328 w 5283459"/>
              <a:gd name="connsiteY16" fmla="*/ 2981795 h 4841759"/>
              <a:gd name="connsiteX17" fmla="*/ 1 w 5283459"/>
              <a:gd name="connsiteY17" fmla="*/ 2871567 h 4841759"/>
              <a:gd name="connsiteX0" fmla="*/ 1 w 5283459"/>
              <a:gd name="connsiteY0" fmla="*/ 2871567 h 4993481"/>
              <a:gd name="connsiteX1" fmla="*/ 1612943 w 5283459"/>
              <a:gd name="connsiteY1" fmla="*/ 2131595 h 4993481"/>
              <a:gd name="connsiteX2" fmla="*/ 485508 w 5283459"/>
              <a:gd name="connsiteY2" fmla="*/ 933726 h 4993481"/>
              <a:gd name="connsiteX3" fmla="*/ 2253602 w 5283459"/>
              <a:gd name="connsiteY3" fmla="*/ 1457047 h 4993481"/>
              <a:gd name="connsiteX4" fmla="*/ 2767495 w 5283459"/>
              <a:gd name="connsiteY4" fmla="*/ 0 h 4993481"/>
              <a:gd name="connsiteX5" fmla="*/ 3119650 w 5283459"/>
              <a:gd name="connsiteY5" fmla="*/ 1641633 h 4993481"/>
              <a:gd name="connsiteX6" fmla="*/ 4668546 w 5283459"/>
              <a:gd name="connsiteY6" fmla="*/ 557980 h 4993481"/>
              <a:gd name="connsiteX7" fmla="*/ 4566662 w 5283459"/>
              <a:gd name="connsiteY7" fmla="*/ 855782 h 4993481"/>
              <a:gd name="connsiteX8" fmla="*/ 3783552 w 5283459"/>
              <a:gd name="connsiteY8" fmla="*/ 2109324 h 4993481"/>
              <a:gd name="connsiteX9" fmla="*/ 5283387 w 5283459"/>
              <a:gd name="connsiteY9" fmla="*/ 2288814 h 4993481"/>
              <a:gd name="connsiteX10" fmla="*/ 3863686 w 5283459"/>
              <a:gd name="connsiteY10" fmla="*/ 2811641 h 4993481"/>
              <a:gd name="connsiteX11" fmla="*/ 4828315 w 5283459"/>
              <a:gd name="connsiteY11" fmla="*/ 3987432 h 4993481"/>
              <a:gd name="connsiteX12" fmla="*/ 3163959 w 5283459"/>
              <a:gd name="connsiteY12" fmla="*/ 3382797 h 4993481"/>
              <a:gd name="connsiteX13" fmla="*/ 3087331 w 5283459"/>
              <a:gd name="connsiteY13" fmla="*/ 4992275 h 4993481"/>
              <a:gd name="connsiteX14" fmla="*/ 2321840 w 5283459"/>
              <a:gd name="connsiteY14" fmla="*/ 3521052 h 4993481"/>
              <a:gd name="connsiteX15" fmla="*/ 1092966 w 5283459"/>
              <a:gd name="connsiteY15" fmla="*/ 4437056 h 4993481"/>
              <a:gd name="connsiteX16" fmla="*/ 1577328 w 5283459"/>
              <a:gd name="connsiteY16" fmla="*/ 2981795 h 4993481"/>
              <a:gd name="connsiteX17" fmla="*/ 1 w 5283459"/>
              <a:gd name="connsiteY17" fmla="*/ 2871567 h 4993481"/>
              <a:gd name="connsiteX0" fmla="*/ 1 w 5283459"/>
              <a:gd name="connsiteY0" fmla="*/ 2871567 h 4993411"/>
              <a:gd name="connsiteX1" fmla="*/ 1612943 w 5283459"/>
              <a:gd name="connsiteY1" fmla="*/ 2131595 h 4993411"/>
              <a:gd name="connsiteX2" fmla="*/ 485508 w 5283459"/>
              <a:gd name="connsiteY2" fmla="*/ 933726 h 4993411"/>
              <a:gd name="connsiteX3" fmla="*/ 2253602 w 5283459"/>
              <a:gd name="connsiteY3" fmla="*/ 1457047 h 4993411"/>
              <a:gd name="connsiteX4" fmla="*/ 2767495 w 5283459"/>
              <a:gd name="connsiteY4" fmla="*/ 0 h 4993411"/>
              <a:gd name="connsiteX5" fmla="*/ 3119650 w 5283459"/>
              <a:gd name="connsiteY5" fmla="*/ 1641633 h 4993411"/>
              <a:gd name="connsiteX6" fmla="*/ 4668546 w 5283459"/>
              <a:gd name="connsiteY6" fmla="*/ 557980 h 4993411"/>
              <a:gd name="connsiteX7" fmla="*/ 4566662 w 5283459"/>
              <a:gd name="connsiteY7" fmla="*/ 855782 h 4993411"/>
              <a:gd name="connsiteX8" fmla="*/ 3783552 w 5283459"/>
              <a:gd name="connsiteY8" fmla="*/ 2109324 h 4993411"/>
              <a:gd name="connsiteX9" fmla="*/ 5283387 w 5283459"/>
              <a:gd name="connsiteY9" fmla="*/ 2288814 h 4993411"/>
              <a:gd name="connsiteX10" fmla="*/ 3863686 w 5283459"/>
              <a:gd name="connsiteY10" fmla="*/ 2811641 h 4993411"/>
              <a:gd name="connsiteX11" fmla="*/ 4828315 w 5283459"/>
              <a:gd name="connsiteY11" fmla="*/ 3987432 h 4993411"/>
              <a:gd name="connsiteX12" fmla="*/ 3163959 w 5283459"/>
              <a:gd name="connsiteY12" fmla="*/ 3382797 h 4993411"/>
              <a:gd name="connsiteX13" fmla="*/ 3087331 w 5283459"/>
              <a:gd name="connsiteY13" fmla="*/ 4992275 h 4993411"/>
              <a:gd name="connsiteX14" fmla="*/ 2321840 w 5283459"/>
              <a:gd name="connsiteY14" fmla="*/ 3521052 h 4993411"/>
              <a:gd name="connsiteX15" fmla="*/ 1092966 w 5283459"/>
              <a:gd name="connsiteY15" fmla="*/ 4437056 h 4993411"/>
              <a:gd name="connsiteX16" fmla="*/ 1577328 w 5283459"/>
              <a:gd name="connsiteY16" fmla="*/ 2981795 h 4993411"/>
              <a:gd name="connsiteX17" fmla="*/ 1 w 5283459"/>
              <a:gd name="connsiteY17" fmla="*/ 2871567 h 4993411"/>
              <a:gd name="connsiteX0" fmla="*/ 1 w 5283459"/>
              <a:gd name="connsiteY0" fmla="*/ 2871567 h 4993409"/>
              <a:gd name="connsiteX1" fmla="*/ 1612943 w 5283459"/>
              <a:gd name="connsiteY1" fmla="*/ 2131595 h 4993409"/>
              <a:gd name="connsiteX2" fmla="*/ 485508 w 5283459"/>
              <a:gd name="connsiteY2" fmla="*/ 933726 h 4993409"/>
              <a:gd name="connsiteX3" fmla="*/ 2253602 w 5283459"/>
              <a:gd name="connsiteY3" fmla="*/ 1457047 h 4993409"/>
              <a:gd name="connsiteX4" fmla="*/ 2767495 w 5283459"/>
              <a:gd name="connsiteY4" fmla="*/ 0 h 4993409"/>
              <a:gd name="connsiteX5" fmla="*/ 3119650 w 5283459"/>
              <a:gd name="connsiteY5" fmla="*/ 1641633 h 4993409"/>
              <a:gd name="connsiteX6" fmla="*/ 4668546 w 5283459"/>
              <a:gd name="connsiteY6" fmla="*/ 557980 h 4993409"/>
              <a:gd name="connsiteX7" fmla="*/ 4566662 w 5283459"/>
              <a:gd name="connsiteY7" fmla="*/ 855782 h 4993409"/>
              <a:gd name="connsiteX8" fmla="*/ 3783552 w 5283459"/>
              <a:gd name="connsiteY8" fmla="*/ 2109324 h 4993409"/>
              <a:gd name="connsiteX9" fmla="*/ 5283387 w 5283459"/>
              <a:gd name="connsiteY9" fmla="*/ 2288814 h 4993409"/>
              <a:gd name="connsiteX10" fmla="*/ 3863686 w 5283459"/>
              <a:gd name="connsiteY10" fmla="*/ 2811641 h 4993409"/>
              <a:gd name="connsiteX11" fmla="*/ 4828315 w 5283459"/>
              <a:gd name="connsiteY11" fmla="*/ 3987432 h 4993409"/>
              <a:gd name="connsiteX12" fmla="*/ 3163959 w 5283459"/>
              <a:gd name="connsiteY12" fmla="*/ 3382797 h 4993409"/>
              <a:gd name="connsiteX13" fmla="*/ 3087331 w 5283459"/>
              <a:gd name="connsiteY13" fmla="*/ 4992275 h 4993409"/>
              <a:gd name="connsiteX14" fmla="*/ 2321840 w 5283459"/>
              <a:gd name="connsiteY14" fmla="*/ 3521052 h 4993409"/>
              <a:gd name="connsiteX15" fmla="*/ 1092966 w 5283459"/>
              <a:gd name="connsiteY15" fmla="*/ 4437056 h 4993409"/>
              <a:gd name="connsiteX16" fmla="*/ 1577328 w 5283459"/>
              <a:gd name="connsiteY16" fmla="*/ 2981795 h 4993409"/>
              <a:gd name="connsiteX17" fmla="*/ 1 w 5283459"/>
              <a:gd name="connsiteY17" fmla="*/ 2871567 h 4993409"/>
              <a:gd name="connsiteX0" fmla="*/ 1 w 5283459"/>
              <a:gd name="connsiteY0" fmla="*/ 2871567 h 4993409"/>
              <a:gd name="connsiteX1" fmla="*/ 1612943 w 5283459"/>
              <a:gd name="connsiteY1" fmla="*/ 2131595 h 4993409"/>
              <a:gd name="connsiteX2" fmla="*/ 485508 w 5283459"/>
              <a:gd name="connsiteY2" fmla="*/ 933726 h 4993409"/>
              <a:gd name="connsiteX3" fmla="*/ 2253602 w 5283459"/>
              <a:gd name="connsiteY3" fmla="*/ 1457047 h 4993409"/>
              <a:gd name="connsiteX4" fmla="*/ 2767495 w 5283459"/>
              <a:gd name="connsiteY4" fmla="*/ 0 h 4993409"/>
              <a:gd name="connsiteX5" fmla="*/ 3119650 w 5283459"/>
              <a:gd name="connsiteY5" fmla="*/ 1641633 h 4993409"/>
              <a:gd name="connsiteX6" fmla="*/ 4668546 w 5283459"/>
              <a:gd name="connsiteY6" fmla="*/ 557980 h 4993409"/>
              <a:gd name="connsiteX7" fmla="*/ 4566662 w 5283459"/>
              <a:gd name="connsiteY7" fmla="*/ 855782 h 4993409"/>
              <a:gd name="connsiteX8" fmla="*/ 3783552 w 5283459"/>
              <a:gd name="connsiteY8" fmla="*/ 2109324 h 4993409"/>
              <a:gd name="connsiteX9" fmla="*/ 5283387 w 5283459"/>
              <a:gd name="connsiteY9" fmla="*/ 2288814 h 4993409"/>
              <a:gd name="connsiteX10" fmla="*/ 3863686 w 5283459"/>
              <a:gd name="connsiteY10" fmla="*/ 2811641 h 4993409"/>
              <a:gd name="connsiteX11" fmla="*/ 4828315 w 5283459"/>
              <a:gd name="connsiteY11" fmla="*/ 3987432 h 4993409"/>
              <a:gd name="connsiteX12" fmla="*/ 3163959 w 5283459"/>
              <a:gd name="connsiteY12" fmla="*/ 3382797 h 4993409"/>
              <a:gd name="connsiteX13" fmla="*/ 3087331 w 5283459"/>
              <a:gd name="connsiteY13" fmla="*/ 4992275 h 4993409"/>
              <a:gd name="connsiteX14" fmla="*/ 2321840 w 5283459"/>
              <a:gd name="connsiteY14" fmla="*/ 3521052 h 4993409"/>
              <a:gd name="connsiteX15" fmla="*/ 1092966 w 5283459"/>
              <a:gd name="connsiteY15" fmla="*/ 4437056 h 4993409"/>
              <a:gd name="connsiteX16" fmla="*/ 1577328 w 5283459"/>
              <a:gd name="connsiteY16" fmla="*/ 2981795 h 4993409"/>
              <a:gd name="connsiteX17" fmla="*/ 1 w 5283459"/>
              <a:gd name="connsiteY17" fmla="*/ 2871567 h 4993409"/>
              <a:gd name="connsiteX0" fmla="*/ 1 w 5283459"/>
              <a:gd name="connsiteY0" fmla="*/ 2871567 h 4993409"/>
              <a:gd name="connsiteX1" fmla="*/ 1612943 w 5283459"/>
              <a:gd name="connsiteY1" fmla="*/ 2131595 h 4993409"/>
              <a:gd name="connsiteX2" fmla="*/ 485508 w 5283459"/>
              <a:gd name="connsiteY2" fmla="*/ 933726 h 4993409"/>
              <a:gd name="connsiteX3" fmla="*/ 2180755 w 5283459"/>
              <a:gd name="connsiteY3" fmla="*/ 1529671 h 4993409"/>
              <a:gd name="connsiteX4" fmla="*/ 2767495 w 5283459"/>
              <a:gd name="connsiteY4" fmla="*/ 0 h 4993409"/>
              <a:gd name="connsiteX5" fmla="*/ 3119650 w 5283459"/>
              <a:gd name="connsiteY5" fmla="*/ 1641633 h 4993409"/>
              <a:gd name="connsiteX6" fmla="*/ 4668546 w 5283459"/>
              <a:gd name="connsiteY6" fmla="*/ 557980 h 4993409"/>
              <a:gd name="connsiteX7" fmla="*/ 4566662 w 5283459"/>
              <a:gd name="connsiteY7" fmla="*/ 855782 h 4993409"/>
              <a:gd name="connsiteX8" fmla="*/ 3783552 w 5283459"/>
              <a:gd name="connsiteY8" fmla="*/ 2109324 h 4993409"/>
              <a:gd name="connsiteX9" fmla="*/ 5283387 w 5283459"/>
              <a:gd name="connsiteY9" fmla="*/ 2288814 h 4993409"/>
              <a:gd name="connsiteX10" fmla="*/ 3863686 w 5283459"/>
              <a:gd name="connsiteY10" fmla="*/ 2811641 h 4993409"/>
              <a:gd name="connsiteX11" fmla="*/ 4828315 w 5283459"/>
              <a:gd name="connsiteY11" fmla="*/ 3987432 h 4993409"/>
              <a:gd name="connsiteX12" fmla="*/ 3163959 w 5283459"/>
              <a:gd name="connsiteY12" fmla="*/ 3382797 h 4993409"/>
              <a:gd name="connsiteX13" fmla="*/ 3087331 w 5283459"/>
              <a:gd name="connsiteY13" fmla="*/ 4992275 h 4993409"/>
              <a:gd name="connsiteX14" fmla="*/ 2321840 w 5283459"/>
              <a:gd name="connsiteY14" fmla="*/ 3521052 h 4993409"/>
              <a:gd name="connsiteX15" fmla="*/ 1092966 w 5283459"/>
              <a:gd name="connsiteY15" fmla="*/ 4437056 h 4993409"/>
              <a:gd name="connsiteX16" fmla="*/ 1577328 w 5283459"/>
              <a:gd name="connsiteY16" fmla="*/ 2981795 h 4993409"/>
              <a:gd name="connsiteX17" fmla="*/ 1 w 5283459"/>
              <a:gd name="connsiteY17" fmla="*/ 2871567 h 4993409"/>
              <a:gd name="connsiteX0" fmla="*/ 1 w 5283459"/>
              <a:gd name="connsiteY0" fmla="*/ 2939586 h 5061428"/>
              <a:gd name="connsiteX1" fmla="*/ 1612943 w 5283459"/>
              <a:gd name="connsiteY1" fmla="*/ 2199614 h 5061428"/>
              <a:gd name="connsiteX2" fmla="*/ 485508 w 5283459"/>
              <a:gd name="connsiteY2" fmla="*/ 1001745 h 5061428"/>
              <a:gd name="connsiteX3" fmla="*/ 2180755 w 5283459"/>
              <a:gd name="connsiteY3" fmla="*/ 1597690 h 5061428"/>
              <a:gd name="connsiteX4" fmla="*/ 2534370 w 5283459"/>
              <a:gd name="connsiteY4" fmla="*/ 595651 h 5061428"/>
              <a:gd name="connsiteX5" fmla="*/ 2767495 w 5283459"/>
              <a:gd name="connsiteY5" fmla="*/ 68019 h 5061428"/>
              <a:gd name="connsiteX6" fmla="*/ 3119650 w 5283459"/>
              <a:gd name="connsiteY6" fmla="*/ 1709652 h 5061428"/>
              <a:gd name="connsiteX7" fmla="*/ 4668546 w 5283459"/>
              <a:gd name="connsiteY7" fmla="*/ 625999 h 5061428"/>
              <a:gd name="connsiteX8" fmla="*/ 4566662 w 5283459"/>
              <a:gd name="connsiteY8" fmla="*/ 923801 h 5061428"/>
              <a:gd name="connsiteX9" fmla="*/ 3783552 w 5283459"/>
              <a:gd name="connsiteY9" fmla="*/ 2177343 h 5061428"/>
              <a:gd name="connsiteX10" fmla="*/ 5283387 w 5283459"/>
              <a:gd name="connsiteY10" fmla="*/ 2356833 h 5061428"/>
              <a:gd name="connsiteX11" fmla="*/ 3863686 w 5283459"/>
              <a:gd name="connsiteY11" fmla="*/ 2879660 h 5061428"/>
              <a:gd name="connsiteX12" fmla="*/ 4828315 w 5283459"/>
              <a:gd name="connsiteY12" fmla="*/ 4055451 h 5061428"/>
              <a:gd name="connsiteX13" fmla="*/ 3163959 w 5283459"/>
              <a:gd name="connsiteY13" fmla="*/ 3450816 h 5061428"/>
              <a:gd name="connsiteX14" fmla="*/ 3087331 w 5283459"/>
              <a:gd name="connsiteY14" fmla="*/ 5060294 h 5061428"/>
              <a:gd name="connsiteX15" fmla="*/ 2321840 w 5283459"/>
              <a:gd name="connsiteY15" fmla="*/ 3589071 h 5061428"/>
              <a:gd name="connsiteX16" fmla="*/ 1092966 w 5283459"/>
              <a:gd name="connsiteY16" fmla="*/ 4505075 h 5061428"/>
              <a:gd name="connsiteX17" fmla="*/ 1577328 w 5283459"/>
              <a:gd name="connsiteY17" fmla="*/ 3049814 h 5061428"/>
              <a:gd name="connsiteX18" fmla="*/ 1 w 5283459"/>
              <a:gd name="connsiteY18" fmla="*/ 2939586 h 5061428"/>
              <a:gd name="connsiteX0" fmla="*/ 1 w 5283459"/>
              <a:gd name="connsiteY0" fmla="*/ 2939586 h 5061428"/>
              <a:gd name="connsiteX1" fmla="*/ 1612943 w 5283459"/>
              <a:gd name="connsiteY1" fmla="*/ 2199614 h 5061428"/>
              <a:gd name="connsiteX2" fmla="*/ 485508 w 5283459"/>
              <a:gd name="connsiteY2" fmla="*/ 1001745 h 5061428"/>
              <a:gd name="connsiteX3" fmla="*/ 2180755 w 5283459"/>
              <a:gd name="connsiteY3" fmla="*/ 1597690 h 5061428"/>
              <a:gd name="connsiteX4" fmla="*/ 2534370 w 5283459"/>
              <a:gd name="connsiteY4" fmla="*/ 595651 h 5061428"/>
              <a:gd name="connsiteX5" fmla="*/ 2767495 w 5283459"/>
              <a:gd name="connsiteY5" fmla="*/ 68019 h 5061428"/>
              <a:gd name="connsiteX6" fmla="*/ 3119650 w 5283459"/>
              <a:gd name="connsiteY6" fmla="*/ 1709652 h 5061428"/>
              <a:gd name="connsiteX7" fmla="*/ 4668546 w 5283459"/>
              <a:gd name="connsiteY7" fmla="*/ 625999 h 5061428"/>
              <a:gd name="connsiteX8" fmla="*/ 4566662 w 5283459"/>
              <a:gd name="connsiteY8" fmla="*/ 923801 h 5061428"/>
              <a:gd name="connsiteX9" fmla="*/ 3783552 w 5283459"/>
              <a:gd name="connsiteY9" fmla="*/ 2177343 h 5061428"/>
              <a:gd name="connsiteX10" fmla="*/ 5283387 w 5283459"/>
              <a:gd name="connsiteY10" fmla="*/ 2356833 h 5061428"/>
              <a:gd name="connsiteX11" fmla="*/ 3863686 w 5283459"/>
              <a:gd name="connsiteY11" fmla="*/ 2879660 h 5061428"/>
              <a:gd name="connsiteX12" fmla="*/ 4828315 w 5283459"/>
              <a:gd name="connsiteY12" fmla="*/ 4055451 h 5061428"/>
              <a:gd name="connsiteX13" fmla="*/ 3163959 w 5283459"/>
              <a:gd name="connsiteY13" fmla="*/ 3450816 h 5061428"/>
              <a:gd name="connsiteX14" fmla="*/ 3087331 w 5283459"/>
              <a:gd name="connsiteY14" fmla="*/ 5060294 h 5061428"/>
              <a:gd name="connsiteX15" fmla="*/ 2321840 w 5283459"/>
              <a:gd name="connsiteY15" fmla="*/ 3589071 h 5061428"/>
              <a:gd name="connsiteX16" fmla="*/ 1092966 w 5283459"/>
              <a:gd name="connsiteY16" fmla="*/ 4505075 h 5061428"/>
              <a:gd name="connsiteX17" fmla="*/ 1577328 w 5283459"/>
              <a:gd name="connsiteY17" fmla="*/ 3049814 h 5061428"/>
              <a:gd name="connsiteX18" fmla="*/ 1 w 5283459"/>
              <a:gd name="connsiteY18" fmla="*/ 2939586 h 5061428"/>
              <a:gd name="connsiteX0" fmla="*/ 1 w 5283459"/>
              <a:gd name="connsiteY0" fmla="*/ 2891660 h 5013502"/>
              <a:gd name="connsiteX1" fmla="*/ 1612943 w 5283459"/>
              <a:gd name="connsiteY1" fmla="*/ 2151688 h 5013502"/>
              <a:gd name="connsiteX2" fmla="*/ 485508 w 5283459"/>
              <a:gd name="connsiteY2" fmla="*/ 953819 h 5013502"/>
              <a:gd name="connsiteX3" fmla="*/ 2180755 w 5283459"/>
              <a:gd name="connsiteY3" fmla="*/ 1549764 h 5013502"/>
              <a:gd name="connsiteX4" fmla="*/ 2534370 w 5283459"/>
              <a:gd name="connsiteY4" fmla="*/ 547725 h 5013502"/>
              <a:gd name="connsiteX5" fmla="*/ 2767495 w 5283459"/>
              <a:gd name="connsiteY5" fmla="*/ 20093 h 5013502"/>
              <a:gd name="connsiteX6" fmla="*/ 3119650 w 5283459"/>
              <a:gd name="connsiteY6" fmla="*/ 1661726 h 5013502"/>
              <a:gd name="connsiteX7" fmla="*/ 4668546 w 5283459"/>
              <a:gd name="connsiteY7" fmla="*/ 578073 h 5013502"/>
              <a:gd name="connsiteX8" fmla="*/ 4566662 w 5283459"/>
              <a:gd name="connsiteY8" fmla="*/ 875875 h 5013502"/>
              <a:gd name="connsiteX9" fmla="*/ 3783552 w 5283459"/>
              <a:gd name="connsiteY9" fmla="*/ 2129417 h 5013502"/>
              <a:gd name="connsiteX10" fmla="*/ 5283387 w 5283459"/>
              <a:gd name="connsiteY10" fmla="*/ 2308907 h 5013502"/>
              <a:gd name="connsiteX11" fmla="*/ 3863686 w 5283459"/>
              <a:gd name="connsiteY11" fmla="*/ 2831734 h 5013502"/>
              <a:gd name="connsiteX12" fmla="*/ 4828315 w 5283459"/>
              <a:gd name="connsiteY12" fmla="*/ 4007525 h 5013502"/>
              <a:gd name="connsiteX13" fmla="*/ 3163959 w 5283459"/>
              <a:gd name="connsiteY13" fmla="*/ 3402890 h 5013502"/>
              <a:gd name="connsiteX14" fmla="*/ 3087331 w 5283459"/>
              <a:gd name="connsiteY14" fmla="*/ 5012368 h 5013502"/>
              <a:gd name="connsiteX15" fmla="*/ 2321840 w 5283459"/>
              <a:gd name="connsiteY15" fmla="*/ 3541145 h 5013502"/>
              <a:gd name="connsiteX16" fmla="*/ 1092966 w 5283459"/>
              <a:gd name="connsiteY16" fmla="*/ 4457149 h 5013502"/>
              <a:gd name="connsiteX17" fmla="*/ 1577328 w 5283459"/>
              <a:gd name="connsiteY17" fmla="*/ 3001888 h 5013502"/>
              <a:gd name="connsiteX18" fmla="*/ 1 w 5283459"/>
              <a:gd name="connsiteY18" fmla="*/ 2891660 h 5013502"/>
              <a:gd name="connsiteX0" fmla="*/ 1 w 5283459"/>
              <a:gd name="connsiteY0" fmla="*/ 2891660 h 5013502"/>
              <a:gd name="connsiteX1" fmla="*/ 1612943 w 5283459"/>
              <a:gd name="connsiteY1" fmla="*/ 2151688 h 5013502"/>
              <a:gd name="connsiteX2" fmla="*/ 485508 w 5283459"/>
              <a:gd name="connsiteY2" fmla="*/ 953819 h 5013502"/>
              <a:gd name="connsiteX3" fmla="*/ 2180755 w 5283459"/>
              <a:gd name="connsiteY3" fmla="*/ 1549764 h 5013502"/>
              <a:gd name="connsiteX4" fmla="*/ 2534370 w 5283459"/>
              <a:gd name="connsiteY4" fmla="*/ 547725 h 5013502"/>
              <a:gd name="connsiteX5" fmla="*/ 2767495 w 5283459"/>
              <a:gd name="connsiteY5" fmla="*/ 20093 h 5013502"/>
              <a:gd name="connsiteX6" fmla="*/ 3119650 w 5283459"/>
              <a:gd name="connsiteY6" fmla="*/ 1661726 h 5013502"/>
              <a:gd name="connsiteX7" fmla="*/ 4668546 w 5283459"/>
              <a:gd name="connsiteY7" fmla="*/ 578073 h 5013502"/>
              <a:gd name="connsiteX8" fmla="*/ 4566662 w 5283459"/>
              <a:gd name="connsiteY8" fmla="*/ 875875 h 5013502"/>
              <a:gd name="connsiteX9" fmla="*/ 3783552 w 5283459"/>
              <a:gd name="connsiteY9" fmla="*/ 2129417 h 5013502"/>
              <a:gd name="connsiteX10" fmla="*/ 5283387 w 5283459"/>
              <a:gd name="connsiteY10" fmla="*/ 2308907 h 5013502"/>
              <a:gd name="connsiteX11" fmla="*/ 3863686 w 5283459"/>
              <a:gd name="connsiteY11" fmla="*/ 2831734 h 5013502"/>
              <a:gd name="connsiteX12" fmla="*/ 4828315 w 5283459"/>
              <a:gd name="connsiteY12" fmla="*/ 4007525 h 5013502"/>
              <a:gd name="connsiteX13" fmla="*/ 4662715 w 5283459"/>
              <a:gd name="connsiteY13" fmla="*/ 4118276 h 5013502"/>
              <a:gd name="connsiteX14" fmla="*/ 3163959 w 5283459"/>
              <a:gd name="connsiteY14" fmla="*/ 3402890 h 5013502"/>
              <a:gd name="connsiteX15" fmla="*/ 3087331 w 5283459"/>
              <a:gd name="connsiteY15" fmla="*/ 5012368 h 5013502"/>
              <a:gd name="connsiteX16" fmla="*/ 2321840 w 5283459"/>
              <a:gd name="connsiteY16" fmla="*/ 3541145 h 5013502"/>
              <a:gd name="connsiteX17" fmla="*/ 1092966 w 5283459"/>
              <a:gd name="connsiteY17" fmla="*/ 4457149 h 5013502"/>
              <a:gd name="connsiteX18" fmla="*/ 1577328 w 5283459"/>
              <a:gd name="connsiteY18" fmla="*/ 3001888 h 5013502"/>
              <a:gd name="connsiteX19" fmla="*/ 1 w 5283459"/>
              <a:gd name="connsiteY19" fmla="*/ 2891660 h 5013502"/>
              <a:gd name="connsiteX0" fmla="*/ 1 w 5283459"/>
              <a:gd name="connsiteY0" fmla="*/ 2891660 h 5013502"/>
              <a:gd name="connsiteX1" fmla="*/ 1612943 w 5283459"/>
              <a:gd name="connsiteY1" fmla="*/ 2151688 h 5013502"/>
              <a:gd name="connsiteX2" fmla="*/ 485508 w 5283459"/>
              <a:gd name="connsiteY2" fmla="*/ 953819 h 5013502"/>
              <a:gd name="connsiteX3" fmla="*/ 2180755 w 5283459"/>
              <a:gd name="connsiteY3" fmla="*/ 1549764 h 5013502"/>
              <a:gd name="connsiteX4" fmla="*/ 2534370 w 5283459"/>
              <a:gd name="connsiteY4" fmla="*/ 547725 h 5013502"/>
              <a:gd name="connsiteX5" fmla="*/ 2767495 w 5283459"/>
              <a:gd name="connsiteY5" fmla="*/ 20093 h 5013502"/>
              <a:gd name="connsiteX6" fmla="*/ 3119650 w 5283459"/>
              <a:gd name="connsiteY6" fmla="*/ 1661726 h 5013502"/>
              <a:gd name="connsiteX7" fmla="*/ 4668546 w 5283459"/>
              <a:gd name="connsiteY7" fmla="*/ 578073 h 5013502"/>
              <a:gd name="connsiteX8" fmla="*/ 4566662 w 5283459"/>
              <a:gd name="connsiteY8" fmla="*/ 875875 h 5013502"/>
              <a:gd name="connsiteX9" fmla="*/ 3783552 w 5283459"/>
              <a:gd name="connsiteY9" fmla="*/ 2129417 h 5013502"/>
              <a:gd name="connsiteX10" fmla="*/ 5283387 w 5283459"/>
              <a:gd name="connsiteY10" fmla="*/ 2308907 h 5013502"/>
              <a:gd name="connsiteX11" fmla="*/ 3863686 w 5283459"/>
              <a:gd name="connsiteY11" fmla="*/ 2831734 h 5013502"/>
              <a:gd name="connsiteX12" fmla="*/ 4828315 w 5283459"/>
              <a:gd name="connsiteY12" fmla="*/ 4007525 h 5013502"/>
              <a:gd name="connsiteX13" fmla="*/ 4662715 w 5283459"/>
              <a:gd name="connsiteY13" fmla="*/ 4118276 h 5013502"/>
              <a:gd name="connsiteX14" fmla="*/ 3163959 w 5283459"/>
              <a:gd name="connsiteY14" fmla="*/ 3402890 h 5013502"/>
              <a:gd name="connsiteX15" fmla="*/ 3087331 w 5283459"/>
              <a:gd name="connsiteY15" fmla="*/ 5012368 h 5013502"/>
              <a:gd name="connsiteX16" fmla="*/ 2321840 w 5283459"/>
              <a:gd name="connsiteY16" fmla="*/ 3541145 h 5013502"/>
              <a:gd name="connsiteX17" fmla="*/ 1092966 w 5283459"/>
              <a:gd name="connsiteY17" fmla="*/ 4457149 h 5013502"/>
              <a:gd name="connsiteX18" fmla="*/ 1577328 w 5283459"/>
              <a:gd name="connsiteY18" fmla="*/ 3001888 h 5013502"/>
              <a:gd name="connsiteX19" fmla="*/ 1 w 5283459"/>
              <a:gd name="connsiteY19" fmla="*/ 2891660 h 5013502"/>
              <a:gd name="connsiteX0" fmla="*/ 1 w 5283459"/>
              <a:gd name="connsiteY0" fmla="*/ 2891660 h 5013502"/>
              <a:gd name="connsiteX1" fmla="*/ 1612943 w 5283459"/>
              <a:gd name="connsiteY1" fmla="*/ 2151688 h 5013502"/>
              <a:gd name="connsiteX2" fmla="*/ 485508 w 5283459"/>
              <a:gd name="connsiteY2" fmla="*/ 953819 h 5013502"/>
              <a:gd name="connsiteX3" fmla="*/ 2180755 w 5283459"/>
              <a:gd name="connsiteY3" fmla="*/ 1549764 h 5013502"/>
              <a:gd name="connsiteX4" fmla="*/ 2534370 w 5283459"/>
              <a:gd name="connsiteY4" fmla="*/ 547725 h 5013502"/>
              <a:gd name="connsiteX5" fmla="*/ 2767495 w 5283459"/>
              <a:gd name="connsiteY5" fmla="*/ 20093 h 5013502"/>
              <a:gd name="connsiteX6" fmla="*/ 3119650 w 5283459"/>
              <a:gd name="connsiteY6" fmla="*/ 1661726 h 5013502"/>
              <a:gd name="connsiteX7" fmla="*/ 4668546 w 5283459"/>
              <a:gd name="connsiteY7" fmla="*/ 578073 h 5013502"/>
              <a:gd name="connsiteX8" fmla="*/ 4566662 w 5283459"/>
              <a:gd name="connsiteY8" fmla="*/ 875875 h 5013502"/>
              <a:gd name="connsiteX9" fmla="*/ 3783552 w 5283459"/>
              <a:gd name="connsiteY9" fmla="*/ 2129417 h 5013502"/>
              <a:gd name="connsiteX10" fmla="*/ 5283387 w 5283459"/>
              <a:gd name="connsiteY10" fmla="*/ 2308907 h 5013502"/>
              <a:gd name="connsiteX11" fmla="*/ 3863686 w 5283459"/>
              <a:gd name="connsiteY11" fmla="*/ 2831734 h 5013502"/>
              <a:gd name="connsiteX12" fmla="*/ 4828315 w 5283459"/>
              <a:gd name="connsiteY12" fmla="*/ 4007525 h 5013502"/>
              <a:gd name="connsiteX13" fmla="*/ 4662715 w 5283459"/>
              <a:gd name="connsiteY13" fmla="*/ 4118276 h 5013502"/>
              <a:gd name="connsiteX14" fmla="*/ 3163959 w 5283459"/>
              <a:gd name="connsiteY14" fmla="*/ 3402890 h 5013502"/>
              <a:gd name="connsiteX15" fmla="*/ 3087331 w 5283459"/>
              <a:gd name="connsiteY15" fmla="*/ 5012368 h 5013502"/>
              <a:gd name="connsiteX16" fmla="*/ 2321840 w 5283459"/>
              <a:gd name="connsiteY16" fmla="*/ 3541145 h 5013502"/>
              <a:gd name="connsiteX17" fmla="*/ 1092966 w 5283459"/>
              <a:gd name="connsiteY17" fmla="*/ 4457149 h 5013502"/>
              <a:gd name="connsiteX18" fmla="*/ 1577328 w 5283459"/>
              <a:gd name="connsiteY18" fmla="*/ 3001888 h 5013502"/>
              <a:gd name="connsiteX19" fmla="*/ 1 w 5283459"/>
              <a:gd name="connsiteY19" fmla="*/ 2891660 h 5013502"/>
              <a:gd name="connsiteX0" fmla="*/ 1 w 5283459"/>
              <a:gd name="connsiteY0" fmla="*/ 2891660 h 5013502"/>
              <a:gd name="connsiteX1" fmla="*/ 1612943 w 5283459"/>
              <a:gd name="connsiteY1" fmla="*/ 2151688 h 5013502"/>
              <a:gd name="connsiteX2" fmla="*/ 485508 w 5283459"/>
              <a:gd name="connsiteY2" fmla="*/ 953819 h 5013502"/>
              <a:gd name="connsiteX3" fmla="*/ 2180755 w 5283459"/>
              <a:gd name="connsiteY3" fmla="*/ 1549764 h 5013502"/>
              <a:gd name="connsiteX4" fmla="*/ 2534370 w 5283459"/>
              <a:gd name="connsiteY4" fmla="*/ 547725 h 5013502"/>
              <a:gd name="connsiteX5" fmla="*/ 2767495 w 5283459"/>
              <a:gd name="connsiteY5" fmla="*/ 20093 h 5013502"/>
              <a:gd name="connsiteX6" fmla="*/ 3119650 w 5283459"/>
              <a:gd name="connsiteY6" fmla="*/ 1661726 h 5013502"/>
              <a:gd name="connsiteX7" fmla="*/ 4668546 w 5283459"/>
              <a:gd name="connsiteY7" fmla="*/ 578073 h 5013502"/>
              <a:gd name="connsiteX8" fmla="*/ 4566662 w 5283459"/>
              <a:gd name="connsiteY8" fmla="*/ 875875 h 5013502"/>
              <a:gd name="connsiteX9" fmla="*/ 3783552 w 5283459"/>
              <a:gd name="connsiteY9" fmla="*/ 2129417 h 5013502"/>
              <a:gd name="connsiteX10" fmla="*/ 5283387 w 5283459"/>
              <a:gd name="connsiteY10" fmla="*/ 2308907 h 5013502"/>
              <a:gd name="connsiteX11" fmla="*/ 3863686 w 5283459"/>
              <a:gd name="connsiteY11" fmla="*/ 2831734 h 5013502"/>
              <a:gd name="connsiteX12" fmla="*/ 4828315 w 5283459"/>
              <a:gd name="connsiteY12" fmla="*/ 4007525 h 5013502"/>
              <a:gd name="connsiteX13" fmla="*/ 4662715 w 5283459"/>
              <a:gd name="connsiteY13" fmla="*/ 4118276 h 5013502"/>
              <a:gd name="connsiteX14" fmla="*/ 3163959 w 5283459"/>
              <a:gd name="connsiteY14" fmla="*/ 3402890 h 5013502"/>
              <a:gd name="connsiteX15" fmla="*/ 3087331 w 5283459"/>
              <a:gd name="connsiteY15" fmla="*/ 5012368 h 5013502"/>
              <a:gd name="connsiteX16" fmla="*/ 2321840 w 5283459"/>
              <a:gd name="connsiteY16" fmla="*/ 3541145 h 5013502"/>
              <a:gd name="connsiteX17" fmla="*/ 1092966 w 5283459"/>
              <a:gd name="connsiteY17" fmla="*/ 4457149 h 5013502"/>
              <a:gd name="connsiteX18" fmla="*/ 1577328 w 5283459"/>
              <a:gd name="connsiteY18" fmla="*/ 3001888 h 5013502"/>
              <a:gd name="connsiteX19" fmla="*/ 1 w 5283459"/>
              <a:gd name="connsiteY19" fmla="*/ 2891660 h 5013502"/>
              <a:gd name="connsiteX0" fmla="*/ 1 w 5283459"/>
              <a:gd name="connsiteY0" fmla="*/ 2891660 h 5013502"/>
              <a:gd name="connsiteX1" fmla="*/ 1612943 w 5283459"/>
              <a:gd name="connsiteY1" fmla="*/ 2151688 h 5013502"/>
              <a:gd name="connsiteX2" fmla="*/ 485508 w 5283459"/>
              <a:gd name="connsiteY2" fmla="*/ 953819 h 5013502"/>
              <a:gd name="connsiteX3" fmla="*/ 2180755 w 5283459"/>
              <a:gd name="connsiteY3" fmla="*/ 1549764 h 5013502"/>
              <a:gd name="connsiteX4" fmla="*/ 2534370 w 5283459"/>
              <a:gd name="connsiteY4" fmla="*/ 547725 h 5013502"/>
              <a:gd name="connsiteX5" fmla="*/ 2767495 w 5283459"/>
              <a:gd name="connsiteY5" fmla="*/ 20093 h 5013502"/>
              <a:gd name="connsiteX6" fmla="*/ 3119650 w 5283459"/>
              <a:gd name="connsiteY6" fmla="*/ 1661726 h 5013502"/>
              <a:gd name="connsiteX7" fmla="*/ 4668546 w 5283459"/>
              <a:gd name="connsiteY7" fmla="*/ 578073 h 5013502"/>
              <a:gd name="connsiteX8" fmla="*/ 4566662 w 5283459"/>
              <a:gd name="connsiteY8" fmla="*/ 875875 h 5013502"/>
              <a:gd name="connsiteX9" fmla="*/ 3783552 w 5283459"/>
              <a:gd name="connsiteY9" fmla="*/ 2129417 h 5013502"/>
              <a:gd name="connsiteX10" fmla="*/ 5283387 w 5283459"/>
              <a:gd name="connsiteY10" fmla="*/ 2308907 h 5013502"/>
              <a:gd name="connsiteX11" fmla="*/ 3863686 w 5283459"/>
              <a:gd name="connsiteY11" fmla="*/ 2831734 h 5013502"/>
              <a:gd name="connsiteX12" fmla="*/ 4828315 w 5283459"/>
              <a:gd name="connsiteY12" fmla="*/ 4007525 h 5013502"/>
              <a:gd name="connsiteX13" fmla="*/ 4694311 w 5283459"/>
              <a:gd name="connsiteY13" fmla="*/ 4082278 h 5013502"/>
              <a:gd name="connsiteX14" fmla="*/ 3163959 w 5283459"/>
              <a:gd name="connsiteY14" fmla="*/ 3402890 h 5013502"/>
              <a:gd name="connsiteX15" fmla="*/ 3087331 w 5283459"/>
              <a:gd name="connsiteY15" fmla="*/ 5012368 h 5013502"/>
              <a:gd name="connsiteX16" fmla="*/ 2321840 w 5283459"/>
              <a:gd name="connsiteY16" fmla="*/ 3541145 h 5013502"/>
              <a:gd name="connsiteX17" fmla="*/ 1092966 w 5283459"/>
              <a:gd name="connsiteY17" fmla="*/ 4457149 h 5013502"/>
              <a:gd name="connsiteX18" fmla="*/ 1577328 w 5283459"/>
              <a:gd name="connsiteY18" fmla="*/ 3001888 h 5013502"/>
              <a:gd name="connsiteX19" fmla="*/ 1 w 5283459"/>
              <a:gd name="connsiteY19" fmla="*/ 2891660 h 5013502"/>
              <a:gd name="connsiteX0" fmla="*/ 1 w 5283459"/>
              <a:gd name="connsiteY0" fmla="*/ 2891660 h 5013498"/>
              <a:gd name="connsiteX1" fmla="*/ 1612943 w 5283459"/>
              <a:gd name="connsiteY1" fmla="*/ 2151688 h 5013498"/>
              <a:gd name="connsiteX2" fmla="*/ 485508 w 5283459"/>
              <a:gd name="connsiteY2" fmla="*/ 953819 h 5013498"/>
              <a:gd name="connsiteX3" fmla="*/ 2180755 w 5283459"/>
              <a:gd name="connsiteY3" fmla="*/ 1549764 h 5013498"/>
              <a:gd name="connsiteX4" fmla="*/ 2534370 w 5283459"/>
              <a:gd name="connsiteY4" fmla="*/ 547725 h 5013498"/>
              <a:gd name="connsiteX5" fmla="*/ 2767495 w 5283459"/>
              <a:gd name="connsiteY5" fmla="*/ 20093 h 5013498"/>
              <a:gd name="connsiteX6" fmla="*/ 3119650 w 5283459"/>
              <a:gd name="connsiteY6" fmla="*/ 1661726 h 5013498"/>
              <a:gd name="connsiteX7" fmla="*/ 4668546 w 5283459"/>
              <a:gd name="connsiteY7" fmla="*/ 578073 h 5013498"/>
              <a:gd name="connsiteX8" fmla="*/ 4566662 w 5283459"/>
              <a:gd name="connsiteY8" fmla="*/ 875875 h 5013498"/>
              <a:gd name="connsiteX9" fmla="*/ 3783552 w 5283459"/>
              <a:gd name="connsiteY9" fmla="*/ 2129417 h 5013498"/>
              <a:gd name="connsiteX10" fmla="*/ 5283387 w 5283459"/>
              <a:gd name="connsiteY10" fmla="*/ 2308907 h 5013498"/>
              <a:gd name="connsiteX11" fmla="*/ 3863686 w 5283459"/>
              <a:gd name="connsiteY11" fmla="*/ 2831734 h 5013498"/>
              <a:gd name="connsiteX12" fmla="*/ 4828315 w 5283459"/>
              <a:gd name="connsiteY12" fmla="*/ 4007525 h 5013498"/>
              <a:gd name="connsiteX13" fmla="*/ 4694311 w 5283459"/>
              <a:gd name="connsiteY13" fmla="*/ 4082278 h 5013498"/>
              <a:gd name="connsiteX14" fmla="*/ 3163959 w 5283459"/>
              <a:gd name="connsiteY14" fmla="*/ 3402890 h 5013498"/>
              <a:gd name="connsiteX15" fmla="*/ 3087331 w 5283459"/>
              <a:gd name="connsiteY15" fmla="*/ 5012368 h 5013498"/>
              <a:gd name="connsiteX16" fmla="*/ 2321840 w 5283459"/>
              <a:gd name="connsiteY16" fmla="*/ 3541145 h 5013498"/>
              <a:gd name="connsiteX17" fmla="*/ 1092966 w 5283459"/>
              <a:gd name="connsiteY17" fmla="*/ 4457149 h 5013498"/>
              <a:gd name="connsiteX18" fmla="*/ 1577328 w 5283459"/>
              <a:gd name="connsiteY18" fmla="*/ 3001888 h 5013498"/>
              <a:gd name="connsiteX19" fmla="*/ 1 w 5283459"/>
              <a:gd name="connsiteY19" fmla="*/ 2891660 h 5013498"/>
              <a:gd name="connsiteX0" fmla="*/ 1 w 5283459"/>
              <a:gd name="connsiteY0" fmla="*/ 2891660 h 5013498"/>
              <a:gd name="connsiteX1" fmla="*/ 1612943 w 5283459"/>
              <a:gd name="connsiteY1" fmla="*/ 2151688 h 5013498"/>
              <a:gd name="connsiteX2" fmla="*/ 485508 w 5283459"/>
              <a:gd name="connsiteY2" fmla="*/ 953819 h 5013498"/>
              <a:gd name="connsiteX3" fmla="*/ 2180755 w 5283459"/>
              <a:gd name="connsiteY3" fmla="*/ 1549764 h 5013498"/>
              <a:gd name="connsiteX4" fmla="*/ 2534370 w 5283459"/>
              <a:gd name="connsiteY4" fmla="*/ 547725 h 5013498"/>
              <a:gd name="connsiteX5" fmla="*/ 2767495 w 5283459"/>
              <a:gd name="connsiteY5" fmla="*/ 20093 h 5013498"/>
              <a:gd name="connsiteX6" fmla="*/ 3119650 w 5283459"/>
              <a:gd name="connsiteY6" fmla="*/ 1661726 h 5013498"/>
              <a:gd name="connsiteX7" fmla="*/ 4668546 w 5283459"/>
              <a:gd name="connsiteY7" fmla="*/ 578073 h 5013498"/>
              <a:gd name="connsiteX8" fmla="*/ 4566662 w 5283459"/>
              <a:gd name="connsiteY8" fmla="*/ 875875 h 5013498"/>
              <a:gd name="connsiteX9" fmla="*/ 3783552 w 5283459"/>
              <a:gd name="connsiteY9" fmla="*/ 2129417 h 5013498"/>
              <a:gd name="connsiteX10" fmla="*/ 5283387 w 5283459"/>
              <a:gd name="connsiteY10" fmla="*/ 2308907 h 5013498"/>
              <a:gd name="connsiteX11" fmla="*/ 3863686 w 5283459"/>
              <a:gd name="connsiteY11" fmla="*/ 2831734 h 5013498"/>
              <a:gd name="connsiteX12" fmla="*/ 4828315 w 5283459"/>
              <a:gd name="connsiteY12" fmla="*/ 4007525 h 5013498"/>
              <a:gd name="connsiteX13" fmla="*/ 4694311 w 5283459"/>
              <a:gd name="connsiteY13" fmla="*/ 4082278 h 5013498"/>
              <a:gd name="connsiteX14" fmla="*/ 3163959 w 5283459"/>
              <a:gd name="connsiteY14" fmla="*/ 3402890 h 5013498"/>
              <a:gd name="connsiteX15" fmla="*/ 3087331 w 5283459"/>
              <a:gd name="connsiteY15" fmla="*/ 5012368 h 5013498"/>
              <a:gd name="connsiteX16" fmla="*/ 2321840 w 5283459"/>
              <a:gd name="connsiteY16" fmla="*/ 3541145 h 5013498"/>
              <a:gd name="connsiteX17" fmla="*/ 1092966 w 5283459"/>
              <a:gd name="connsiteY17" fmla="*/ 4457149 h 5013498"/>
              <a:gd name="connsiteX18" fmla="*/ 1577328 w 5283459"/>
              <a:gd name="connsiteY18" fmla="*/ 3001888 h 5013498"/>
              <a:gd name="connsiteX19" fmla="*/ 1 w 5283459"/>
              <a:gd name="connsiteY19" fmla="*/ 2891660 h 5013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83459" h="5013498">
                <a:moveTo>
                  <a:pt x="1" y="2891660"/>
                </a:moveTo>
                <a:cubicBezTo>
                  <a:pt x="421402" y="2605038"/>
                  <a:pt x="1175071" y="2362267"/>
                  <a:pt x="1612943" y="2151688"/>
                </a:cubicBezTo>
                <a:cubicBezTo>
                  <a:pt x="1425135" y="1952100"/>
                  <a:pt x="548845" y="1144911"/>
                  <a:pt x="485508" y="953819"/>
                </a:cubicBezTo>
                <a:cubicBezTo>
                  <a:pt x="427904" y="900429"/>
                  <a:pt x="2084153" y="1530900"/>
                  <a:pt x="2180755" y="1549764"/>
                </a:cubicBezTo>
                <a:cubicBezTo>
                  <a:pt x="2277889" y="1527089"/>
                  <a:pt x="2436580" y="802670"/>
                  <a:pt x="2534370" y="547725"/>
                </a:cubicBezTo>
                <a:cubicBezTo>
                  <a:pt x="2632160" y="292780"/>
                  <a:pt x="2737746" y="-92410"/>
                  <a:pt x="2767495" y="20093"/>
                </a:cubicBezTo>
                <a:cubicBezTo>
                  <a:pt x="2961050" y="599763"/>
                  <a:pt x="2993754" y="1272211"/>
                  <a:pt x="3119650" y="1661726"/>
                </a:cubicBezTo>
                <a:cubicBezTo>
                  <a:pt x="3607738" y="1302543"/>
                  <a:pt x="4483716" y="544360"/>
                  <a:pt x="4668546" y="578073"/>
                </a:cubicBezTo>
                <a:cubicBezTo>
                  <a:pt x="4748271" y="558769"/>
                  <a:pt x="4702521" y="681319"/>
                  <a:pt x="4566662" y="875875"/>
                </a:cubicBezTo>
                <a:cubicBezTo>
                  <a:pt x="4449964" y="1053206"/>
                  <a:pt x="3900250" y="1952086"/>
                  <a:pt x="3783552" y="2129417"/>
                </a:cubicBezTo>
                <a:cubicBezTo>
                  <a:pt x="4118941" y="2172370"/>
                  <a:pt x="5151874" y="2205688"/>
                  <a:pt x="5283387" y="2308907"/>
                </a:cubicBezTo>
                <a:cubicBezTo>
                  <a:pt x="5292719" y="2451144"/>
                  <a:pt x="4403169" y="2588018"/>
                  <a:pt x="3863686" y="2831734"/>
                </a:cubicBezTo>
                <a:cubicBezTo>
                  <a:pt x="4058045" y="3075911"/>
                  <a:pt x="4536177" y="3608438"/>
                  <a:pt x="4828315" y="4007525"/>
                </a:cubicBezTo>
                <a:cubicBezTo>
                  <a:pt x="4911639" y="4126610"/>
                  <a:pt x="4971704" y="4183050"/>
                  <a:pt x="4694311" y="4082278"/>
                </a:cubicBezTo>
                <a:cubicBezTo>
                  <a:pt x="4416918" y="3981506"/>
                  <a:pt x="3318923" y="3462909"/>
                  <a:pt x="3163959" y="3402890"/>
                </a:cubicBezTo>
                <a:cubicBezTo>
                  <a:pt x="3117583" y="3718197"/>
                  <a:pt x="3168162" y="4723566"/>
                  <a:pt x="3087331" y="5012368"/>
                </a:cubicBezTo>
                <a:cubicBezTo>
                  <a:pt x="2951036" y="5060838"/>
                  <a:pt x="2342026" y="3535238"/>
                  <a:pt x="2321840" y="3541145"/>
                </a:cubicBezTo>
                <a:cubicBezTo>
                  <a:pt x="2151792" y="3590905"/>
                  <a:pt x="1238296" y="4593232"/>
                  <a:pt x="1092966" y="4457149"/>
                </a:cubicBezTo>
                <a:cubicBezTo>
                  <a:pt x="1167837" y="3979267"/>
                  <a:pt x="1449412" y="3441881"/>
                  <a:pt x="1577328" y="3001888"/>
                </a:cubicBezTo>
                <a:cubicBezTo>
                  <a:pt x="1489335" y="2930557"/>
                  <a:pt x="52036" y="3028476"/>
                  <a:pt x="1" y="289166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9992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24619" y="464544"/>
            <a:ext cx="3429179" cy="1456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C385D35E-1F99-3EE2-7DC7-EFB42806CBD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-5270"/>
            <a:ext cx="7184917" cy="6858000"/>
          </a:xfrm>
          <a:custGeom>
            <a:avLst/>
            <a:gdLst>
              <a:gd name="connsiteX0" fmla="*/ 0 w 7184917"/>
              <a:gd name="connsiteY0" fmla="*/ 0 h 6858000"/>
              <a:gd name="connsiteX1" fmla="*/ 7071078 w 7184917"/>
              <a:gd name="connsiteY1" fmla="*/ 8880 h 6858000"/>
              <a:gd name="connsiteX2" fmla="*/ 7115250 w 7184917"/>
              <a:gd name="connsiteY2" fmla="*/ 6857999 h 6858000"/>
              <a:gd name="connsiteX3" fmla="*/ 0 w 7184917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84917" h="6858000">
                <a:moveTo>
                  <a:pt x="0" y="0"/>
                </a:moveTo>
                <a:lnTo>
                  <a:pt x="7071078" y="8880"/>
                </a:lnTo>
                <a:cubicBezTo>
                  <a:pt x="6996324" y="1826582"/>
                  <a:pt x="7321658" y="4960396"/>
                  <a:pt x="7115250" y="6857999"/>
                </a:cubicBez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24621" y="1936671"/>
            <a:ext cx="3429178" cy="41464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24620" y="6356350"/>
            <a:ext cx="199546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20088" y="6356350"/>
            <a:ext cx="1413160" cy="365125"/>
          </a:xfrm>
        </p:spPr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8560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1" y="646981"/>
            <a:ext cx="3924475" cy="17748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91" y="2437418"/>
            <a:ext cx="3924475" cy="361590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1D1D621C-D743-9FD4-3A9F-E53834521BD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630779" y="1"/>
            <a:ext cx="6561221" cy="6857999"/>
          </a:xfrm>
          <a:custGeom>
            <a:avLst/>
            <a:gdLst>
              <a:gd name="connsiteX0" fmla="*/ 163902 w 6576203"/>
              <a:gd name="connsiteY0" fmla="*/ 0 h 6857999"/>
              <a:gd name="connsiteX1" fmla="*/ 6576203 w 6576203"/>
              <a:gd name="connsiteY1" fmla="*/ 0 h 6857999"/>
              <a:gd name="connsiteX2" fmla="*/ 6576203 w 6576203"/>
              <a:gd name="connsiteY2" fmla="*/ 6857999 h 6857999"/>
              <a:gd name="connsiteX3" fmla="*/ 0 w 6576203"/>
              <a:gd name="connsiteY3" fmla="*/ 6857999 h 6857999"/>
              <a:gd name="connsiteX4" fmla="*/ 163902 w 6576203"/>
              <a:gd name="connsiteY4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76203" h="6857999">
                <a:moveTo>
                  <a:pt x="163902" y="0"/>
                </a:moveTo>
                <a:lnTo>
                  <a:pt x="6576203" y="0"/>
                </a:lnTo>
                <a:lnTo>
                  <a:pt x="6576203" y="6857999"/>
                </a:lnTo>
                <a:lnTo>
                  <a:pt x="0" y="6857999"/>
                </a:lnTo>
                <a:cubicBezTo>
                  <a:pt x="129396" y="5080957"/>
                  <a:pt x="-17253" y="1388853"/>
                  <a:pt x="163902" y="0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790" y="6341919"/>
            <a:ext cx="264944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350239" y="6356350"/>
            <a:ext cx="1267193" cy="365125"/>
          </a:xfrm>
        </p:spPr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799288" y="6356350"/>
            <a:ext cx="491834" cy="365125"/>
          </a:xfrm>
        </p:spPr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42794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578" y="464544"/>
            <a:ext cx="4777934" cy="1456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7D6E6A-66C0-CF53-4577-787FF7E6BC4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2"/>
            <a:ext cx="5563892" cy="6857999"/>
          </a:xfrm>
          <a:custGeom>
            <a:avLst/>
            <a:gdLst>
              <a:gd name="connsiteX0" fmla="*/ 0 w 5477773"/>
              <a:gd name="connsiteY0" fmla="*/ 0 h 6857999"/>
              <a:gd name="connsiteX1" fmla="*/ 5460584 w 5477773"/>
              <a:gd name="connsiteY1" fmla="*/ 0 h 6857999"/>
              <a:gd name="connsiteX2" fmla="*/ 5324487 w 5477773"/>
              <a:gd name="connsiteY2" fmla="*/ 6857999 h 6857999"/>
              <a:gd name="connsiteX3" fmla="*/ 0 w 5477773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77773" h="6857999">
                <a:moveTo>
                  <a:pt x="0" y="0"/>
                </a:moveTo>
                <a:lnTo>
                  <a:pt x="5460584" y="0"/>
                </a:lnTo>
                <a:cubicBezTo>
                  <a:pt x="5353140" y="1777042"/>
                  <a:pt x="5639660" y="3916392"/>
                  <a:pt x="5324487" y="6857999"/>
                </a:cubicBezTo>
                <a:lnTo>
                  <a:pt x="0" y="6857999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92578" y="1936671"/>
            <a:ext cx="4777933" cy="414641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94999" y="6356350"/>
            <a:ext cx="283474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046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530973"/>
            <a:ext cx="5395210" cy="1456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90" y="2003099"/>
            <a:ext cx="5395210" cy="4016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7C14F03-5F69-CD7A-5E41-41F01F7E1B2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1445552">
            <a:off x="6850601" y="1238846"/>
            <a:ext cx="4920503" cy="5710219"/>
          </a:xfrm>
          <a:custGeom>
            <a:avLst/>
            <a:gdLst>
              <a:gd name="connsiteX0" fmla="*/ 411479 w 4071298"/>
              <a:gd name="connsiteY0" fmla="*/ 0 h 4927971"/>
              <a:gd name="connsiteX1" fmla="*/ 4066810 w 4071298"/>
              <a:gd name="connsiteY1" fmla="*/ 297084 h 4927971"/>
              <a:gd name="connsiteX2" fmla="*/ 3830054 w 4071298"/>
              <a:gd name="connsiteY2" fmla="*/ 3228906 h 4927971"/>
              <a:gd name="connsiteX3" fmla="*/ 3682055 w 4071298"/>
              <a:gd name="connsiteY3" fmla="*/ 4820224 h 4927971"/>
              <a:gd name="connsiteX4" fmla="*/ 3667113 w 4071298"/>
              <a:gd name="connsiteY4" fmla="*/ 4927971 h 4927971"/>
              <a:gd name="connsiteX5" fmla="*/ 0 w 4071298"/>
              <a:gd name="connsiteY5" fmla="*/ 4680097 h 4927971"/>
              <a:gd name="connsiteX6" fmla="*/ 411479 w 4071298"/>
              <a:gd name="connsiteY6" fmla="*/ 0 h 4927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1298" h="4927971">
                <a:moveTo>
                  <a:pt x="411479" y="0"/>
                </a:moveTo>
                <a:lnTo>
                  <a:pt x="4066810" y="297084"/>
                </a:lnTo>
                <a:cubicBezTo>
                  <a:pt x="4106050" y="347981"/>
                  <a:pt x="3876383" y="2404020"/>
                  <a:pt x="3830054" y="3228906"/>
                </a:cubicBezTo>
                <a:cubicBezTo>
                  <a:pt x="3794913" y="3746516"/>
                  <a:pt x="3746275" y="4289908"/>
                  <a:pt x="3682055" y="4820224"/>
                </a:cubicBezTo>
                <a:lnTo>
                  <a:pt x="3667113" y="4927971"/>
                </a:lnTo>
                <a:lnTo>
                  <a:pt x="0" y="4680097"/>
                </a:lnTo>
                <a:cubicBezTo>
                  <a:pt x="63787" y="3377506"/>
                  <a:pt x="224565" y="1779657"/>
                  <a:pt x="411479" y="0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94911" y="6356350"/>
            <a:ext cx="1801089" cy="365125"/>
          </a:xfrm>
        </p:spPr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920" y="6356350"/>
            <a:ext cx="547255" cy="365125"/>
          </a:xfrm>
        </p:spPr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CCAB591D-BAA9-AC99-31C1-486B4E5000CC}"/>
              </a:ext>
            </a:extLst>
          </p:cNvPr>
          <p:cNvSpPr/>
          <p:nvPr/>
        </p:nvSpPr>
        <p:spPr>
          <a:xfrm rot="20950976">
            <a:off x="10293274" y="488579"/>
            <a:ext cx="1998763" cy="950307"/>
          </a:xfrm>
          <a:custGeom>
            <a:avLst/>
            <a:gdLst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08042 w 2817833"/>
              <a:gd name="connsiteY5" fmla="*/ 911500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92762 w 2869434"/>
              <a:gd name="connsiteY0" fmla="*/ 1376350 h 1592824"/>
              <a:gd name="connsiteX1" fmla="*/ 64066 w 2869434"/>
              <a:gd name="connsiteY1" fmla="*/ 322098 h 1592824"/>
              <a:gd name="connsiteX2" fmla="*/ 35636 w 2869434"/>
              <a:gd name="connsiteY2" fmla="*/ 34843 h 1592824"/>
              <a:gd name="connsiteX3" fmla="*/ 598438 w 2869434"/>
              <a:gd name="connsiteY3" fmla="*/ 0 h 1592824"/>
              <a:gd name="connsiteX4" fmla="*/ 616870 w 2869434"/>
              <a:gd name="connsiteY4" fmla="*/ 142333 h 1592824"/>
              <a:gd name="connsiteX5" fmla="*/ 1018552 w 2869434"/>
              <a:gd name="connsiteY5" fmla="*/ 820783 h 1592824"/>
              <a:gd name="connsiteX6" fmla="*/ 1875360 w 2869434"/>
              <a:gd name="connsiteY6" fmla="*/ 900808 h 1592824"/>
              <a:gd name="connsiteX7" fmla="*/ 2216182 w 2869434"/>
              <a:gd name="connsiteY7" fmla="*/ 555673 h 1592824"/>
              <a:gd name="connsiteX8" fmla="*/ 2234960 w 2869434"/>
              <a:gd name="connsiteY8" fmla="*/ 23807 h 1592824"/>
              <a:gd name="connsiteX9" fmla="*/ 2817529 w 2869434"/>
              <a:gd name="connsiteY9" fmla="*/ 32281 h 1592824"/>
              <a:gd name="connsiteX10" fmla="*/ 2868923 w 2869434"/>
              <a:gd name="connsiteY10" fmla="*/ 392308 h 1592824"/>
              <a:gd name="connsiteX11" fmla="*/ 2694148 w 2869434"/>
              <a:gd name="connsiteY11" fmla="*/ 1073395 h 1592824"/>
              <a:gd name="connsiteX12" fmla="*/ 2102493 w 2869434"/>
              <a:gd name="connsiteY12" fmla="*/ 1538808 h 1592824"/>
              <a:gd name="connsiteX13" fmla="*/ 832178 w 2869434"/>
              <a:gd name="connsiteY13" fmla="*/ 1452272 h 1592824"/>
              <a:gd name="connsiteX14" fmla="*/ 692762 w 2869434"/>
              <a:gd name="connsiteY14" fmla="*/ 1376350 h 1592824"/>
              <a:gd name="connsiteX0" fmla="*/ 676240 w 2852912"/>
              <a:gd name="connsiteY0" fmla="*/ 1376350 h 1592824"/>
              <a:gd name="connsiteX1" fmla="*/ 81309 w 2852912"/>
              <a:gd name="connsiteY1" fmla="*/ 436393 h 1592824"/>
              <a:gd name="connsiteX2" fmla="*/ 19114 w 2852912"/>
              <a:gd name="connsiteY2" fmla="*/ 34843 h 1592824"/>
              <a:gd name="connsiteX3" fmla="*/ 581916 w 2852912"/>
              <a:gd name="connsiteY3" fmla="*/ 0 h 1592824"/>
              <a:gd name="connsiteX4" fmla="*/ 600348 w 2852912"/>
              <a:gd name="connsiteY4" fmla="*/ 142333 h 1592824"/>
              <a:gd name="connsiteX5" fmla="*/ 1002030 w 2852912"/>
              <a:gd name="connsiteY5" fmla="*/ 820783 h 1592824"/>
              <a:gd name="connsiteX6" fmla="*/ 1858838 w 2852912"/>
              <a:gd name="connsiteY6" fmla="*/ 900808 h 1592824"/>
              <a:gd name="connsiteX7" fmla="*/ 2199660 w 2852912"/>
              <a:gd name="connsiteY7" fmla="*/ 555673 h 1592824"/>
              <a:gd name="connsiteX8" fmla="*/ 2218438 w 2852912"/>
              <a:gd name="connsiteY8" fmla="*/ 23807 h 1592824"/>
              <a:gd name="connsiteX9" fmla="*/ 2801007 w 2852912"/>
              <a:gd name="connsiteY9" fmla="*/ 32281 h 1592824"/>
              <a:gd name="connsiteX10" fmla="*/ 2852401 w 2852912"/>
              <a:gd name="connsiteY10" fmla="*/ 392308 h 1592824"/>
              <a:gd name="connsiteX11" fmla="*/ 2677626 w 2852912"/>
              <a:gd name="connsiteY11" fmla="*/ 1073395 h 1592824"/>
              <a:gd name="connsiteX12" fmla="*/ 2085971 w 2852912"/>
              <a:gd name="connsiteY12" fmla="*/ 1538808 h 1592824"/>
              <a:gd name="connsiteX13" fmla="*/ 815656 w 2852912"/>
              <a:gd name="connsiteY13" fmla="*/ 1452272 h 1592824"/>
              <a:gd name="connsiteX14" fmla="*/ 676240 w 2852912"/>
              <a:gd name="connsiteY14" fmla="*/ 1376350 h 1592824"/>
              <a:gd name="connsiteX0" fmla="*/ 665403 w 2842075"/>
              <a:gd name="connsiteY0" fmla="*/ 1376350 h 1592824"/>
              <a:gd name="connsiteX1" fmla="*/ 70472 w 2842075"/>
              <a:gd name="connsiteY1" fmla="*/ 436393 h 1592824"/>
              <a:gd name="connsiteX2" fmla="*/ 8277 w 2842075"/>
              <a:gd name="connsiteY2" fmla="*/ 34843 h 1592824"/>
              <a:gd name="connsiteX3" fmla="*/ 571079 w 2842075"/>
              <a:gd name="connsiteY3" fmla="*/ 0 h 1592824"/>
              <a:gd name="connsiteX4" fmla="*/ 589511 w 2842075"/>
              <a:gd name="connsiteY4" fmla="*/ 142333 h 1592824"/>
              <a:gd name="connsiteX5" fmla="*/ 991193 w 2842075"/>
              <a:gd name="connsiteY5" fmla="*/ 820783 h 1592824"/>
              <a:gd name="connsiteX6" fmla="*/ 1848001 w 2842075"/>
              <a:gd name="connsiteY6" fmla="*/ 900808 h 1592824"/>
              <a:gd name="connsiteX7" fmla="*/ 2188823 w 2842075"/>
              <a:gd name="connsiteY7" fmla="*/ 555673 h 1592824"/>
              <a:gd name="connsiteX8" fmla="*/ 2207601 w 2842075"/>
              <a:gd name="connsiteY8" fmla="*/ 23807 h 1592824"/>
              <a:gd name="connsiteX9" fmla="*/ 2790170 w 2842075"/>
              <a:gd name="connsiteY9" fmla="*/ 32281 h 1592824"/>
              <a:gd name="connsiteX10" fmla="*/ 2841564 w 2842075"/>
              <a:gd name="connsiteY10" fmla="*/ 392308 h 1592824"/>
              <a:gd name="connsiteX11" fmla="*/ 2666789 w 2842075"/>
              <a:gd name="connsiteY11" fmla="*/ 1073395 h 1592824"/>
              <a:gd name="connsiteX12" fmla="*/ 2075134 w 2842075"/>
              <a:gd name="connsiteY12" fmla="*/ 1538808 h 1592824"/>
              <a:gd name="connsiteX13" fmla="*/ 804819 w 2842075"/>
              <a:gd name="connsiteY13" fmla="*/ 1452272 h 1592824"/>
              <a:gd name="connsiteX14" fmla="*/ 665403 w 2842075"/>
              <a:gd name="connsiteY14" fmla="*/ 1376350 h 1592824"/>
              <a:gd name="connsiteX0" fmla="*/ 657126 w 2833798"/>
              <a:gd name="connsiteY0" fmla="*/ 1376350 h 1592824"/>
              <a:gd name="connsiteX1" fmla="*/ 62195 w 2833798"/>
              <a:gd name="connsiteY1" fmla="*/ 436393 h 1592824"/>
              <a:gd name="connsiteX2" fmla="*/ 0 w 2833798"/>
              <a:gd name="connsiteY2" fmla="*/ 34843 h 1592824"/>
              <a:gd name="connsiteX3" fmla="*/ 562802 w 2833798"/>
              <a:gd name="connsiteY3" fmla="*/ 0 h 1592824"/>
              <a:gd name="connsiteX4" fmla="*/ 581234 w 2833798"/>
              <a:gd name="connsiteY4" fmla="*/ 142333 h 1592824"/>
              <a:gd name="connsiteX5" fmla="*/ 982916 w 2833798"/>
              <a:gd name="connsiteY5" fmla="*/ 820783 h 1592824"/>
              <a:gd name="connsiteX6" fmla="*/ 1839724 w 2833798"/>
              <a:gd name="connsiteY6" fmla="*/ 900808 h 1592824"/>
              <a:gd name="connsiteX7" fmla="*/ 2180546 w 2833798"/>
              <a:gd name="connsiteY7" fmla="*/ 555673 h 1592824"/>
              <a:gd name="connsiteX8" fmla="*/ 2199324 w 2833798"/>
              <a:gd name="connsiteY8" fmla="*/ 23807 h 1592824"/>
              <a:gd name="connsiteX9" fmla="*/ 2781893 w 2833798"/>
              <a:gd name="connsiteY9" fmla="*/ 32281 h 1592824"/>
              <a:gd name="connsiteX10" fmla="*/ 2833287 w 2833798"/>
              <a:gd name="connsiteY10" fmla="*/ 392308 h 1592824"/>
              <a:gd name="connsiteX11" fmla="*/ 2658512 w 2833798"/>
              <a:gd name="connsiteY11" fmla="*/ 1073395 h 1592824"/>
              <a:gd name="connsiteX12" fmla="*/ 2066857 w 2833798"/>
              <a:gd name="connsiteY12" fmla="*/ 1538808 h 1592824"/>
              <a:gd name="connsiteX13" fmla="*/ 796542 w 2833798"/>
              <a:gd name="connsiteY13" fmla="*/ 1452272 h 1592824"/>
              <a:gd name="connsiteX14" fmla="*/ 657126 w 2833798"/>
              <a:gd name="connsiteY14" fmla="*/ 1376350 h 1592824"/>
              <a:gd name="connsiteX0" fmla="*/ 654843 w 2831515"/>
              <a:gd name="connsiteY0" fmla="*/ 1376350 h 1592824"/>
              <a:gd name="connsiteX1" fmla="*/ 59912 w 2831515"/>
              <a:gd name="connsiteY1" fmla="*/ 436393 h 1592824"/>
              <a:gd name="connsiteX2" fmla="*/ 12356 w 2831515"/>
              <a:gd name="connsiteY2" fmla="*/ 77528 h 1592824"/>
              <a:gd name="connsiteX3" fmla="*/ 560519 w 2831515"/>
              <a:gd name="connsiteY3" fmla="*/ 0 h 1592824"/>
              <a:gd name="connsiteX4" fmla="*/ 578951 w 2831515"/>
              <a:gd name="connsiteY4" fmla="*/ 142333 h 1592824"/>
              <a:gd name="connsiteX5" fmla="*/ 980633 w 2831515"/>
              <a:gd name="connsiteY5" fmla="*/ 820783 h 1592824"/>
              <a:gd name="connsiteX6" fmla="*/ 1837441 w 2831515"/>
              <a:gd name="connsiteY6" fmla="*/ 900808 h 1592824"/>
              <a:gd name="connsiteX7" fmla="*/ 2178263 w 2831515"/>
              <a:gd name="connsiteY7" fmla="*/ 555673 h 1592824"/>
              <a:gd name="connsiteX8" fmla="*/ 2197041 w 2831515"/>
              <a:gd name="connsiteY8" fmla="*/ 23807 h 1592824"/>
              <a:gd name="connsiteX9" fmla="*/ 2779610 w 2831515"/>
              <a:gd name="connsiteY9" fmla="*/ 32281 h 1592824"/>
              <a:gd name="connsiteX10" fmla="*/ 2831004 w 2831515"/>
              <a:gd name="connsiteY10" fmla="*/ 392308 h 1592824"/>
              <a:gd name="connsiteX11" fmla="*/ 2656229 w 2831515"/>
              <a:gd name="connsiteY11" fmla="*/ 1073395 h 1592824"/>
              <a:gd name="connsiteX12" fmla="*/ 2064574 w 2831515"/>
              <a:gd name="connsiteY12" fmla="*/ 1538808 h 1592824"/>
              <a:gd name="connsiteX13" fmla="*/ 794259 w 2831515"/>
              <a:gd name="connsiteY13" fmla="*/ 1452272 h 1592824"/>
              <a:gd name="connsiteX14" fmla="*/ 654843 w 2831515"/>
              <a:gd name="connsiteY14" fmla="*/ 1376350 h 1592824"/>
              <a:gd name="connsiteX0" fmla="*/ 669683 w 2846355"/>
              <a:gd name="connsiteY0" fmla="*/ 1376350 h 1592824"/>
              <a:gd name="connsiteX1" fmla="*/ 74752 w 2846355"/>
              <a:gd name="connsiteY1" fmla="*/ 436393 h 1592824"/>
              <a:gd name="connsiteX2" fmla="*/ 969 w 2846355"/>
              <a:gd name="connsiteY2" fmla="*/ 83689 h 1592824"/>
              <a:gd name="connsiteX3" fmla="*/ 575359 w 2846355"/>
              <a:gd name="connsiteY3" fmla="*/ 0 h 1592824"/>
              <a:gd name="connsiteX4" fmla="*/ 593791 w 2846355"/>
              <a:gd name="connsiteY4" fmla="*/ 142333 h 1592824"/>
              <a:gd name="connsiteX5" fmla="*/ 995473 w 2846355"/>
              <a:gd name="connsiteY5" fmla="*/ 820783 h 1592824"/>
              <a:gd name="connsiteX6" fmla="*/ 1852281 w 2846355"/>
              <a:gd name="connsiteY6" fmla="*/ 900808 h 1592824"/>
              <a:gd name="connsiteX7" fmla="*/ 2193103 w 2846355"/>
              <a:gd name="connsiteY7" fmla="*/ 555673 h 1592824"/>
              <a:gd name="connsiteX8" fmla="*/ 2211881 w 2846355"/>
              <a:gd name="connsiteY8" fmla="*/ 23807 h 1592824"/>
              <a:gd name="connsiteX9" fmla="*/ 2794450 w 2846355"/>
              <a:gd name="connsiteY9" fmla="*/ 32281 h 1592824"/>
              <a:gd name="connsiteX10" fmla="*/ 2845844 w 2846355"/>
              <a:gd name="connsiteY10" fmla="*/ 392308 h 1592824"/>
              <a:gd name="connsiteX11" fmla="*/ 2671069 w 2846355"/>
              <a:gd name="connsiteY11" fmla="*/ 1073395 h 1592824"/>
              <a:gd name="connsiteX12" fmla="*/ 2079414 w 2846355"/>
              <a:gd name="connsiteY12" fmla="*/ 1538808 h 1592824"/>
              <a:gd name="connsiteX13" fmla="*/ 809099 w 2846355"/>
              <a:gd name="connsiteY13" fmla="*/ 1452272 h 1592824"/>
              <a:gd name="connsiteX14" fmla="*/ 669683 w 2846355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1077920 w 2845386"/>
              <a:gd name="connsiteY5" fmla="*/ 764841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668714 w 2845386"/>
              <a:gd name="connsiteY13" fmla="*/ 1376350 h 1556992"/>
              <a:gd name="connsiteX0" fmla="*/ 746172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746172 w 2845386"/>
              <a:gd name="connsiteY13" fmla="*/ 1376350 h 1556992"/>
              <a:gd name="connsiteX0" fmla="*/ 698505 w 2845386"/>
              <a:gd name="connsiteY0" fmla="*/ 1390335 h 1559226"/>
              <a:gd name="connsiteX1" fmla="*/ 116789 w 2845386"/>
              <a:gd name="connsiteY1" fmla="*/ 590029 h 1559226"/>
              <a:gd name="connsiteX2" fmla="*/ 0 w 2845386"/>
              <a:gd name="connsiteY2" fmla="*/ 83689 h 1559226"/>
              <a:gd name="connsiteX3" fmla="*/ 574390 w 2845386"/>
              <a:gd name="connsiteY3" fmla="*/ 0 h 1559226"/>
              <a:gd name="connsiteX4" fmla="*/ 592822 w 2845386"/>
              <a:gd name="connsiteY4" fmla="*/ 142333 h 1559226"/>
              <a:gd name="connsiteX5" fmla="*/ 1077920 w 2845386"/>
              <a:gd name="connsiteY5" fmla="*/ 764841 h 1559226"/>
              <a:gd name="connsiteX6" fmla="*/ 1791731 w 2845386"/>
              <a:gd name="connsiteY6" fmla="*/ 767945 h 1559226"/>
              <a:gd name="connsiteX7" fmla="*/ 2126592 w 2845386"/>
              <a:gd name="connsiteY7" fmla="*/ 478752 h 1559226"/>
              <a:gd name="connsiteX8" fmla="*/ 2210912 w 2845386"/>
              <a:gd name="connsiteY8" fmla="*/ 23807 h 1559226"/>
              <a:gd name="connsiteX9" fmla="*/ 2793481 w 2845386"/>
              <a:gd name="connsiteY9" fmla="*/ 32281 h 1559226"/>
              <a:gd name="connsiteX10" fmla="*/ 2844875 w 2845386"/>
              <a:gd name="connsiteY10" fmla="*/ 392308 h 1559226"/>
              <a:gd name="connsiteX11" fmla="*/ 2670100 w 2845386"/>
              <a:gd name="connsiteY11" fmla="*/ 1073395 h 1559226"/>
              <a:gd name="connsiteX12" fmla="*/ 2078445 w 2845386"/>
              <a:gd name="connsiteY12" fmla="*/ 1538808 h 1559226"/>
              <a:gd name="connsiteX13" fmla="*/ 698505 w 2845386"/>
              <a:gd name="connsiteY13" fmla="*/ 1390335 h 1559226"/>
              <a:gd name="connsiteX0" fmla="*/ 698505 w 2823415"/>
              <a:gd name="connsiteY0" fmla="*/ 1390335 h 1559226"/>
              <a:gd name="connsiteX1" fmla="*/ 116789 w 2823415"/>
              <a:gd name="connsiteY1" fmla="*/ 590029 h 1559226"/>
              <a:gd name="connsiteX2" fmla="*/ 0 w 2823415"/>
              <a:gd name="connsiteY2" fmla="*/ 83689 h 1559226"/>
              <a:gd name="connsiteX3" fmla="*/ 574390 w 2823415"/>
              <a:gd name="connsiteY3" fmla="*/ 0 h 1559226"/>
              <a:gd name="connsiteX4" fmla="*/ 592822 w 2823415"/>
              <a:gd name="connsiteY4" fmla="*/ 142333 h 1559226"/>
              <a:gd name="connsiteX5" fmla="*/ 1077920 w 2823415"/>
              <a:gd name="connsiteY5" fmla="*/ 764841 h 1559226"/>
              <a:gd name="connsiteX6" fmla="*/ 1791731 w 2823415"/>
              <a:gd name="connsiteY6" fmla="*/ 767945 h 1559226"/>
              <a:gd name="connsiteX7" fmla="*/ 2126592 w 2823415"/>
              <a:gd name="connsiteY7" fmla="*/ 478752 h 1559226"/>
              <a:gd name="connsiteX8" fmla="*/ 2210912 w 2823415"/>
              <a:gd name="connsiteY8" fmla="*/ 23807 h 1559226"/>
              <a:gd name="connsiteX9" fmla="*/ 2793481 w 2823415"/>
              <a:gd name="connsiteY9" fmla="*/ 32281 h 1559226"/>
              <a:gd name="connsiteX10" fmla="*/ 2670100 w 2823415"/>
              <a:gd name="connsiteY10" fmla="*/ 1073395 h 1559226"/>
              <a:gd name="connsiteX11" fmla="*/ 2078445 w 2823415"/>
              <a:gd name="connsiteY11" fmla="*/ 1538808 h 1559226"/>
              <a:gd name="connsiteX12" fmla="*/ 698505 w 2823415"/>
              <a:gd name="connsiteY12" fmla="*/ 1390335 h 1559226"/>
              <a:gd name="connsiteX0" fmla="*/ 698505 w 2896498"/>
              <a:gd name="connsiteY0" fmla="*/ 1390335 h 1559226"/>
              <a:gd name="connsiteX1" fmla="*/ 116789 w 2896498"/>
              <a:gd name="connsiteY1" fmla="*/ 590029 h 1559226"/>
              <a:gd name="connsiteX2" fmla="*/ 0 w 2896498"/>
              <a:gd name="connsiteY2" fmla="*/ 83689 h 1559226"/>
              <a:gd name="connsiteX3" fmla="*/ 574390 w 2896498"/>
              <a:gd name="connsiteY3" fmla="*/ 0 h 1559226"/>
              <a:gd name="connsiteX4" fmla="*/ 592822 w 2896498"/>
              <a:gd name="connsiteY4" fmla="*/ 142333 h 1559226"/>
              <a:gd name="connsiteX5" fmla="*/ 1077920 w 2896498"/>
              <a:gd name="connsiteY5" fmla="*/ 764841 h 1559226"/>
              <a:gd name="connsiteX6" fmla="*/ 1791731 w 2896498"/>
              <a:gd name="connsiteY6" fmla="*/ 767945 h 1559226"/>
              <a:gd name="connsiteX7" fmla="*/ 2126592 w 2896498"/>
              <a:gd name="connsiteY7" fmla="*/ 478752 h 1559226"/>
              <a:gd name="connsiteX8" fmla="*/ 2210912 w 2896498"/>
              <a:gd name="connsiteY8" fmla="*/ 23807 h 1559226"/>
              <a:gd name="connsiteX9" fmla="*/ 2876897 w 2896498"/>
              <a:gd name="connsiteY9" fmla="*/ 39276 h 1559226"/>
              <a:gd name="connsiteX10" fmla="*/ 2670100 w 2896498"/>
              <a:gd name="connsiteY10" fmla="*/ 1073395 h 1559226"/>
              <a:gd name="connsiteX11" fmla="*/ 2078445 w 2896498"/>
              <a:gd name="connsiteY11" fmla="*/ 1538808 h 1559226"/>
              <a:gd name="connsiteX12" fmla="*/ 698505 w 2896498"/>
              <a:gd name="connsiteY12" fmla="*/ 1390335 h 1559226"/>
              <a:gd name="connsiteX0" fmla="*/ 698505 w 2876898"/>
              <a:gd name="connsiteY0" fmla="*/ 1390335 h 1559226"/>
              <a:gd name="connsiteX1" fmla="*/ 116789 w 2876898"/>
              <a:gd name="connsiteY1" fmla="*/ 590029 h 1559226"/>
              <a:gd name="connsiteX2" fmla="*/ 0 w 2876898"/>
              <a:gd name="connsiteY2" fmla="*/ 83689 h 1559226"/>
              <a:gd name="connsiteX3" fmla="*/ 574390 w 2876898"/>
              <a:gd name="connsiteY3" fmla="*/ 0 h 1559226"/>
              <a:gd name="connsiteX4" fmla="*/ 592822 w 2876898"/>
              <a:gd name="connsiteY4" fmla="*/ 142333 h 1559226"/>
              <a:gd name="connsiteX5" fmla="*/ 1077920 w 2876898"/>
              <a:gd name="connsiteY5" fmla="*/ 764841 h 1559226"/>
              <a:gd name="connsiteX6" fmla="*/ 1791731 w 2876898"/>
              <a:gd name="connsiteY6" fmla="*/ 767945 h 1559226"/>
              <a:gd name="connsiteX7" fmla="*/ 2126592 w 2876898"/>
              <a:gd name="connsiteY7" fmla="*/ 478752 h 1559226"/>
              <a:gd name="connsiteX8" fmla="*/ 2210912 w 2876898"/>
              <a:gd name="connsiteY8" fmla="*/ 23807 h 1559226"/>
              <a:gd name="connsiteX9" fmla="*/ 2876897 w 2876898"/>
              <a:gd name="connsiteY9" fmla="*/ 39276 h 1559226"/>
              <a:gd name="connsiteX10" fmla="*/ 2078445 w 2876898"/>
              <a:gd name="connsiteY10" fmla="*/ 1538808 h 1559226"/>
              <a:gd name="connsiteX11" fmla="*/ 698505 w 2876898"/>
              <a:gd name="connsiteY11" fmla="*/ 1390335 h 1559226"/>
              <a:gd name="connsiteX0" fmla="*/ 698505 w 2876897"/>
              <a:gd name="connsiteY0" fmla="*/ 1390335 h 1467132"/>
              <a:gd name="connsiteX1" fmla="*/ 116789 w 2876897"/>
              <a:gd name="connsiteY1" fmla="*/ 590029 h 1467132"/>
              <a:gd name="connsiteX2" fmla="*/ 0 w 2876897"/>
              <a:gd name="connsiteY2" fmla="*/ 83689 h 1467132"/>
              <a:gd name="connsiteX3" fmla="*/ 574390 w 2876897"/>
              <a:gd name="connsiteY3" fmla="*/ 0 h 1467132"/>
              <a:gd name="connsiteX4" fmla="*/ 592822 w 2876897"/>
              <a:gd name="connsiteY4" fmla="*/ 142333 h 1467132"/>
              <a:gd name="connsiteX5" fmla="*/ 1077920 w 2876897"/>
              <a:gd name="connsiteY5" fmla="*/ 764841 h 1467132"/>
              <a:gd name="connsiteX6" fmla="*/ 1791731 w 2876897"/>
              <a:gd name="connsiteY6" fmla="*/ 767945 h 1467132"/>
              <a:gd name="connsiteX7" fmla="*/ 2126592 w 2876897"/>
              <a:gd name="connsiteY7" fmla="*/ 478752 h 1467132"/>
              <a:gd name="connsiteX8" fmla="*/ 2210912 w 2876897"/>
              <a:gd name="connsiteY8" fmla="*/ 23807 h 1467132"/>
              <a:gd name="connsiteX9" fmla="*/ 2876897 w 2876897"/>
              <a:gd name="connsiteY9" fmla="*/ 39276 h 1467132"/>
              <a:gd name="connsiteX10" fmla="*/ 2018862 w 2876897"/>
              <a:gd name="connsiteY10" fmla="*/ 1370981 h 1467132"/>
              <a:gd name="connsiteX11" fmla="*/ 698505 w 2876897"/>
              <a:gd name="connsiteY11" fmla="*/ 1390335 h 1467132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91884"/>
              <a:gd name="connsiteX1" fmla="*/ 116789 w 2876897"/>
              <a:gd name="connsiteY1" fmla="*/ 590029 h 1591884"/>
              <a:gd name="connsiteX2" fmla="*/ 0 w 2876897"/>
              <a:gd name="connsiteY2" fmla="*/ 83689 h 1591884"/>
              <a:gd name="connsiteX3" fmla="*/ 574390 w 2876897"/>
              <a:gd name="connsiteY3" fmla="*/ 0 h 1591884"/>
              <a:gd name="connsiteX4" fmla="*/ 592822 w 2876897"/>
              <a:gd name="connsiteY4" fmla="*/ 142333 h 1591884"/>
              <a:gd name="connsiteX5" fmla="*/ 1077920 w 2876897"/>
              <a:gd name="connsiteY5" fmla="*/ 764841 h 1591884"/>
              <a:gd name="connsiteX6" fmla="*/ 1791731 w 2876897"/>
              <a:gd name="connsiteY6" fmla="*/ 767945 h 1591884"/>
              <a:gd name="connsiteX7" fmla="*/ 2126592 w 2876897"/>
              <a:gd name="connsiteY7" fmla="*/ 478752 h 1591884"/>
              <a:gd name="connsiteX8" fmla="*/ 2210912 w 2876897"/>
              <a:gd name="connsiteY8" fmla="*/ 23807 h 1591884"/>
              <a:gd name="connsiteX9" fmla="*/ 2876897 w 2876897"/>
              <a:gd name="connsiteY9" fmla="*/ 39276 h 1591884"/>
              <a:gd name="connsiteX10" fmla="*/ 2096211 w 2876897"/>
              <a:gd name="connsiteY10" fmla="*/ 1461348 h 1591884"/>
              <a:gd name="connsiteX11" fmla="*/ 698505 w 2876897"/>
              <a:gd name="connsiteY11" fmla="*/ 1390335 h 1591884"/>
              <a:gd name="connsiteX0" fmla="*/ 698505 w 2876897"/>
              <a:gd name="connsiteY0" fmla="*/ 1390335 h 1549509"/>
              <a:gd name="connsiteX1" fmla="*/ 116789 w 2876897"/>
              <a:gd name="connsiteY1" fmla="*/ 590029 h 1549509"/>
              <a:gd name="connsiteX2" fmla="*/ 0 w 2876897"/>
              <a:gd name="connsiteY2" fmla="*/ 83689 h 1549509"/>
              <a:gd name="connsiteX3" fmla="*/ 574390 w 2876897"/>
              <a:gd name="connsiteY3" fmla="*/ 0 h 1549509"/>
              <a:gd name="connsiteX4" fmla="*/ 592822 w 2876897"/>
              <a:gd name="connsiteY4" fmla="*/ 142333 h 1549509"/>
              <a:gd name="connsiteX5" fmla="*/ 1077920 w 2876897"/>
              <a:gd name="connsiteY5" fmla="*/ 764841 h 1549509"/>
              <a:gd name="connsiteX6" fmla="*/ 1791731 w 2876897"/>
              <a:gd name="connsiteY6" fmla="*/ 767945 h 1549509"/>
              <a:gd name="connsiteX7" fmla="*/ 2126592 w 2876897"/>
              <a:gd name="connsiteY7" fmla="*/ 478752 h 1549509"/>
              <a:gd name="connsiteX8" fmla="*/ 2210912 w 2876897"/>
              <a:gd name="connsiteY8" fmla="*/ 23807 h 1549509"/>
              <a:gd name="connsiteX9" fmla="*/ 2876897 w 2876897"/>
              <a:gd name="connsiteY9" fmla="*/ 39276 h 1549509"/>
              <a:gd name="connsiteX10" fmla="*/ 2096211 w 2876897"/>
              <a:gd name="connsiteY10" fmla="*/ 1461348 h 1549509"/>
              <a:gd name="connsiteX11" fmla="*/ 698505 w 2876897"/>
              <a:gd name="connsiteY11" fmla="*/ 1390335 h 1549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6897" h="1549509">
                <a:moveTo>
                  <a:pt x="698505" y="1390335"/>
                </a:moveTo>
                <a:cubicBezTo>
                  <a:pt x="382179" y="1190875"/>
                  <a:pt x="233206" y="807803"/>
                  <a:pt x="116789" y="590029"/>
                </a:cubicBezTo>
                <a:cubicBezTo>
                  <a:pt x="372" y="372255"/>
                  <a:pt x="12108" y="225281"/>
                  <a:pt x="0" y="83689"/>
                </a:cubicBezTo>
                <a:lnTo>
                  <a:pt x="574390" y="0"/>
                </a:lnTo>
                <a:lnTo>
                  <a:pt x="592822" y="142333"/>
                </a:lnTo>
                <a:cubicBezTo>
                  <a:pt x="640270" y="442220"/>
                  <a:pt x="878102" y="660572"/>
                  <a:pt x="1077920" y="764841"/>
                </a:cubicBezTo>
                <a:cubicBezTo>
                  <a:pt x="1277738" y="869110"/>
                  <a:pt x="1580765" y="845068"/>
                  <a:pt x="1791731" y="767945"/>
                </a:cubicBezTo>
                <a:cubicBezTo>
                  <a:pt x="1909457" y="671038"/>
                  <a:pt x="2056108" y="596953"/>
                  <a:pt x="2126592" y="478752"/>
                </a:cubicBezTo>
                <a:cubicBezTo>
                  <a:pt x="2186525" y="332585"/>
                  <a:pt x="2227007" y="164432"/>
                  <a:pt x="2210912" y="23807"/>
                </a:cubicBezTo>
                <a:lnTo>
                  <a:pt x="2876897" y="39276"/>
                </a:lnTo>
                <a:cubicBezTo>
                  <a:pt x="2854819" y="291776"/>
                  <a:pt x="2721442" y="1173237"/>
                  <a:pt x="2096211" y="1461348"/>
                </a:cubicBezTo>
                <a:cubicBezTo>
                  <a:pt x="1609321" y="1617817"/>
                  <a:pt x="1025448" y="1548465"/>
                  <a:pt x="698505" y="1390335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183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530973"/>
            <a:ext cx="5395210" cy="145651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660" y="2003099"/>
            <a:ext cx="5395210" cy="401670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28BC5525-CF2B-61B7-2A74-6DE992B6BCD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1429196">
            <a:off x="6624315" y="183622"/>
            <a:ext cx="5543342" cy="6080538"/>
          </a:xfrm>
          <a:custGeom>
            <a:avLst/>
            <a:gdLst>
              <a:gd name="connsiteX0" fmla="*/ 516568 w 5543342"/>
              <a:gd name="connsiteY0" fmla="*/ 0 h 6080538"/>
              <a:gd name="connsiteX1" fmla="*/ 5542764 w 5543342"/>
              <a:gd name="connsiteY1" fmla="*/ 510009 h 6080538"/>
              <a:gd name="connsiteX2" fmla="*/ 5340089 w 5543342"/>
              <a:gd name="connsiteY2" fmla="*/ 3610175 h 6080538"/>
              <a:gd name="connsiteX3" fmla="*/ 5118358 w 5543342"/>
              <a:gd name="connsiteY3" fmla="*/ 6080538 h 6080538"/>
              <a:gd name="connsiteX4" fmla="*/ 1287318 w 5543342"/>
              <a:gd name="connsiteY4" fmla="*/ 5769564 h 6080538"/>
              <a:gd name="connsiteX5" fmla="*/ 1291721 w 5543342"/>
              <a:gd name="connsiteY5" fmla="*/ 5758465 h 6080538"/>
              <a:gd name="connsiteX6" fmla="*/ 1332268 w 5543342"/>
              <a:gd name="connsiteY6" fmla="*/ 5554724 h 6080538"/>
              <a:gd name="connsiteX7" fmla="*/ 1006825 w 5543342"/>
              <a:gd name="connsiteY7" fmla="*/ 4870534 h 6080538"/>
              <a:gd name="connsiteX8" fmla="*/ 420574 w 5543342"/>
              <a:gd name="connsiteY8" fmla="*/ 4651036 h 6080538"/>
              <a:gd name="connsiteX9" fmla="*/ 16166 w 5543342"/>
              <a:gd name="connsiteY9" fmla="*/ 4725372 h 6080538"/>
              <a:gd name="connsiteX10" fmla="*/ 0 w 5543342"/>
              <a:gd name="connsiteY10" fmla="*/ 4733953 h 6080538"/>
              <a:gd name="connsiteX11" fmla="*/ 25673 w 5543342"/>
              <a:gd name="connsiteY11" fmla="*/ 4477145 h 6080538"/>
              <a:gd name="connsiteX12" fmla="*/ 268217 w 5543342"/>
              <a:gd name="connsiteY12" fmla="*/ 2031585 h 6080538"/>
              <a:gd name="connsiteX13" fmla="*/ 494239 w 5543342"/>
              <a:gd name="connsiteY13" fmla="*/ 128602 h 6080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543342" h="6080538">
                <a:moveTo>
                  <a:pt x="516568" y="0"/>
                </a:moveTo>
                <a:lnTo>
                  <a:pt x="5542764" y="510009"/>
                </a:lnTo>
                <a:cubicBezTo>
                  <a:pt x="5553671" y="891546"/>
                  <a:pt x="5407648" y="2576786"/>
                  <a:pt x="5340089" y="3610175"/>
                </a:cubicBezTo>
                <a:cubicBezTo>
                  <a:pt x="5278007" y="4570989"/>
                  <a:pt x="5231601" y="5375940"/>
                  <a:pt x="5118358" y="6080538"/>
                </a:cubicBezTo>
                <a:lnTo>
                  <a:pt x="1287318" y="5769564"/>
                </a:lnTo>
                <a:lnTo>
                  <a:pt x="1291721" y="5758465"/>
                </a:lnTo>
                <a:cubicBezTo>
                  <a:pt x="1317526" y="5680617"/>
                  <a:pt x="1331151" y="5609386"/>
                  <a:pt x="1332268" y="5554724"/>
                </a:cubicBezTo>
                <a:cubicBezTo>
                  <a:pt x="1336735" y="5336075"/>
                  <a:pt x="1158774" y="5021148"/>
                  <a:pt x="1006825" y="4870534"/>
                </a:cubicBezTo>
                <a:cubicBezTo>
                  <a:pt x="854876" y="4719919"/>
                  <a:pt x="606104" y="4621003"/>
                  <a:pt x="420574" y="4651036"/>
                </a:cubicBezTo>
                <a:cubicBezTo>
                  <a:pt x="304618" y="4669807"/>
                  <a:pt x="163887" y="4661920"/>
                  <a:pt x="16166" y="4725372"/>
                </a:cubicBezTo>
                <a:lnTo>
                  <a:pt x="0" y="4733953"/>
                </a:lnTo>
                <a:lnTo>
                  <a:pt x="25673" y="4477145"/>
                </a:lnTo>
                <a:cubicBezTo>
                  <a:pt x="109984" y="3645971"/>
                  <a:pt x="226715" y="2587322"/>
                  <a:pt x="268217" y="2031585"/>
                </a:cubicBezTo>
                <a:cubicBezTo>
                  <a:pt x="323179" y="1411943"/>
                  <a:pt x="397647" y="762029"/>
                  <a:pt x="494239" y="128602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660" y="6356350"/>
            <a:ext cx="317268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552711" y="6356350"/>
            <a:ext cx="1801089" cy="365125"/>
          </a:xfrm>
        </p:spPr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7920" y="6356350"/>
            <a:ext cx="547255" cy="365125"/>
          </a:xfrm>
        </p:spPr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Oval 28">
            <a:extLst>
              <a:ext uri="{FF2B5EF4-FFF2-40B4-BE49-F238E27FC236}">
                <a16:creationId xmlns:a16="http://schemas.microsoft.com/office/drawing/2014/main" id="{1B4BC684-4AF2-808F-7211-8B63C550A059}"/>
              </a:ext>
            </a:extLst>
          </p:cNvPr>
          <p:cNvSpPr/>
          <p:nvPr/>
        </p:nvSpPr>
        <p:spPr>
          <a:xfrm rot="2599426">
            <a:off x="6252667" y="4935505"/>
            <a:ext cx="1800041" cy="1775781"/>
          </a:xfrm>
          <a:custGeom>
            <a:avLst/>
            <a:gdLst>
              <a:gd name="connsiteX0" fmla="*/ 0 w 3153843"/>
              <a:gd name="connsiteY0" fmla="*/ 1576922 h 3153843"/>
              <a:gd name="connsiteX1" fmla="*/ 1576922 w 3153843"/>
              <a:gd name="connsiteY1" fmla="*/ 0 h 3153843"/>
              <a:gd name="connsiteX2" fmla="*/ 3153844 w 3153843"/>
              <a:gd name="connsiteY2" fmla="*/ 1576922 h 3153843"/>
              <a:gd name="connsiteX3" fmla="*/ 1576922 w 3153843"/>
              <a:gd name="connsiteY3" fmla="*/ 3153844 h 3153843"/>
              <a:gd name="connsiteX4" fmla="*/ 0 w 3153843"/>
              <a:gd name="connsiteY4" fmla="*/ 1576922 h 3153843"/>
              <a:gd name="connsiteX0" fmla="*/ 0 w 3207606"/>
              <a:gd name="connsiteY0" fmla="*/ 1617687 h 3194609"/>
              <a:gd name="connsiteX1" fmla="*/ 1576922 w 3207606"/>
              <a:gd name="connsiteY1" fmla="*/ 40765 h 3194609"/>
              <a:gd name="connsiteX2" fmla="*/ 2663353 w 3207606"/>
              <a:gd name="connsiteY2" fmla="*/ 562167 h 3194609"/>
              <a:gd name="connsiteX3" fmla="*/ 3153844 w 3207606"/>
              <a:gd name="connsiteY3" fmla="*/ 1617687 h 3194609"/>
              <a:gd name="connsiteX4" fmla="*/ 1576922 w 3207606"/>
              <a:gd name="connsiteY4" fmla="*/ 3194609 h 3194609"/>
              <a:gd name="connsiteX5" fmla="*/ 0 w 3207606"/>
              <a:gd name="connsiteY5" fmla="*/ 1617687 h 3194609"/>
              <a:gd name="connsiteX0" fmla="*/ 0 w 2981370"/>
              <a:gd name="connsiteY0" fmla="*/ 1617687 h 3199247"/>
              <a:gd name="connsiteX1" fmla="*/ 1576922 w 2981370"/>
              <a:gd name="connsiteY1" fmla="*/ 40765 h 3199247"/>
              <a:gd name="connsiteX2" fmla="*/ 2663353 w 2981370"/>
              <a:gd name="connsiteY2" fmla="*/ 562167 h 3199247"/>
              <a:gd name="connsiteX3" fmla="*/ 2889684 w 2981370"/>
              <a:gd name="connsiteY3" fmla="*/ 2051180 h 3199247"/>
              <a:gd name="connsiteX4" fmla="*/ 1576922 w 2981370"/>
              <a:gd name="connsiteY4" fmla="*/ 3194609 h 3199247"/>
              <a:gd name="connsiteX5" fmla="*/ 0 w 2981370"/>
              <a:gd name="connsiteY5" fmla="*/ 1617687 h 3199247"/>
              <a:gd name="connsiteX0" fmla="*/ 2007 w 2983377"/>
              <a:gd name="connsiteY0" fmla="*/ 1536728 h 3118288"/>
              <a:gd name="connsiteX1" fmla="*/ 1280902 w 2983377"/>
              <a:gd name="connsiteY1" fmla="*/ 47860 h 3118288"/>
              <a:gd name="connsiteX2" fmla="*/ 2665360 w 2983377"/>
              <a:gd name="connsiteY2" fmla="*/ 481208 h 3118288"/>
              <a:gd name="connsiteX3" fmla="*/ 2891691 w 2983377"/>
              <a:gd name="connsiteY3" fmla="*/ 1970221 h 3118288"/>
              <a:gd name="connsiteX4" fmla="*/ 1578929 w 2983377"/>
              <a:gd name="connsiteY4" fmla="*/ 3113650 h 3118288"/>
              <a:gd name="connsiteX5" fmla="*/ 2007 w 2983377"/>
              <a:gd name="connsiteY5" fmla="*/ 1536728 h 3118288"/>
              <a:gd name="connsiteX0" fmla="*/ 2084 w 2942814"/>
              <a:gd name="connsiteY0" fmla="*/ 1709547 h 3125828"/>
              <a:gd name="connsiteX1" fmla="*/ 1240339 w 2942814"/>
              <a:gd name="connsiteY1" fmla="*/ 58119 h 3125828"/>
              <a:gd name="connsiteX2" fmla="*/ 2624797 w 2942814"/>
              <a:gd name="connsiteY2" fmla="*/ 491467 h 3125828"/>
              <a:gd name="connsiteX3" fmla="*/ 2851128 w 2942814"/>
              <a:gd name="connsiteY3" fmla="*/ 1980480 h 3125828"/>
              <a:gd name="connsiteX4" fmla="*/ 1538366 w 2942814"/>
              <a:gd name="connsiteY4" fmla="*/ 3123909 h 3125828"/>
              <a:gd name="connsiteX5" fmla="*/ 2084 w 2942814"/>
              <a:gd name="connsiteY5" fmla="*/ 1709547 h 3125828"/>
              <a:gd name="connsiteX0" fmla="*/ 6378 w 2947108"/>
              <a:gd name="connsiteY0" fmla="*/ 1709547 h 3125828"/>
              <a:gd name="connsiteX1" fmla="*/ 1244633 w 2947108"/>
              <a:gd name="connsiteY1" fmla="*/ 58119 h 3125828"/>
              <a:gd name="connsiteX2" fmla="*/ 2629091 w 2947108"/>
              <a:gd name="connsiteY2" fmla="*/ 491467 h 3125828"/>
              <a:gd name="connsiteX3" fmla="*/ 2855422 w 2947108"/>
              <a:gd name="connsiteY3" fmla="*/ 1980480 h 3125828"/>
              <a:gd name="connsiteX4" fmla="*/ 1542660 w 2947108"/>
              <a:gd name="connsiteY4" fmla="*/ 3123909 h 3125828"/>
              <a:gd name="connsiteX5" fmla="*/ 6378 w 2947108"/>
              <a:gd name="connsiteY5" fmla="*/ 1709547 h 3125828"/>
              <a:gd name="connsiteX0" fmla="*/ 6378 w 2916630"/>
              <a:gd name="connsiteY0" fmla="*/ 1709547 h 3133639"/>
              <a:gd name="connsiteX1" fmla="*/ 1244633 w 2916630"/>
              <a:gd name="connsiteY1" fmla="*/ 58119 h 3133639"/>
              <a:gd name="connsiteX2" fmla="*/ 2629091 w 2916630"/>
              <a:gd name="connsiteY2" fmla="*/ 491467 h 3133639"/>
              <a:gd name="connsiteX3" fmla="*/ 2814782 w 2916630"/>
              <a:gd name="connsiteY3" fmla="*/ 2244640 h 3133639"/>
              <a:gd name="connsiteX4" fmla="*/ 1542660 w 2916630"/>
              <a:gd name="connsiteY4" fmla="*/ 3123909 h 3133639"/>
              <a:gd name="connsiteX5" fmla="*/ 6378 w 2916630"/>
              <a:gd name="connsiteY5" fmla="*/ 1709547 h 3133639"/>
              <a:gd name="connsiteX0" fmla="*/ 5313 w 2915565"/>
              <a:gd name="connsiteY0" fmla="*/ 1643876 h 3067968"/>
              <a:gd name="connsiteX1" fmla="*/ 1094555 w 2915565"/>
              <a:gd name="connsiteY1" fmla="*/ 66954 h 3067968"/>
              <a:gd name="connsiteX2" fmla="*/ 2628026 w 2915565"/>
              <a:gd name="connsiteY2" fmla="*/ 425796 h 3067968"/>
              <a:gd name="connsiteX3" fmla="*/ 2813717 w 2915565"/>
              <a:gd name="connsiteY3" fmla="*/ 2178969 h 3067968"/>
              <a:gd name="connsiteX4" fmla="*/ 1541595 w 2915565"/>
              <a:gd name="connsiteY4" fmla="*/ 3058238 h 3067968"/>
              <a:gd name="connsiteX5" fmla="*/ 5313 w 2915565"/>
              <a:gd name="connsiteY5" fmla="*/ 1643876 h 3067968"/>
              <a:gd name="connsiteX0" fmla="*/ 6134 w 2916386"/>
              <a:gd name="connsiteY0" fmla="*/ 1669190 h 3093282"/>
              <a:gd name="connsiteX1" fmla="*/ 1095376 w 2916386"/>
              <a:gd name="connsiteY1" fmla="*/ 92268 h 3093282"/>
              <a:gd name="connsiteX2" fmla="*/ 2628847 w 2916386"/>
              <a:gd name="connsiteY2" fmla="*/ 451110 h 3093282"/>
              <a:gd name="connsiteX3" fmla="*/ 2814538 w 2916386"/>
              <a:gd name="connsiteY3" fmla="*/ 2204283 h 3093282"/>
              <a:gd name="connsiteX4" fmla="*/ 1542416 w 2916386"/>
              <a:gd name="connsiteY4" fmla="*/ 3083552 h 3093282"/>
              <a:gd name="connsiteX5" fmla="*/ 6134 w 2916386"/>
              <a:gd name="connsiteY5" fmla="*/ 1669190 h 3093282"/>
              <a:gd name="connsiteX0" fmla="*/ 3430 w 2913682"/>
              <a:gd name="connsiteY0" fmla="*/ 1669190 h 3093282"/>
              <a:gd name="connsiteX1" fmla="*/ 1092672 w 2913682"/>
              <a:gd name="connsiteY1" fmla="*/ 92268 h 3093282"/>
              <a:gd name="connsiteX2" fmla="*/ 2626143 w 2913682"/>
              <a:gd name="connsiteY2" fmla="*/ 451110 h 3093282"/>
              <a:gd name="connsiteX3" fmla="*/ 2811834 w 2913682"/>
              <a:gd name="connsiteY3" fmla="*/ 2204283 h 3093282"/>
              <a:gd name="connsiteX4" fmla="*/ 1539712 w 2913682"/>
              <a:gd name="connsiteY4" fmla="*/ 3083552 h 3093282"/>
              <a:gd name="connsiteX5" fmla="*/ 3430 w 2913682"/>
              <a:gd name="connsiteY5" fmla="*/ 1669190 h 3093282"/>
              <a:gd name="connsiteX0" fmla="*/ 856 w 2911108"/>
              <a:gd name="connsiteY0" fmla="*/ 1669190 h 3059971"/>
              <a:gd name="connsiteX1" fmla="*/ 1090098 w 2911108"/>
              <a:gd name="connsiteY1" fmla="*/ 92268 h 3059971"/>
              <a:gd name="connsiteX2" fmla="*/ 2623569 w 2911108"/>
              <a:gd name="connsiteY2" fmla="*/ 451110 h 3059971"/>
              <a:gd name="connsiteX3" fmla="*/ 2809260 w 2911108"/>
              <a:gd name="connsiteY3" fmla="*/ 2204283 h 3059971"/>
              <a:gd name="connsiteX4" fmla="*/ 1245884 w 2911108"/>
              <a:gd name="connsiteY4" fmla="*/ 3049685 h 3059971"/>
              <a:gd name="connsiteX5" fmla="*/ 856 w 2911108"/>
              <a:gd name="connsiteY5" fmla="*/ 1669190 h 3059971"/>
              <a:gd name="connsiteX0" fmla="*/ 856 w 2911108"/>
              <a:gd name="connsiteY0" fmla="*/ 1669190 h 3076084"/>
              <a:gd name="connsiteX1" fmla="*/ 1090098 w 2911108"/>
              <a:gd name="connsiteY1" fmla="*/ 92268 h 3076084"/>
              <a:gd name="connsiteX2" fmla="*/ 2623569 w 2911108"/>
              <a:gd name="connsiteY2" fmla="*/ 451110 h 3076084"/>
              <a:gd name="connsiteX3" fmla="*/ 2809260 w 2911108"/>
              <a:gd name="connsiteY3" fmla="*/ 2204283 h 3076084"/>
              <a:gd name="connsiteX4" fmla="*/ 1245884 w 2911108"/>
              <a:gd name="connsiteY4" fmla="*/ 3049685 h 3076084"/>
              <a:gd name="connsiteX5" fmla="*/ 856 w 2911108"/>
              <a:gd name="connsiteY5" fmla="*/ 1669190 h 3076084"/>
              <a:gd name="connsiteX0" fmla="*/ 27222 w 2937474"/>
              <a:gd name="connsiteY0" fmla="*/ 1577456 h 2984350"/>
              <a:gd name="connsiteX1" fmla="*/ 468921 w 2937474"/>
              <a:gd name="connsiteY1" fmla="*/ 413561 h 2984350"/>
              <a:gd name="connsiteX2" fmla="*/ 1116464 w 2937474"/>
              <a:gd name="connsiteY2" fmla="*/ 534 h 2984350"/>
              <a:gd name="connsiteX3" fmla="*/ 2649935 w 2937474"/>
              <a:gd name="connsiteY3" fmla="*/ 359376 h 2984350"/>
              <a:gd name="connsiteX4" fmla="*/ 2835626 w 2937474"/>
              <a:gd name="connsiteY4" fmla="*/ 2112549 h 2984350"/>
              <a:gd name="connsiteX5" fmla="*/ 1272250 w 2937474"/>
              <a:gd name="connsiteY5" fmla="*/ 2957951 h 2984350"/>
              <a:gd name="connsiteX6" fmla="*/ 27222 w 2937474"/>
              <a:gd name="connsiteY6" fmla="*/ 1577456 h 2984350"/>
              <a:gd name="connsiteX0" fmla="*/ 27222 w 2937474"/>
              <a:gd name="connsiteY0" fmla="*/ 1624714 h 3031608"/>
              <a:gd name="connsiteX1" fmla="*/ 468921 w 2937474"/>
              <a:gd name="connsiteY1" fmla="*/ 460819 h 3031608"/>
              <a:gd name="connsiteX2" fmla="*/ 1428037 w 2937474"/>
              <a:gd name="connsiteY2" fmla="*/ 379 h 3031608"/>
              <a:gd name="connsiteX3" fmla="*/ 2649935 w 2937474"/>
              <a:gd name="connsiteY3" fmla="*/ 406634 h 3031608"/>
              <a:gd name="connsiteX4" fmla="*/ 2835626 w 2937474"/>
              <a:gd name="connsiteY4" fmla="*/ 2159807 h 3031608"/>
              <a:gd name="connsiteX5" fmla="*/ 1272250 w 2937474"/>
              <a:gd name="connsiteY5" fmla="*/ 3005209 h 3031608"/>
              <a:gd name="connsiteX6" fmla="*/ 27222 w 2937474"/>
              <a:gd name="connsiteY6" fmla="*/ 1624714 h 3031608"/>
              <a:gd name="connsiteX0" fmla="*/ 27222 w 3027730"/>
              <a:gd name="connsiteY0" fmla="*/ 1624714 h 3012474"/>
              <a:gd name="connsiteX1" fmla="*/ 468921 w 3027730"/>
              <a:gd name="connsiteY1" fmla="*/ 460819 h 3012474"/>
              <a:gd name="connsiteX2" fmla="*/ 1428037 w 3027730"/>
              <a:gd name="connsiteY2" fmla="*/ 379 h 3012474"/>
              <a:gd name="connsiteX3" fmla="*/ 2649935 w 3027730"/>
              <a:gd name="connsiteY3" fmla="*/ 406634 h 3012474"/>
              <a:gd name="connsiteX4" fmla="*/ 2950772 w 3027730"/>
              <a:gd name="connsiteY4" fmla="*/ 2092073 h 3012474"/>
              <a:gd name="connsiteX5" fmla="*/ 1272250 w 3027730"/>
              <a:gd name="connsiteY5" fmla="*/ 3005209 h 3012474"/>
              <a:gd name="connsiteX6" fmla="*/ 27222 w 3027730"/>
              <a:gd name="connsiteY6" fmla="*/ 1624714 h 3012474"/>
              <a:gd name="connsiteX0" fmla="*/ 27222 w 3027730"/>
              <a:gd name="connsiteY0" fmla="*/ 1624714 h 3018036"/>
              <a:gd name="connsiteX1" fmla="*/ 468921 w 3027730"/>
              <a:gd name="connsiteY1" fmla="*/ 460819 h 3018036"/>
              <a:gd name="connsiteX2" fmla="*/ 1428037 w 3027730"/>
              <a:gd name="connsiteY2" fmla="*/ 379 h 3018036"/>
              <a:gd name="connsiteX3" fmla="*/ 2649935 w 3027730"/>
              <a:gd name="connsiteY3" fmla="*/ 406634 h 3018036"/>
              <a:gd name="connsiteX4" fmla="*/ 2950772 w 3027730"/>
              <a:gd name="connsiteY4" fmla="*/ 2092073 h 3018036"/>
              <a:gd name="connsiteX5" fmla="*/ 1272250 w 3027730"/>
              <a:gd name="connsiteY5" fmla="*/ 3005209 h 3018036"/>
              <a:gd name="connsiteX6" fmla="*/ 27222 w 3027730"/>
              <a:gd name="connsiteY6" fmla="*/ 1624714 h 3018036"/>
              <a:gd name="connsiteX0" fmla="*/ 27222 w 3074585"/>
              <a:gd name="connsiteY0" fmla="*/ 1624714 h 3018036"/>
              <a:gd name="connsiteX1" fmla="*/ 468921 w 3074585"/>
              <a:gd name="connsiteY1" fmla="*/ 460819 h 3018036"/>
              <a:gd name="connsiteX2" fmla="*/ 1428037 w 3074585"/>
              <a:gd name="connsiteY2" fmla="*/ 379 h 3018036"/>
              <a:gd name="connsiteX3" fmla="*/ 2649935 w 3074585"/>
              <a:gd name="connsiteY3" fmla="*/ 406634 h 3018036"/>
              <a:gd name="connsiteX4" fmla="*/ 2950772 w 3074585"/>
              <a:gd name="connsiteY4" fmla="*/ 2092073 h 3018036"/>
              <a:gd name="connsiteX5" fmla="*/ 1272250 w 3074585"/>
              <a:gd name="connsiteY5" fmla="*/ 3005209 h 3018036"/>
              <a:gd name="connsiteX6" fmla="*/ 27222 w 3074585"/>
              <a:gd name="connsiteY6" fmla="*/ 1624714 h 3018036"/>
              <a:gd name="connsiteX0" fmla="*/ 11907 w 3059270"/>
              <a:gd name="connsiteY0" fmla="*/ 1624714 h 3018036"/>
              <a:gd name="connsiteX1" fmla="*/ 453606 w 3059270"/>
              <a:gd name="connsiteY1" fmla="*/ 460819 h 3018036"/>
              <a:gd name="connsiteX2" fmla="*/ 1412722 w 3059270"/>
              <a:gd name="connsiteY2" fmla="*/ 379 h 3018036"/>
              <a:gd name="connsiteX3" fmla="*/ 2634620 w 3059270"/>
              <a:gd name="connsiteY3" fmla="*/ 406634 h 3018036"/>
              <a:gd name="connsiteX4" fmla="*/ 2935457 w 3059270"/>
              <a:gd name="connsiteY4" fmla="*/ 2092073 h 3018036"/>
              <a:gd name="connsiteX5" fmla="*/ 1256935 w 3059270"/>
              <a:gd name="connsiteY5" fmla="*/ 3005209 h 3018036"/>
              <a:gd name="connsiteX6" fmla="*/ 11907 w 3059270"/>
              <a:gd name="connsiteY6" fmla="*/ 1624714 h 30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9270" h="3018036">
                <a:moveTo>
                  <a:pt x="11907" y="1624714"/>
                </a:moveTo>
                <a:cubicBezTo>
                  <a:pt x="-67795" y="983902"/>
                  <a:pt x="272066" y="723639"/>
                  <a:pt x="453606" y="460819"/>
                </a:cubicBezTo>
                <a:cubicBezTo>
                  <a:pt x="635146" y="197999"/>
                  <a:pt x="1049220" y="9410"/>
                  <a:pt x="1412722" y="379"/>
                </a:cubicBezTo>
                <a:cubicBezTo>
                  <a:pt x="1776224" y="-8652"/>
                  <a:pt x="2371800" y="143814"/>
                  <a:pt x="2634620" y="406634"/>
                </a:cubicBezTo>
                <a:cubicBezTo>
                  <a:pt x="2897440" y="669454"/>
                  <a:pt x="3249737" y="1489643"/>
                  <a:pt x="2935457" y="2092073"/>
                </a:cubicBezTo>
                <a:cubicBezTo>
                  <a:pt x="2492483" y="2809649"/>
                  <a:pt x="1744193" y="3083102"/>
                  <a:pt x="1256935" y="3005209"/>
                </a:cubicBezTo>
                <a:cubicBezTo>
                  <a:pt x="769677" y="2927316"/>
                  <a:pt x="91609" y="2265526"/>
                  <a:pt x="11907" y="162471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DCE8AB87-6DEE-5CAA-3E21-056B4B855423}"/>
              </a:ext>
            </a:extLst>
          </p:cNvPr>
          <p:cNvGrpSpPr/>
          <p:nvPr/>
        </p:nvGrpSpPr>
        <p:grpSpPr>
          <a:xfrm flipH="1">
            <a:off x="6891213" y="5570054"/>
            <a:ext cx="626222" cy="449746"/>
            <a:chOff x="10056508" y="3477013"/>
            <a:chExt cx="713092" cy="512135"/>
          </a:xfrm>
        </p:grpSpPr>
        <p:sp>
          <p:nvSpPr>
            <p:cNvPr id="34" name="Freeform: Shape 13">
              <a:extLst>
                <a:ext uri="{FF2B5EF4-FFF2-40B4-BE49-F238E27FC236}">
                  <a16:creationId xmlns:a16="http://schemas.microsoft.com/office/drawing/2014/main" id="{2C30964C-23D6-6A1F-9B3D-211EE16A296B}"/>
                </a:ext>
              </a:extLst>
            </p:cNvPr>
            <p:cNvSpPr/>
            <p:nvPr/>
          </p:nvSpPr>
          <p:spPr>
            <a:xfrm>
              <a:off x="10056508" y="3890827"/>
              <a:ext cx="713092" cy="98321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222C6CE2-D5F6-D391-6769-2FA1C4CDD625}"/>
                </a:ext>
              </a:extLst>
            </p:cNvPr>
            <p:cNvSpPr/>
            <p:nvPr/>
          </p:nvSpPr>
          <p:spPr>
            <a:xfrm flipH="1">
              <a:off x="10462097" y="3477013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15">
              <a:extLst>
                <a:ext uri="{FF2B5EF4-FFF2-40B4-BE49-F238E27FC236}">
                  <a16:creationId xmlns:a16="http://schemas.microsoft.com/office/drawing/2014/main" id="{8A70E6DA-2CCB-333F-CF01-25091DD49D99}"/>
                </a:ext>
              </a:extLst>
            </p:cNvPr>
            <p:cNvSpPr/>
            <p:nvPr/>
          </p:nvSpPr>
          <p:spPr>
            <a:xfrm flipH="1">
              <a:off x="10468546" y="3477013"/>
              <a:ext cx="150739" cy="133780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032E2D2-EED1-81D7-BCB0-617356BCDEAA}"/>
                </a:ext>
              </a:extLst>
            </p:cNvPr>
            <p:cNvSpPr/>
            <p:nvPr/>
          </p:nvSpPr>
          <p:spPr>
            <a:xfrm flipH="1">
              <a:off x="10108996" y="3520306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17">
              <a:extLst>
                <a:ext uri="{FF2B5EF4-FFF2-40B4-BE49-F238E27FC236}">
                  <a16:creationId xmlns:a16="http://schemas.microsoft.com/office/drawing/2014/main" id="{7D4E2E0E-0263-345D-95F4-1DBE004F10AD}"/>
                </a:ext>
              </a:extLst>
            </p:cNvPr>
            <p:cNvSpPr/>
            <p:nvPr/>
          </p:nvSpPr>
          <p:spPr>
            <a:xfrm flipH="1">
              <a:off x="10114155" y="3520306"/>
              <a:ext cx="150739" cy="133780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82762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615604"/>
            <a:ext cx="4538721" cy="123612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867345"/>
            <a:ext cx="4538721" cy="42337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089" y="6356350"/>
            <a:ext cx="235587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59964" y="6356350"/>
            <a:ext cx="1801089" cy="365125"/>
          </a:xfrm>
        </p:spPr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63229" y="6356350"/>
            <a:ext cx="547255" cy="365125"/>
          </a:xfrm>
        </p:spPr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4E015C-42DC-76ED-17D3-98FEDC30D7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920318" y="0"/>
            <a:ext cx="6271682" cy="6858000"/>
          </a:xfrm>
          <a:custGeom>
            <a:avLst/>
            <a:gdLst>
              <a:gd name="connsiteX0" fmla="*/ 120263 w 6271682"/>
              <a:gd name="connsiteY0" fmla="*/ 0 h 6858000"/>
              <a:gd name="connsiteX1" fmla="*/ 6271682 w 6271682"/>
              <a:gd name="connsiteY1" fmla="*/ 0 h 6858000"/>
              <a:gd name="connsiteX2" fmla="*/ 6271682 w 6271682"/>
              <a:gd name="connsiteY2" fmla="*/ 6858000 h 6858000"/>
              <a:gd name="connsiteX3" fmla="*/ 27900 w 6271682"/>
              <a:gd name="connsiteY3" fmla="*/ 6858000 h 6858000"/>
              <a:gd name="connsiteX4" fmla="*/ 120263 w 627168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1682" h="6858000">
                <a:moveTo>
                  <a:pt x="120263" y="0"/>
                </a:moveTo>
                <a:lnTo>
                  <a:pt x="6271682" y="0"/>
                </a:lnTo>
                <a:lnTo>
                  <a:pt x="6271682" y="6858000"/>
                </a:lnTo>
                <a:lnTo>
                  <a:pt x="27900" y="6858000"/>
                </a:lnTo>
                <a:cubicBezTo>
                  <a:pt x="-61384" y="4082473"/>
                  <a:pt x="89475" y="2286000"/>
                  <a:pt x="120263" y="0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536837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088" y="345440"/>
            <a:ext cx="6472566" cy="113324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4089" y="1494301"/>
            <a:ext cx="6472566" cy="46016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4088" y="6356350"/>
            <a:ext cx="324262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740976" y="6356350"/>
            <a:ext cx="1801089" cy="365125"/>
          </a:xfrm>
        </p:spPr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644241" y="6356350"/>
            <a:ext cx="547255" cy="365125"/>
          </a:xfrm>
        </p:spPr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C4E015C-42DC-76ED-17D3-98FEDC30D75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44872" y="0"/>
            <a:ext cx="4147127" cy="6858000"/>
          </a:xfrm>
          <a:custGeom>
            <a:avLst/>
            <a:gdLst>
              <a:gd name="connsiteX0" fmla="*/ 120263 w 6271682"/>
              <a:gd name="connsiteY0" fmla="*/ 0 h 6858000"/>
              <a:gd name="connsiteX1" fmla="*/ 6271682 w 6271682"/>
              <a:gd name="connsiteY1" fmla="*/ 0 h 6858000"/>
              <a:gd name="connsiteX2" fmla="*/ 6271682 w 6271682"/>
              <a:gd name="connsiteY2" fmla="*/ 6858000 h 6858000"/>
              <a:gd name="connsiteX3" fmla="*/ 27900 w 6271682"/>
              <a:gd name="connsiteY3" fmla="*/ 6858000 h 6858000"/>
              <a:gd name="connsiteX4" fmla="*/ 120263 w 6271682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71682" h="6858000">
                <a:moveTo>
                  <a:pt x="120263" y="0"/>
                </a:moveTo>
                <a:lnTo>
                  <a:pt x="6271682" y="0"/>
                </a:lnTo>
                <a:lnTo>
                  <a:pt x="6271682" y="6858000"/>
                </a:lnTo>
                <a:lnTo>
                  <a:pt x="27900" y="6858000"/>
                </a:lnTo>
                <a:cubicBezTo>
                  <a:pt x="-61384" y="4082473"/>
                  <a:pt x="89475" y="2286000"/>
                  <a:pt x="120263" y="0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2507483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2" y="4426528"/>
            <a:ext cx="3853453" cy="1689602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976598F-F6AF-BB82-8775-D6BCA6D905E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4106174"/>
          </a:xfrm>
          <a:custGeom>
            <a:avLst/>
            <a:gdLst>
              <a:gd name="connsiteX0" fmla="*/ 0 w 12192000"/>
              <a:gd name="connsiteY0" fmla="*/ 0 h 4106174"/>
              <a:gd name="connsiteX1" fmla="*/ 12192000 w 12192000"/>
              <a:gd name="connsiteY1" fmla="*/ 0 h 4106174"/>
              <a:gd name="connsiteX2" fmla="*/ 12192000 w 12192000"/>
              <a:gd name="connsiteY2" fmla="*/ 4031835 h 4106174"/>
              <a:gd name="connsiteX3" fmla="*/ 0 w 12192000"/>
              <a:gd name="connsiteY3" fmla="*/ 3969361 h 4106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4106174">
                <a:moveTo>
                  <a:pt x="0" y="0"/>
                </a:moveTo>
                <a:lnTo>
                  <a:pt x="12192000" y="0"/>
                </a:lnTo>
                <a:lnTo>
                  <a:pt x="12192000" y="4031835"/>
                </a:lnTo>
                <a:cubicBezTo>
                  <a:pt x="8158670" y="4281734"/>
                  <a:pt x="3051835" y="3807967"/>
                  <a:pt x="0" y="3969361"/>
                </a:cubicBez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5961" y="4426528"/>
            <a:ext cx="6602723" cy="18588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36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D2D58C-45C2-333A-D403-F74EAA0C131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06181740-C15F-36A2-C76A-E150F1A4BCC9}"/>
              </a:ext>
            </a:extLst>
          </p:cNvPr>
          <p:cNvSpPr/>
          <p:nvPr/>
        </p:nvSpPr>
        <p:spPr>
          <a:xfrm rot="975782" flipV="1">
            <a:off x="7803140" y="4302438"/>
            <a:ext cx="2632658" cy="2085627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97126 w 4783774"/>
              <a:gd name="connsiteY0" fmla="*/ 0 h 2992237"/>
              <a:gd name="connsiteX1" fmla="*/ 4695390 w 4783774"/>
              <a:gd name="connsiteY1" fmla="*/ 45125 h 2992237"/>
              <a:gd name="connsiteX2" fmla="*/ 4782904 w 4783774"/>
              <a:gd name="connsiteY2" fmla="*/ 728525 h 2992237"/>
              <a:gd name="connsiteX3" fmla="*/ 4485298 w 4783774"/>
              <a:gd name="connsiteY3" fmla="*/ 2021361 h 2992237"/>
              <a:gd name="connsiteX4" fmla="*/ 3821568 w 4783774"/>
              <a:gd name="connsiteY4" fmla="*/ 2709739 h 2992237"/>
              <a:gd name="connsiteX5" fmla="*/ 1148355 w 4783774"/>
              <a:gd name="connsiteY5" fmla="*/ 2845398 h 2992237"/>
              <a:gd name="connsiteX6" fmla="*/ 6818 w 4783774"/>
              <a:gd name="connsiteY6" fmla="*/ 595254 h 2992237"/>
              <a:gd name="connsiteX7" fmla="*/ 97126 w 4783774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35538 w 4706023"/>
              <a:gd name="connsiteY6" fmla="*/ 1148904 h 2992237"/>
              <a:gd name="connsiteX7" fmla="*/ 19375 w 4706023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236643 w 4706023"/>
              <a:gd name="connsiteY6" fmla="*/ 2036279 h 2992237"/>
              <a:gd name="connsiteX7" fmla="*/ 35538 w 4706023"/>
              <a:gd name="connsiteY7" fmla="*/ 1148904 h 2992237"/>
              <a:gd name="connsiteX8" fmla="*/ 19375 w 4706023"/>
              <a:gd name="connsiteY8" fmla="*/ 0 h 2992237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3002860"/>
              <a:gd name="connsiteX1" fmla="*/ 4617639 w 4706023"/>
              <a:gd name="connsiteY1" fmla="*/ 45125 h 3002860"/>
              <a:gd name="connsiteX2" fmla="*/ 4705153 w 4706023"/>
              <a:gd name="connsiteY2" fmla="*/ 728525 h 3002860"/>
              <a:gd name="connsiteX3" fmla="*/ 4407547 w 4706023"/>
              <a:gd name="connsiteY3" fmla="*/ 2021361 h 3002860"/>
              <a:gd name="connsiteX4" fmla="*/ 3475106 w 4706023"/>
              <a:gd name="connsiteY4" fmla="*/ 2859686 h 3002860"/>
              <a:gd name="connsiteX5" fmla="*/ 1095954 w 4706023"/>
              <a:gd name="connsiteY5" fmla="*/ 2783881 h 3002860"/>
              <a:gd name="connsiteX6" fmla="*/ 236643 w 4706023"/>
              <a:gd name="connsiteY6" fmla="*/ 2036279 h 3002860"/>
              <a:gd name="connsiteX7" fmla="*/ 35538 w 4706023"/>
              <a:gd name="connsiteY7" fmla="*/ 1148904 h 3002860"/>
              <a:gd name="connsiteX8" fmla="*/ 19375 w 4706023"/>
              <a:gd name="connsiteY8" fmla="*/ 0 h 3002860"/>
              <a:gd name="connsiteX0" fmla="*/ 19375 w 4706630"/>
              <a:gd name="connsiteY0" fmla="*/ 0 h 3002860"/>
              <a:gd name="connsiteX1" fmla="*/ 4617639 w 4706630"/>
              <a:gd name="connsiteY1" fmla="*/ 45125 h 3002860"/>
              <a:gd name="connsiteX2" fmla="*/ 4705153 w 4706630"/>
              <a:gd name="connsiteY2" fmla="*/ 728525 h 3002860"/>
              <a:gd name="connsiteX3" fmla="*/ 4478529 w 4706630"/>
              <a:gd name="connsiteY3" fmla="*/ 2009827 h 3002860"/>
              <a:gd name="connsiteX4" fmla="*/ 3475106 w 4706630"/>
              <a:gd name="connsiteY4" fmla="*/ 2859686 h 3002860"/>
              <a:gd name="connsiteX5" fmla="*/ 1095954 w 4706630"/>
              <a:gd name="connsiteY5" fmla="*/ 2783881 h 3002860"/>
              <a:gd name="connsiteX6" fmla="*/ 236643 w 4706630"/>
              <a:gd name="connsiteY6" fmla="*/ 2036279 h 3002860"/>
              <a:gd name="connsiteX7" fmla="*/ 35538 w 4706630"/>
              <a:gd name="connsiteY7" fmla="*/ 1148904 h 3002860"/>
              <a:gd name="connsiteX8" fmla="*/ 19375 w 4706630"/>
              <a:gd name="connsiteY8" fmla="*/ 0 h 3002860"/>
              <a:gd name="connsiteX0" fmla="*/ 19375 w 4641080"/>
              <a:gd name="connsiteY0" fmla="*/ 0 h 3002860"/>
              <a:gd name="connsiteX1" fmla="*/ 4617639 w 4641080"/>
              <a:gd name="connsiteY1" fmla="*/ 45125 h 3002860"/>
              <a:gd name="connsiteX2" fmla="*/ 4634174 w 4641080"/>
              <a:gd name="connsiteY2" fmla="*/ 851558 h 3002860"/>
              <a:gd name="connsiteX3" fmla="*/ 4478529 w 4641080"/>
              <a:gd name="connsiteY3" fmla="*/ 2009827 h 3002860"/>
              <a:gd name="connsiteX4" fmla="*/ 3475106 w 4641080"/>
              <a:gd name="connsiteY4" fmla="*/ 2859686 h 3002860"/>
              <a:gd name="connsiteX5" fmla="*/ 1095954 w 4641080"/>
              <a:gd name="connsiteY5" fmla="*/ 2783881 h 3002860"/>
              <a:gd name="connsiteX6" fmla="*/ 236643 w 4641080"/>
              <a:gd name="connsiteY6" fmla="*/ 2036279 h 3002860"/>
              <a:gd name="connsiteX7" fmla="*/ 35538 w 4641080"/>
              <a:gd name="connsiteY7" fmla="*/ 1148904 h 3002860"/>
              <a:gd name="connsiteX8" fmla="*/ 19375 w 4641080"/>
              <a:gd name="connsiteY8" fmla="*/ 0 h 3002860"/>
              <a:gd name="connsiteX0" fmla="*/ 19375 w 4648919"/>
              <a:gd name="connsiteY0" fmla="*/ 0 h 3002860"/>
              <a:gd name="connsiteX1" fmla="*/ 4627780 w 4648919"/>
              <a:gd name="connsiteY1" fmla="*/ 37435 h 3002860"/>
              <a:gd name="connsiteX2" fmla="*/ 4634174 w 4648919"/>
              <a:gd name="connsiteY2" fmla="*/ 851558 h 3002860"/>
              <a:gd name="connsiteX3" fmla="*/ 4478529 w 4648919"/>
              <a:gd name="connsiteY3" fmla="*/ 2009827 h 3002860"/>
              <a:gd name="connsiteX4" fmla="*/ 3475106 w 4648919"/>
              <a:gd name="connsiteY4" fmla="*/ 2859686 h 3002860"/>
              <a:gd name="connsiteX5" fmla="*/ 1095954 w 4648919"/>
              <a:gd name="connsiteY5" fmla="*/ 2783881 h 3002860"/>
              <a:gd name="connsiteX6" fmla="*/ 236643 w 4648919"/>
              <a:gd name="connsiteY6" fmla="*/ 2036279 h 3002860"/>
              <a:gd name="connsiteX7" fmla="*/ 35538 w 4648919"/>
              <a:gd name="connsiteY7" fmla="*/ 1148904 h 3002860"/>
              <a:gd name="connsiteX8" fmla="*/ 19375 w 4648919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475106 w 4650008"/>
              <a:gd name="connsiteY4" fmla="*/ 2859686 h 3002860"/>
              <a:gd name="connsiteX5" fmla="*/ 1095954 w 4650008"/>
              <a:gd name="connsiteY5" fmla="*/ 2783881 h 3002860"/>
              <a:gd name="connsiteX6" fmla="*/ 236643 w 4650008"/>
              <a:gd name="connsiteY6" fmla="*/ 2036279 h 3002860"/>
              <a:gd name="connsiteX7" fmla="*/ 35538 w 4650008"/>
              <a:gd name="connsiteY7" fmla="*/ 1148904 h 3002860"/>
              <a:gd name="connsiteX8" fmla="*/ 19375 w 4650008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937772 w 4650008"/>
              <a:gd name="connsiteY4" fmla="*/ 2578395 h 3002860"/>
              <a:gd name="connsiteX5" fmla="*/ 3475106 w 4650008"/>
              <a:gd name="connsiteY5" fmla="*/ 2859686 h 3002860"/>
              <a:gd name="connsiteX6" fmla="*/ 1095954 w 4650008"/>
              <a:gd name="connsiteY6" fmla="*/ 2783881 h 3002860"/>
              <a:gd name="connsiteX7" fmla="*/ 236643 w 4650008"/>
              <a:gd name="connsiteY7" fmla="*/ 2036279 h 3002860"/>
              <a:gd name="connsiteX8" fmla="*/ 35538 w 4650008"/>
              <a:gd name="connsiteY8" fmla="*/ 1148904 h 3002860"/>
              <a:gd name="connsiteX9" fmla="*/ 19375 w 4650008"/>
              <a:gd name="connsiteY9" fmla="*/ 0 h 3002860"/>
              <a:gd name="connsiteX0" fmla="*/ 19375 w 4650008"/>
              <a:gd name="connsiteY0" fmla="*/ 0 h 3014134"/>
              <a:gd name="connsiteX1" fmla="*/ 4627780 w 4650008"/>
              <a:gd name="connsiteY1" fmla="*/ 37435 h 3014134"/>
              <a:gd name="connsiteX2" fmla="*/ 4639245 w 4650008"/>
              <a:gd name="connsiteY2" fmla="*/ 843868 h 3014134"/>
              <a:gd name="connsiteX3" fmla="*/ 4478529 w 4650008"/>
              <a:gd name="connsiteY3" fmla="*/ 2009827 h 3014134"/>
              <a:gd name="connsiteX4" fmla="*/ 3937772 w 4650008"/>
              <a:gd name="connsiteY4" fmla="*/ 2578395 h 3014134"/>
              <a:gd name="connsiteX5" fmla="*/ 3008663 w 4650008"/>
              <a:gd name="connsiteY5" fmla="*/ 2882754 h 3014134"/>
              <a:gd name="connsiteX6" fmla="*/ 1095954 w 4650008"/>
              <a:gd name="connsiteY6" fmla="*/ 2783881 h 3014134"/>
              <a:gd name="connsiteX7" fmla="*/ 236643 w 4650008"/>
              <a:gd name="connsiteY7" fmla="*/ 2036279 h 3014134"/>
              <a:gd name="connsiteX8" fmla="*/ 35538 w 4650008"/>
              <a:gd name="connsiteY8" fmla="*/ 1148904 h 3014134"/>
              <a:gd name="connsiteX9" fmla="*/ 19375 w 4650008"/>
              <a:gd name="connsiteY9" fmla="*/ 0 h 3014134"/>
              <a:gd name="connsiteX0" fmla="*/ 19375 w 4650008"/>
              <a:gd name="connsiteY0" fmla="*/ 0 h 2995745"/>
              <a:gd name="connsiteX1" fmla="*/ 4627780 w 4650008"/>
              <a:gd name="connsiteY1" fmla="*/ 37435 h 2995745"/>
              <a:gd name="connsiteX2" fmla="*/ 4639245 w 4650008"/>
              <a:gd name="connsiteY2" fmla="*/ 843868 h 2995745"/>
              <a:gd name="connsiteX3" fmla="*/ 4478529 w 4650008"/>
              <a:gd name="connsiteY3" fmla="*/ 2009827 h 2995745"/>
              <a:gd name="connsiteX4" fmla="*/ 3937772 w 4650008"/>
              <a:gd name="connsiteY4" fmla="*/ 2578395 h 2995745"/>
              <a:gd name="connsiteX5" fmla="*/ 3008663 w 4650008"/>
              <a:gd name="connsiteY5" fmla="*/ 2882754 h 2995745"/>
              <a:gd name="connsiteX6" fmla="*/ 1095954 w 4650008"/>
              <a:gd name="connsiteY6" fmla="*/ 2783881 h 2995745"/>
              <a:gd name="connsiteX7" fmla="*/ 236643 w 4650008"/>
              <a:gd name="connsiteY7" fmla="*/ 2036279 h 2995745"/>
              <a:gd name="connsiteX8" fmla="*/ 35538 w 4650008"/>
              <a:gd name="connsiteY8" fmla="*/ 1148904 h 2995745"/>
              <a:gd name="connsiteX9" fmla="*/ 19375 w 4650008"/>
              <a:gd name="connsiteY9" fmla="*/ 0 h 2995745"/>
              <a:gd name="connsiteX0" fmla="*/ 19375 w 4650008"/>
              <a:gd name="connsiteY0" fmla="*/ 0 h 2952526"/>
              <a:gd name="connsiteX1" fmla="*/ 4627780 w 4650008"/>
              <a:gd name="connsiteY1" fmla="*/ 37435 h 2952526"/>
              <a:gd name="connsiteX2" fmla="*/ 4639245 w 4650008"/>
              <a:gd name="connsiteY2" fmla="*/ 843868 h 2952526"/>
              <a:gd name="connsiteX3" fmla="*/ 4478529 w 4650008"/>
              <a:gd name="connsiteY3" fmla="*/ 2009827 h 2952526"/>
              <a:gd name="connsiteX4" fmla="*/ 3937772 w 4650008"/>
              <a:gd name="connsiteY4" fmla="*/ 2578395 h 2952526"/>
              <a:gd name="connsiteX5" fmla="*/ 3008663 w 4650008"/>
              <a:gd name="connsiteY5" fmla="*/ 2882754 h 2952526"/>
              <a:gd name="connsiteX6" fmla="*/ 1095954 w 4650008"/>
              <a:gd name="connsiteY6" fmla="*/ 2783881 h 2952526"/>
              <a:gd name="connsiteX7" fmla="*/ 236643 w 4650008"/>
              <a:gd name="connsiteY7" fmla="*/ 2036279 h 2952526"/>
              <a:gd name="connsiteX8" fmla="*/ 35538 w 4650008"/>
              <a:gd name="connsiteY8" fmla="*/ 1148904 h 2952526"/>
              <a:gd name="connsiteX9" fmla="*/ 19375 w 4650008"/>
              <a:gd name="connsiteY9" fmla="*/ 0 h 2952526"/>
              <a:gd name="connsiteX0" fmla="*/ 19375 w 4650008"/>
              <a:gd name="connsiteY0" fmla="*/ 0 h 2974598"/>
              <a:gd name="connsiteX1" fmla="*/ 4627780 w 4650008"/>
              <a:gd name="connsiteY1" fmla="*/ 37435 h 2974598"/>
              <a:gd name="connsiteX2" fmla="*/ 4639245 w 4650008"/>
              <a:gd name="connsiteY2" fmla="*/ 843868 h 2974598"/>
              <a:gd name="connsiteX3" fmla="*/ 4478529 w 4650008"/>
              <a:gd name="connsiteY3" fmla="*/ 2009827 h 2974598"/>
              <a:gd name="connsiteX4" fmla="*/ 3937772 w 4650008"/>
              <a:gd name="connsiteY4" fmla="*/ 2578395 h 2974598"/>
              <a:gd name="connsiteX5" fmla="*/ 3044153 w 4650008"/>
              <a:gd name="connsiteY5" fmla="*/ 2917357 h 2974598"/>
              <a:gd name="connsiteX6" fmla="*/ 1095954 w 4650008"/>
              <a:gd name="connsiteY6" fmla="*/ 2783881 h 2974598"/>
              <a:gd name="connsiteX7" fmla="*/ 236643 w 4650008"/>
              <a:gd name="connsiteY7" fmla="*/ 2036279 h 2974598"/>
              <a:gd name="connsiteX8" fmla="*/ 35538 w 4650008"/>
              <a:gd name="connsiteY8" fmla="*/ 1148904 h 2974598"/>
              <a:gd name="connsiteX9" fmla="*/ 19375 w 4650008"/>
              <a:gd name="connsiteY9" fmla="*/ 0 h 2974598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236643 w 4650008"/>
              <a:gd name="connsiteY8" fmla="*/ 2036279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176807 w 4650008"/>
              <a:gd name="connsiteY8" fmla="*/ 1997386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3039921"/>
              <a:gd name="connsiteX1" fmla="*/ 4627780 w 4650008"/>
              <a:gd name="connsiteY1" fmla="*/ 37435 h 3039921"/>
              <a:gd name="connsiteX2" fmla="*/ 4639245 w 4650008"/>
              <a:gd name="connsiteY2" fmla="*/ 843868 h 3039921"/>
              <a:gd name="connsiteX3" fmla="*/ 4478529 w 4650008"/>
              <a:gd name="connsiteY3" fmla="*/ 2009827 h 3039921"/>
              <a:gd name="connsiteX4" fmla="*/ 3937772 w 4650008"/>
              <a:gd name="connsiteY4" fmla="*/ 2578395 h 3039921"/>
              <a:gd name="connsiteX5" fmla="*/ 3044153 w 4650008"/>
              <a:gd name="connsiteY5" fmla="*/ 2917357 h 3039921"/>
              <a:gd name="connsiteX6" fmla="*/ 1467798 w 4650008"/>
              <a:gd name="connsiteY6" fmla="*/ 2936216 h 3039921"/>
              <a:gd name="connsiteX7" fmla="*/ 666509 w 4650008"/>
              <a:gd name="connsiteY7" fmla="*/ 2501530 h 3039921"/>
              <a:gd name="connsiteX8" fmla="*/ 176807 w 4650008"/>
              <a:gd name="connsiteY8" fmla="*/ 1997386 h 3039921"/>
              <a:gd name="connsiteX9" fmla="*/ 35538 w 4650008"/>
              <a:gd name="connsiteY9" fmla="*/ 1148904 h 3039921"/>
              <a:gd name="connsiteX10" fmla="*/ 19375 w 4650008"/>
              <a:gd name="connsiteY10" fmla="*/ 0 h 3039921"/>
              <a:gd name="connsiteX0" fmla="*/ 19375 w 4650008"/>
              <a:gd name="connsiteY0" fmla="*/ 0 h 3044824"/>
              <a:gd name="connsiteX1" fmla="*/ 4627780 w 4650008"/>
              <a:gd name="connsiteY1" fmla="*/ 37435 h 3044824"/>
              <a:gd name="connsiteX2" fmla="*/ 4639245 w 4650008"/>
              <a:gd name="connsiteY2" fmla="*/ 843868 h 3044824"/>
              <a:gd name="connsiteX3" fmla="*/ 4478529 w 4650008"/>
              <a:gd name="connsiteY3" fmla="*/ 2009827 h 3044824"/>
              <a:gd name="connsiteX4" fmla="*/ 3937772 w 4650008"/>
              <a:gd name="connsiteY4" fmla="*/ 2578395 h 3044824"/>
              <a:gd name="connsiteX5" fmla="*/ 3044153 w 4650008"/>
              <a:gd name="connsiteY5" fmla="*/ 2917357 h 3044824"/>
              <a:gd name="connsiteX6" fmla="*/ 1467798 w 4650008"/>
              <a:gd name="connsiteY6" fmla="*/ 2936216 h 3044824"/>
              <a:gd name="connsiteX7" fmla="*/ 666509 w 4650008"/>
              <a:gd name="connsiteY7" fmla="*/ 2501530 h 3044824"/>
              <a:gd name="connsiteX8" fmla="*/ 176807 w 4650008"/>
              <a:gd name="connsiteY8" fmla="*/ 1997386 h 3044824"/>
              <a:gd name="connsiteX9" fmla="*/ 35538 w 4650008"/>
              <a:gd name="connsiteY9" fmla="*/ 1148904 h 3044824"/>
              <a:gd name="connsiteX10" fmla="*/ 19375 w 4650008"/>
              <a:gd name="connsiteY10" fmla="*/ 0 h 3044824"/>
              <a:gd name="connsiteX0" fmla="*/ 19375 w 4650008"/>
              <a:gd name="connsiteY0" fmla="*/ 0 h 3049540"/>
              <a:gd name="connsiteX1" fmla="*/ 4627780 w 4650008"/>
              <a:gd name="connsiteY1" fmla="*/ 37435 h 3049540"/>
              <a:gd name="connsiteX2" fmla="*/ 4639245 w 4650008"/>
              <a:gd name="connsiteY2" fmla="*/ 843868 h 3049540"/>
              <a:gd name="connsiteX3" fmla="*/ 4478529 w 4650008"/>
              <a:gd name="connsiteY3" fmla="*/ 2009827 h 3049540"/>
              <a:gd name="connsiteX4" fmla="*/ 3937772 w 4650008"/>
              <a:gd name="connsiteY4" fmla="*/ 2578395 h 3049540"/>
              <a:gd name="connsiteX5" fmla="*/ 3044153 w 4650008"/>
              <a:gd name="connsiteY5" fmla="*/ 2917357 h 3049540"/>
              <a:gd name="connsiteX6" fmla="*/ 2269281 w 4650008"/>
              <a:gd name="connsiteY6" fmla="*/ 3049287 h 3049540"/>
              <a:gd name="connsiteX7" fmla="*/ 1467798 w 4650008"/>
              <a:gd name="connsiteY7" fmla="*/ 2936216 h 3049540"/>
              <a:gd name="connsiteX8" fmla="*/ 666509 w 4650008"/>
              <a:gd name="connsiteY8" fmla="*/ 2501530 h 3049540"/>
              <a:gd name="connsiteX9" fmla="*/ 176807 w 4650008"/>
              <a:gd name="connsiteY9" fmla="*/ 1997386 h 3049540"/>
              <a:gd name="connsiteX10" fmla="*/ 35538 w 4650008"/>
              <a:gd name="connsiteY10" fmla="*/ 1148904 h 3049540"/>
              <a:gd name="connsiteX11" fmla="*/ 19375 w 4650008"/>
              <a:gd name="connsiteY11" fmla="*/ 0 h 3049540"/>
              <a:gd name="connsiteX0" fmla="*/ 19375 w 4650008"/>
              <a:gd name="connsiteY0" fmla="*/ 0 h 3049516"/>
              <a:gd name="connsiteX1" fmla="*/ 4627780 w 4650008"/>
              <a:gd name="connsiteY1" fmla="*/ 37435 h 3049516"/>
              <a:gd name="connsiteX2" fmla="*/ 4639245 w 4650008"/>
              <a:gd name="connsiteY2" fmla="*/ 843868 h 3049516"/>
              <a:gd name="connsiteX3" fmla="*/ 4478529 w 4650008"/>
              <a:gd name="connsiteY3" fmla="*/ 2009827 h 3049516"/>
              <a:gd name="connsiteX4" fmla="*/ 3937772 w 4650008"/>
              <a:gd name="connsiteY4" fmla="*/ 2578395 h 3049516"/>
              <a:gd name="connsiteX5" fmla="*/ 3044153 w 4650008"/>
              <a:gd name="connsiteY5" fmla="*/ 2917357 h 3049516"/>
              <a:gd name="connsiteX6" fmla="*/ 2269281 w 4650008"/>
              <a:gd name="connsiteY6" fmla="*/ 3049287 h 3049516"/>
              <a:gd name="connsiteX7" fmla="*/ 1416509 w 4650008"/>
              <a:gd name="connsiteY7" fmla="*/ 2932975 h 3049516"/>
              <a:gd name="connsiteX8" fmla="*/ 666509 w 4650008"/>
              <a:gd name="connsiteY8" fmla="*/ 2501530 h 3049516"/>
              <a:gd name="connsiteX9" fmla="*/ 176807 w 4650008"/>
              <a:gd name="connsiteY9" fmla="*/ 1997386 h 3049516"/>
              <a:gd name="connsiteX10" fmla="*/ 35538 w 4650008"/>
              <a:gd name="connsiteY10" fmla="*/ 1148904 h 3049516"/>
              <a:gd name="connsiteX11" fmla="*/ 19375 w 4650008"/>
              <a:gd name="connsiteY11" fmla="*/ 0 h 3049516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6783"/>
              <a:gd name="connsiteY0" fmla="*/ 7942 h 3057374"/>
              <a:gd name="connsiteX1" fmla="*/ 4636329 w 4656783"/>
              <a:gd name="connsiteY1" fmla="*/ 0 h 3057374"/>
              <a:gd name="connsiteX2" fmla="*/ 4639245 w 4656783"/>
              <a:gd name="connsiteY2" fmla="*/ 851810 h 3057374"/>
              <a:gd name="connsiteX3" fmla="*/ 4478529 w 4656783"/>
              <a:gd name="connsiteY3" fmla="*/ 2017769 h 3057374"/>
              <a:gd name="connsiteX4" fmla="*/ 3937772 w 4656783"/>
              <a:gd name="connsiteY4" fmla="*/ 2586337 h 3057374"/>
              <a:gd name="connsiteX5" fmla="*/ 3193745 w 4656783"/>
              <a:gd name="connsiteY5" fmla="*/ 2928540 h 3057374"/>
              <a:gd name="connsiteX6" fmla="*/ 2269281 w 4656783"/>
              <a:gd name="connsiteY6" fmla="*/ 3057229 h 3057374"/>
              <a:gd name="connsiteX7" fmla="*/ 1416509 w 4656783"/>
              <a:gd name="connsiteY7" fmla="*/ 2940917 h 3057374"/>
              <a:gd name="connsiteX8" fmla="*/ 666509 w 4656783"/>
              <a:gd name="connsiteY8" fmla="*/ 2509472 h 3057374"/>
              <a:gd name="connsiteX9" fmla="*/ 176807 w 4656783"/>
              <a:gd name="connsiteY9" fmla="*/ 2005328 h 3057374"/>
              <a:gd name="connsiteX10" fmla="*/ 35538 w 4656783"/>
              <a:gd name="connsiteY10" fmla="*/ 1156846 h 3057374"/>
              <a:gd name="connsiteX11" fmla="*/ 19375 w 4656783"/>
              <a:gd name="connsiteY11" fmla="*/ 7942 h 3057374"/>
              <a:gd name="connsiteX0" fmla="*/ 20790 w 4653925"/>
              <a:gd name="connsiteY0" fmla="*/ 0 h 3062398"/>
              <a:gd name="connsiteX1" fmla="*/ 4633471 w 4653925"/>
              <a:gd name="connsiteY1" fmla="*/ 5024 h 3062398"/>
              <a:gd name="connsiteX2" fmla="*/ 4636387 w 4653925"/>
              <a:gd name="connsiteY2" fmla="*/ 856834 h 3062398"/>
              <a:gd name="connsiteX3" fmla="*/ 4475671 w 4653925"/>
              <a:gd name="connsiteY3" fmla="*/ 2022793 h 3062398"/>
              <a:gd name="connsiteX4" fmla="*/ 3934914 w 4653925"/>
              <a:gd name="connsiteY4" fmla="*/ 2591361 h 3062398"/>
              <a:gd name="connsiteX5" fmla="*/ 3190887 w 4653925"/>
              <a:gd name="connsiteY5" fmla="*/ 2933564 h 3062398"/>
              <a:gd name="connsiteX6" fmla="*/ 2266423 w 4653925"/>
              <a:gd name="connsiteY6" fmla="*/ 3062253 h 3062398"/>
              <a:gd name="connsiteX7" fmla="*/ 1413651 w 4653925"/>
              <a:gd name="connsiteY7" fmla="*/ 2945941 h 3062398"/>
              <a:gd name="connsiteX8" fmla="*/ 663651 w 4653925"/>
              <a:gd name="connsiteY8" fmla="*/ 2514496 h 3062398"/>
              <a:gd name="connsiteX9" fmla="*/ 173949 w 4653925"/>
              <a:gd name="connsiteY9" fmla="*/ 2010352 h 3062398"/>
              <a:gd name="connsiteX10" fmla="*/ 32680 w 4653925"/>
              <a:gd name="connsiteY10" fmla="*/ 1161870 h 3062398"/>
              <a:gd name="connsiteX11" fmla="*/ 20790 w 4653925"/>
              <a:gd name="connsiteY11" fmla="*/ 0 h 3062398"/>
              <a:gd name="connsiteX0" fmla="*/ 1932 w 4635067"/>
              <a:gd name="connsiteY0" fmla="*/ 0 h 3062398"/>
              <a:gd name="connsiteX1" fmla="*/ 4614613 w 4635067"/>
              <a:gd name="connsiteY1" fmla="*/ 5024 h 3062398"/>
              <a:gd name="connsiteX2" fmla="*/ 4617529 w 4635067"/>
              <a:gd name="connsiteY2" fmla="*/ 856834 h 3062398"/>
              <a:gd name="connsiteX3" fmla="*/ 4456813 w 4635067"/>
              <a:gd name="connsiteY3" fmla="*/ 2022793 h 3062398"/>
              <a:gd name="connsiteX4" fmla="*/ 3916056 w 4635067"/>
              <a:gd name="connsiteY4" fmla="*/ 2591361 h 3062398"/>
              <a:gd name="connsiteX5" fmla="*/ 3172029 w 4635067"/>
              <a:gd name="connsiteY5" fmla="*/ 2933564 h 3062398"/>
              <a:gd name="connsiteX6" fmla="*/ 2247565 w 4635067"/>
              <a:gd name="connsiteY6" fmla="*/ 3062253 h 3062398"/>
              <a:gd name="connsiteX7" fmla="*/ 1394793 w 4635067"/>
              <a:gd name="connsiteY7" fmla="*/ 2945941 h 3062398"/>
              <a:gd name="connsiteX8" fmla="*/ 644793 w 4635067"/>
              <a:gd name="connsiteY8" fmla="*/ 2514496 h 3062398"/>
              <a:gd name="connsiteX9" fmla="*/ 155091 w 4635067"/>
              <a:gd name="connsiteY9" fmla="*/ 2010352 h 3062398"/>
              <a:gd name="connsiteX10" fmla="*/ 13822 w 4635067"/>
              <a:gd name="connsiteY10" fmla="*/ 1161870 h 3062398"/>
              <a:gd name="connsiteX11" fmla="*/ 1932 w 4635067"/>
              <a:gd name="connsiteY11" fmla="*/ 0 h 3062398"/>
              <a:gd name="connsiteX0" fmla="*/ 1931 w 4635066"/>
              <a:gd name="connsiteY0" fmla="*/ 0 h 3062398"/>
              <a:gd name="connsiteX1" fmla="*/ 4614612 w 4635066"/>
              <a:gd name="connsiteY1" fmla="*/ 5024 h 3062398"/>
              <a:gd name="connsiteX2" fmla="*/ 4617528 w 4635066"/>
              <a:gd name="connsiteY2" fmla="*/ 856834 h 3062398"/>
              <a:gd name="connsiteX3" fmla="*/ 4456812 w 4635066"/>
              <a:gd name="connsiteY3" fmla="*/ 2022793 h 3062398"/>
              <a:gd name="connsiteX4" fmla="*/ 3916055 w 4635066"/>
              <a:gd name="connsiteY4" fmla="*/ 2591361 h 3062398"/>
              <a:gd name="connsiteX5" fmla="*/ 3172028 w 4635066"/>
              <a:gd name="connsiteY5" fmla="*/ 2933564 h 3062398"/>
              <a:gd name="connsiteX6" fmla="*/ 2247564 w 4635066"/>
              <a:gd name="connsiteY6" fmla="*/ 3062253 h 3062398"/>
              <a:gd name="connsiteX7" fmla="*/ 1394792 w 4635066"/>
              <a:gd name="connsiteY7" fmla="*/ 2945941 h 3062398"/>
              <a:gd name="connsiteX8" fmla="*/ 644792 w 4635066"/>
              <a:gd name="connsiteY8" fmla="*/ 2514496 h 3062398"/>
              <a:gd name="connsiteX9" fmla="*/ 155090 w 4635066"/>
              <a:gd name="connsiteY9" fmla="*/ 2010352 h 3062398"/>
              <a:gd name="connsiteX10" fmla="*/ 13821 w 4635066"/>
              <a:gd name="connsiteY10" fmla="*/ 1161870 h 3062398"/>
              <a:gd name="connsiteX11" fmla="*/ 1931 w 4635066"/>
              <a:gd name="connsiteY11" fmla="*/ 0 h 3062398"/>
              <a:gd name="connsiteX0" fmla="*/ 1931 w 4806179"/>
              <a:gd name="connsiteY0" fmla="*/ 0 h 3062398"/>
              <a:gd name="connsiteX1" fmla="*/ 4798553 w 4806179"/>
              <a:gd name="connsiteY1" fmla="*/ 119992 h 3062398"/>
              <a:gd name="connsiteX2" fmla="*/ 4617528 w 4806179"/>
              <a:gd name="connsiteY2" fmla="*/ 856834 h 3062398"/>
              <a:gd name="connsiteX3" fmla="*/ 4456812 w 4806179"/>
              <a:gd name="connsiteY3" fmla="*/ 2022793 h 3062398"/>
              <a:gd name="connsiteX4" fmla="*/ 3916055 w 4806179"/>
              <a:gd name="connsiteY4" fmla="*/ 2591361 h 3062398"/>
              <a:gd name="connsiteX5" fmla="*/ 3172028 w 4806179"/>
              <a:gd name="connsiteY5" fmla="*/ 2933564 h 3062398"/>
              <a:gd name="connsiteX6" fmla="*/ 2247564 w 4806179"/>
              <a:gd name="connsiteY6" fmla="*/ 3062253 h 3062398"/>
              <a:gd name="connsiteX7" fmla="*/ 1394792 w 4806179"/>
              <a:gd name="connsiteY7" fmla="*/ 2945941 h 3062398"/>
              <a:gd name="connsiteX8" fmla="*/ 644792 w 4806179"/>
              <a:gd name="connsiteY8" fmla="*/ 2514496 h 3062398"/>
              <a:gd name="connsiteX9" fmla="*/ 155090 w 4806179"/>
              <a:gd name="connsiteY9" fmla="*/ 2010352 h 3062398"/>
              <a:gd name="connsiteX10" fmla="*/ 13821 w 4806179"/>
              <a:gd name="connsiteY10" fmla="*/ 1161870 h 3062398"/>
              <a:gd name="connsiteX11" fmla="*/ 1931 w 4806179"/>
              <a:gd name="connsiteY11" fmla="*/ 0 h 3062398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1394792 w 4806180"/>
              <a:gd name="connsiteY7" fmla="*/ 2945941 h 3353180"/>
              <a:gd name="connsiteX8" fmla="*/ 644792 w 4806180"/>
              <a:gd name="connsiteY8" fmla="*/ 2514496 h 3353180"/>
              <a:gd name="connsiteX9" fmla="*/ 155090 w 4806180"/>
              <a:gd name="connsiteY9" fmla="*/ 2010352 h 3353180"/>
              <a:gd name="connsiteX10" fmla="*/ 13821 w 4806180"/>
              <a:gd name="connsiteY10" fmla="*/ 1161870 h 3353180"/>
              <a:gd name="connsiteX11" fmla="*/ 1931 w 4806180"/>
              <a:gd name="connsiteY11" fmla="*/ 0 h 3353180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1394792 w 4806180"/>
              <a:gd name="connsiteY7" fmla="*/ 2945941 h 3353180"/>
              <a:gd name="connsiteX8" fmla="*/ 155090 w 4806180"/>
              <a:gd name="connsiteY8" fmla="*/ 2010352 h 3353180"/>
              <a:gd name="connsiteX9" fmla="*/ 13821 w 4806180"/>
              <a:gd name="connsiteY9" fmla="*/ 1161870 h 3353180"/>
              <a:gd name="connsiteX10" fmla="*/ 1931 w 4806180"/>
              <a:gd name="connsiteY10" fmla="*/ 0 h 3353180"/>
              <a:gd name="connsiteX0" fmla="*/ 1931 w 4806180"/>
              <a:gd name="connsiteY0" fmla="*/ 0 h 3353180"/>
              <a:gd name="connsiteX1" fmla="*/ 4798553 w 4806180"/>
              <a:gd name="connsiteY1" fmla="*/ 119992 h 3353180"/>
              <a:gd name="connsiteX2" fmla="*/ 4617528 w 4806180"/>
              <a:gd name="connsiteY2" fmla="*/ 856834 h 3353180"/>
              <a:gd name="connsiteX3" fmla="*/ 4456812 w 4806180"/>
              <a:gd name="connsiteY3" fmla="*/ 2022793 h 3353180"/>
              <a:gd name="connsiteX4" fmla="*/ 3916055 w 4806180"/>
              <a:gd name="connsiteY4" fmla="*/ 2591361 h 3353180"/>
              <a:gd name="connsiteX5" fmla="*/ 3052098 w 4806180"/>
              <a:gd name="connsiteY5" fmla="*/ 3342938 h 3353180"/>
              <a:gd name="connsiteX6" fmla="*/ 2247564 w 4806180"/>
              <a:gd name="connsiteY6" fmla="*/ 3062253 h 3353180"/>
              <a:gd name="connsiteX7" fmla="*/ 694383 w 4806180"/>
              <a:gd name="connsiteY7" fmla="*/ 3026148 h 3353180"/>
              <a:gd name="connsiteX8" fmla="*/ 155090 w 4806180"/>
              <a:gd name="connsiteY8" fmla="*/ 2010352 h 3353180"/>
              <a:gd name="connsiteX9" fmla="*/ 13821 w 4806180"/>
              <a:gd name="connsiteY9" fmla="*/ 1161870 h 3353180"/>
              <a:gd name="connsiteX10" fmla="*/ 1931 w 4806180"/>
              <a:gd name="connsiteY10" fmla="*/ 0 h 3353180"/>
              <a:gd name="connsiteX0" fmla="*/ 1931 w 4806180"/>
              <a:gd name="connsiteY0" fmla="*/ 0 h 3371637"/>
              <a:gd name="connsiteX1" fmla="*/ 4798553 w 4806180"/>
              <a:gd name="connsiteY1" fmla="*/ 119992 h 3371637"/>
              <a:gd name="connsiteX2" fmla="*/ 4617528 w 4806180"/>
              <a:gd name="connsiteY2" fmla="*/ 856834 h 3371637"/>
              <a:gd name="connsiteX3" fmla="*/ 4456812 w 4806180"/>
              <a:gd name="connsiteY3" fmla="*/ 2022793 h 3371637"/>
              <a:gd name="connsiteX4" fmla="*/ 3916055 w 4806180"/>
              <a:gd name="connsiteY4" fmla="*/ 2591361 h 3371637"/>
              <a:gd name="connsiteX5" fmla="*/ 3052098 w 4806180"/>
              <a:gd name="connsiteY5" fmla="*/ 3342938 h 3371637"/>
              <a:gd name="connsiteX6" fmla="*/ 2083888 w 4806180"/>
              <a:gd name="connsiteY6" fmla="*/ 3325681 h 3371637"/>
              <a:gd name="connsiteX7" fmla="*/ 694383 w 4806180"/>
              <a:gd name="connsiteY7" fmla="*/ 3026148 h 3371637"/>
              <a:gd name="connsiteX8" fmla="*/ 155090 w 4806180"/>
              <a:gd name="connsiteY8" fmla="*/ 2010352 h 3371637"/>
              <a:gd name="connsiteX9" fmla="*/ 13821 w 4806180"/>
              <a:gd name="connsiteY9" fmla="*/ 1161870 h 3371637"/>
              <a:gd name="connsiteX10" fmla="*/ 1931 w 4806180"/>
              <a:gd name="connsiteY10" fmla="*/ 0 h 3371637"/>
              <a:gd name="connsiteX0" fmla="*/ 1931 w 4806180"/>
              <a:gd name="connsiteY0" fmla="*/ 0 h 3371636"/>
              <a:gd name="connsiteX1" fmla="*/ 4798553 w 4806180"/>
              <a:gd name="connsiteY1" fmla="*/ 119992 h 3371636"/>
              <a:gd name="connsiteX2" fmla="*/ 4617528 w 4806180"/>
              <a:gd name="connsiteY2" fmla="*/ 856834 h 3371636"/>
              <a:gd name="connsiteX3" fmla="*/ 4456812 w 4806180"/>
              <a:gd name="connsiteY3" fmla="*/ 2022793 h 3371636"/>
              <a:gd name="connsiteX4" fmla="*/ 3626717 w 4806180"/>
              <a:gd name="connsiteY4" fmla="*/ 3122120 h 3371636"/>
              <a:gd name="connsiteX5" fmla="*/ 3052098 w 4806180"/>
              <a:gd name="connsiteY5" fmla="*/ 3342938 h 3371636"/>
              <a:gd name="connsiteX6" fmla="*/ 2083888 w 4806180"/>
              <a:gd name="connsiteY6" fmla="*/ 3325681 h 3371636"/>
              <a:gd name="connsiteX7" fmla="*/ 694383 w 4806180"/>
              <a:gd name="connsiteY7" fmla="*/ 3026148 h 3371636"/>
              <a:gd name="connsiteX8" fmla="*/ 155090 w 4806180"/>
              <a:gd name="connsiteY8" fmla="*/ 2010352 h 3371636"/>
              <a:gd name="connsiteX9" fmla="*/ 13821 w 4806180"/>
              <a:gd name="connsiteY9" fmla="*/ 1161870 h 3371636"/>
              <a:gd name="connsiteX10" fmla="*/ 1931 w 4806180"/>
              <a:gd name="connsiteY10" fmla="*/ 0 h 3371636"/>
              <a:gd name="connsiteX0" fmla="*/ 1931 w 4806180"/>
              <a:gd name="connsiteY0" fmla="*/ 0 h 3371636"/>
              <a:gd name="connsiteX1" fmla="*/ 4798553 w 4806180"/>
              <a:gd name="connsiteY1" fmla="*/ 119992 h 3371636"/>
              <a:gd name="connsiteX2" fmla="*/ 4617528 w 4806180"/>
              <a:gd name="connsiteY2" fmla="*/ 856834 h 3371636"/>
              <a:gd name="connsiteX3" fmla="*/ 4272451 w 4806180"/>
              <a:gd name="connsiteY3" fmla="*/ 2145315 h 3371636"/>
              <a:gd name="connsiteX4" fmla="*/ 3626717 w 4806180"/>
              <a:gd name="connsiteY4" fmla="*/ 3122120 h 3371636"/>
              <a:gd name="connsiteX5" fmla="*/ 3052098 w 4806180"/>
              <a:gd name="connsiteY5" fmla="*/ 3342938 h 3371636"/>
              <a:gd name="connsiteX6" fmla="*/ 2083888 w 4806180"/>
              <a:gd name="connsiteY6" fmla="*/ 3325681 h 3371636"/>
              <a:gd name="connsiteX7" fmla="*/ 694383 w 4806180"/>
              <a:gd name="connsiteY7" fmla="*/ 3026148 h 3371636"/>
              <a:gd name="connsiteX8" fmla="*/ 155090 w 4806180"/>
              <a:gd name="connsiteY8" fmla="*/ 2010352 h 3371636"/>
              <a:gd name="connsiteX9" fmla="*/ 13821 w 4806180"/>
              <a:gd name="connsiteY9" fmla="*/ 1161870 h 3371636"/>
              <a:gd name="connsiteX10" fmla="*/ 1931 w 4806180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1931 w 4811631"/>
              <a:gd name="connsiteY0" fmla="*/ 0 h 3371636"/>
              <a:gd name="connsiteX1" fmla="*/ 4798553 w 4811631"/>
              <a:gd name="connsiteY1" fmla="*/ 119992 h 3371636"/>
              <a:gd name="connsiteX2" fmla="*/ 4617528 w 4811631"/>
              <a:gd name="connsiteY2" fmla="*/ 856834 h 3371636"/>
              <a:gd name="connsiteX3" fmla="*/ 4272451 w 4811631"/>
              <a:gd name="connsiteY3" fmla="*/ 2145315 h 3371636"/>
              <a:gd name="connsiteX4" fmla="*/ 3626717 w 4811631"/>
              <a:gd name="connsiteY4" fmla="*/ 3122120 h 3371636"/>
              <a:gd name="connsiteX5" fmla="*/ 3052098 w 4811631"/>
              <a:gd name="connsiteY5" fmla="*/ 3342938 h 3371636"/>
              <a:gd name="connsiteX6" fmla="*/ 2083888 w 4811631"/>
              <a:gd name="connsiteY6" fmla="*/ 3325681 h 3371636"/>
              <a:gd name="connsiteX7" fmla="*/ 694383 w 4811631"/>
              <a:gd name="connsiteY7" fmla="*/ 3026148 h 3371636"/>
              <a:gd name="connsiteX8" fmla="*/ 155090 w 4811631"/>
              <a:gd name="connsiteY8" fmla="*/ 2010352 h 3371636"/>
              <a:gd name="connsiteX9" fmla="*/ 13821 w 4811631"/>
              <a:gd name="connsiteY9" fmla="*/ 1161870 h 3371636"/>
              <a:gd name="connsiteX10" fmla="*/ 1931 w 4811631"/>
              <a:gd name="connsiteY10" fmla="*/ 0 h 3371636"/>
              <a:gd name="connsiteX0" fmla="*/ 458876 w 4799215"/>
              <a:gd name="connsiteY0" fmla="*/ 0 h 3264725"/>
              <a:gd name="connsiteX1" fmla="*/ 4786137 w 4799215"/>
              <a:gd name="connsiteY1" fmla="*/ 13081 h 3264725"/>
              <a:gd name="connsiteX2" fmla="*/ 4605112 w 4799215"/>
              <a:gd name="connsiteY2" fmla="*/ 749923 h 3264725"/>
              <a:gd name="connsiteX3" fmla="*/ 4260035 w 4799215"/>
              <a:gd name="connsiteY3" fmla="*/ 2038404 h 3264725"/>
              <a:gd name="connsiteX4" fmla="*/ 3614301 w 4799215"/>
              <a:gd name="connsiteY4" fmla="*/ 3015209 h 3264725"/>
              <a:gd name="connsiteX5" fmla="*/ 3039682 w 4799215"/>
              <a:gd name="connsiteY5" fmla="*/ 3236027 h 3264725"/>
              <a:gd name="connsiteX6" fmla="*/ 2071472 w 4799215"/>
              <a:gd name="connsiteY6" fmla="*/ 3218770 h 3264725"/>
              <a:gd name="connsiteX7" fmla="*/ 681967 w 4799215"/>
              <a:gd name="connsiteY7" fmla="*/ 2919237 h 3264725"/>
              <a:gd name="connsiteX8" fmla="*/ 142674 w 4799215"/>
              <a:gd name="connsiteY8" fmla="*/ 1903441 h 3264725"/>
              <a:gd name="connsiteX9" fmla="*/ 1405 w 4799215"/>
              <a:gd name="connsiteY9" fmla="*/ 1054959 h 3264725"/>
              <a:gd name="connsiteX10" fmla="*/ 458876 w 4799215"/>
              <a:gd name="connsiteY10" fmla="*/ 0 h 3264725"/>
              <a:gd name="connsiteX0" fmla="*/ 321708 w 4662047"/>
              <a:gd name="connsiteY0" fmla="*/ 0 h 3264725"/>
              <a:gd name="connsiteX1" fmla="*/ 4648969 w 4662047"/>
              <a:gd name="connsiteY1" fmla="*/ 13081 h 3264725"/>
              <a:gd name="connsiteX2" fmla="*/ 4467944 w 4662047"/>
              <a:gd name="connsiteY2" fmla="*/ 749923 h 3264725"/>
              <a:gd name="connsiteX3" fmla="*/ 4122867 w 4662047"/>
              <a:gd name="connsiteY3" fmla="*/ 2038404 h 3264725"/>
              <a:gd name="connsiteX4" fmla="*/ 3477133 w 4662047"/>
              <a:gd name="connsiteY4" fmla="*/ 3015209 h 3264725"/>
              <a:gd name="connsiteX5" fmla="*/ 2902514 w 4662047"/>
              <a:gd name="connsiteY5" fmla="*/ 3236027 h 3264725"/>
              <a:gd name="connsiteX6" fmla="*/ 1934304 w 4662047"/>
              <a:gd name="connsiteY6" fmla="*/ 3218770 h 3264725"/>
              <a:gd name="connsiteX7" fmla="*/ 544799 w 4662047"/>
              <a:gd name="connsiteY7" fmla="*/ 2919237 h 3264725"/>
              <a:gd name="connsiteX8" fmla="*/ 5506 w 4662047"/>
              <a:gd name="connsiteY8" fmla="*/ 1903441 h 3264725"/>
              <a:gd name="connsiteX9" fmla="*/ 69984 w 4662047"/>
              <a:gd name="connsiteY9" fmla="*/ 1161492 h 3264725"/>
              <a:gd name="connsiteX10" fmla="*/ 321708 w 4662047"/>
              <a:gd name="connsiteY10" fmla="*/ 0 h 3264725"/>
              <a:gd name="connsiteX0" fmla="*/ 321708 w 4662047"/>
              <a:gd name="connsiteY0" fmla="*/ 0 h 3264725"/>
              <a:gd name="connsiteX1" fmla="*/ 4648969 w 4662047"/>
              <a:gd name="connsiteY1" fmla="*/ 13081 h 3264725"/>
              <a:gd name="connsiteX2" fmla="*/ 4467944 w 4662047"/>
              <a:gd name="connsiteY2" fmla="*/ 749923 h 3264725"/>
              <a:gd name="connsiteX3" fmla="*/ 4122867 w 4662047"/>
              <a:gd name="connsiteY3" fmla="*/ 2038404 h 3264725"/>
              <a:gd name="connsiteX4" fmla="*/ 3477133 w 4662047"/>
              <a:gd name="connsiteY4" fmla="*/ 3015209 h 3264725"/>
              <a:gd name="connsiteX5" fmla="*/ 2902514 w 4662047"/>
              <a:gd name="connsiteY5" fmla="*/ 3236027 h 3264725"/>
              <a:gd name="connsiteX6" fmla="*/ 1934304 w 4662047"/>
              <a:gd name="connsiteY6" fmla="*/ 3218770 h 3264725"/>
              <a:gd name="connsiteX7" fmla="*/ 544799 w 4662047"/>
              <a:gd name="connsiteY7" fmla="*/ 2919237 h 3264725"/>
              <a:gd name="connsiteX8" fmla="*/ 5506 w 4662047"/>
              <a:gd name="connsiteY8" fmla="*/ 1903441 h 3264725"/>
              <a:gd name="connsiteX9" fmla="*/ 69984 w 4662047"/>
              <a:gd name="connsiteY9" fmla="*/ 1161492 h 3264725"/>
              <a:gd name="connsiteX10" fmla="*/ 321708 w 4662047"/>
              <a:gd name="connsiteY10" fmla="*/ 0 h 3264725"/>
              <a:gd name="connsiteX0" fmla="*/ 258034 w 4598373"/>
              <a:gd name="connsiteY0" fmla="*/ 0 h 3264725"/>
              <a:gd name="connsiteX1" fmla="*/ 4585295 w 4598373"/>
              <a:gd name="connsiteY1" fmla="*/ 13081 h 3264725"/>
              <a:gd name="connsiteX2" fmla="*/ 4404270 w 4598373"/>
              <a:gd name="connsiteY2" fmla="*/ 749923 h 3264725"/>
              <a:gd name="connsiteX3" fmla="*/ 4059193 w 4598373"/>
              <a:gd name="connsiteY3" fmla="*/ 2038404 h 3264725"/>
              <a:gd name="connsiteX4" fmla="*/ 3413459 w 4598373"/>
              <a:gd name="connsiteY4" fmla="*/ 3015209 h 3264725"/>
              <a:gd name="connsiteX5" fmla="*/ 2838840 w 4598373"/>
              <a:gd name="connsiteY5" fmla="*/ 3236027 h 3264725"/>
              <a:gd name="connsiteX6" fmla="*/ 1870630 w 4598373"/>
              <a:gd name="connsiteY6" fmla="*/ 3218770 h 3264725"/>
              <a:gd name="connsiteX7" fmla="*/ 481125 w 4598373"/>
              <a:gd name="connsiteY7" fmla="*/ 2919237 h 3264725"/>
              <a:gd name="connsiteX8" fmla="*/ 6310 w 4598373"/>
              <a:gd name="connsiteY8" fmla="*/ 1161492 h 3264725"/>
              <a:gd name="connsiteX9" fmla="*/ 258034 w 4598373"/>
              <a:gd name="connsiteY9" fmla="*/ 0 h 3264725"/>
              <a:gd name="connsiteX0" fmla="*/ 258034 w 4798051"/>
              <a:gd name="connsiteY0" fmla="*/ 0 h 3264725"/>
              <a:gd name="connsiteX1" fmla="*/ 4585295 w 4798051"/>
              <a:gd name="connsiteY1" fmla="*/ 13081 h 3264725"/>
              <a:gd name="connsiteX2" fmla="*/ 4059193 w 4798051"/>
              <a:gd name="connsiteY2" fmla="*/ 2038404 h 3264725"/>
              <a:gd name="connsiteX3" fmla="*/ 3413459 w 4798051"/>
              <a:gd name="connsiteY3" fmla="*/ 3015209 h 3264725"/>
              <a:gd name="connsiteX4" fmla="*/ 2838840 w 4798051"/>
              <a:gd name="connsiteY4" fmla="*/ 3236027 h 3264725"/>
              <a:gd name="connsiteX5" fmla="*/ 1870630 w 4798051"/>
              <a:gd name="connsiteY5" fmla="*/ 3218770 h 3264725"/>
              <a:gd name="connsiteX6" fmla="*/ 481125 w 4798051"/>
              <a:gd name="connsiteY6" fmla="*/ 2919237 h 3264725"/>
              <a:gd name="connsiteX7" fmla="*/ 6310 w 4798051"/>
              <a:gd name="connsiteY7" fmla="*/ 1161492 h 3264725"/>
              <a:gd name="connsiteX8" fmla="*/ 258034 w 4798051"/>
              <a:gd name="connsiteY8" fmla="*/ 0 h 3264725"/>
              <a:gd name="connsiteX0" fmla="*/ 258034 w 4585296"/>
              <a:gd name="connsiteY0" fmla="*/ 0 h 3264725"/>
              <a:gd name="connsiteX1" fmla="*/ 4585295 w 4585296"/>
              <a:gd name="connsiteY1" fmla="*/ 13081 h 3264725"/>
              <a:gd name="connsiteX2" fmla="*/ 4059193 w 4585296"/>
              <a:gd name="connsiteY2" fmla="*/ 2038404 h 3264725"/>
              <a:gd name="connsiteX3" fmla="*/ 3413459 w 4585296"/>
              <a:gd name="connsiteY3" fmla="*/ 3015209 h 3264725"/>
              <a:gd name="connsiteX4" fmla="*/ 2838840 w 4585296"/>
              <a:gd name="connsiteY4" fmla="*/ 3236027 h 3264725"/>
              <a:gd name="connsiteX5" fmla="*/ 1870630 w 4585296"/>
              <a:gd name="connsiteY5" fmla="*/ 3218770 h 3264725"/>
              <a:gd name="connsiteX6" fmla="*/ 481125 w 4585296"/>
              <a:gd name="connsiteY6" fmla="*/ 2919237 h 3264725"/>
              <a:gd name="connsiteX7" fmla="*/ 6310 w 4585296"/>
              <a:gd name="connsiteY7" fmla="*/ 1161492 h 3264725"/>
              <a:gd name="connsiteX8" fmla="*/ 258034 w 4585296"/>
              <a:gd name="connsiteY8" fmla="*/ 0 h 3264725"/>
              <a:gd name="connsiteX0" fmla="*/ 258034 w 4585295"/>
              <a:gd name="connsiteY0" fmla="*/ 0 h 3292087"/>
              <a:gd name="connsiteX1" fmla="*/ 4585295 w 4585295"/>
              <a:gd name="connsiteY1" fmla="*/ 13081 h 3292087"/>
              <a:gd name="connsiteX2" fmla="*/ 4059193 w 4585295"/>
              <a:gd name="connsiteY2" fmla="*/ 2038404 h 3292087"/>
              <a:gd name="connsiteX3" fmla="*/ 3413459 w 4585295"/>
              <a:gd name="connsiteY3" fmla="*/ 3015209 h 3292087"/>
              <a:gd name="connsiteX4" fmla="*/ 2838840 w 4585295"/>
              <a:gd name="connsiteY4" fmla="*/ 3236027 h 3292087"/>
              <a:gd name="connsiteX5" fmla="*/ 1899983 w 4585295"/>
              <a:gd name="connsiteY5" fmla="*/ 3291175 h 3292087"/>
              <a:gd name="connsiteX6" fmla="*/ 481125 w 4585295"/>
              <a:gd name="connsiteY6" fmla="*/ 2919237 h 3292087"/>
              <a:gd name="connsiteX7" fmla="*/ 6310 w 4585295"/>
              <a:gd name="connsiteY7" fmla="*/ 1161492 h 3292087"/>
              <a:gd name="connsiteX8" fmla="*/ 258034 w 4585295"/>
              <a:gd name="connsiteY8" fmla="*/ 0 h 3292087"/>
              <a:gd name="connsiteX0" fmla="*/ 258034 w 4585295"/>
              <a:gd name="connsiteY0" fmla="*/ 0 h 3292087"/>
              <a:gd name="connsiteX1" fmla="*/ 4585295 w 4585295"/>
              <a:gd name="connsiteY1" fmla="*/ 13081 h 3292087"/>
              <a:gd name="connsiteX2" fmla="*/ 4059193 w 4585295"/>
              <a:gd name="connsiteY2" fmla="*/ 2038404 h 3292087"/>
              <a:gd name="connsiteX3" fmla="*/ 3413459 w 4585295"/>
              <a:gd name="connsiteY3" fmla="*/ 3015209 h 3292087"/>
              <a:gd name="connsiteX4" fmla="*/ 2838840 w 4585295"/>
              <a:gd name="connsiteY4" fmla="*/ 3236027 h 3292087"/>
              <a:gd name="connsiteX5" fmla="*/ 1899983 w 4585295"/>
              <a:gd name="connsiteY5" fmla="*/ 3291175 h 3292087"/>
              <a:gd name="connsiteX6" fmla="*/ 481125 w 4585295"/>
              <a:gd name="connsiteY6" fmla="*/ 2919237 h 3292087"/>
              <a:gd name="connsiteX7" fmla="*/ 6310 w 4585295"/>
              <a:gd name="connsiteY7" fmla="*/ 1161492 h 3292087"/>
              <a:gd name="connsiteX8" fmla="*/ 258034 w 4585295"/>
              <a:gd name="connsiteY8" fmla="*/ 0 h 3292087"/>
              <a:gd name="connsiteX0" fmla="*/ 181940 w 4594182"/>
              <a:gd name="connsiteY0" fmla="*/ 0 h 3557030"/>
              <a:gd name="connsiteX1" fmla="*/ 4594182 w 4594182"/>
              <a:gd name="connsiteY1" fmla="*/ 278024 h 3557030"/>
              <a:gd name="connsiteX2" fmla="*/ 4068080 w 4594182"/>
              <a:gd name="connsiteY2" fmla="*/ 2303347 h 3557030"/>
              <a:gd name="connsiteX3" fmla="*/ 3422346 w 4594182"/>
              <a:gd name="connsiteY3" fmla="*/ 3280152 h 3557030"/>
              <a:gd name="connsiteX4" fmla="*/ 2847727 w 4594182"/>
              <a:gd name="connsiteY4" fmla="*/ 3500970 h 3557030"/>
              <a:gd name="connsiteX5" fmla="*/ 1908870 w 4594182"/>
              <a:gd name="connsiteY5" fmla="*/ 3556118 h 3557030"/>
              <a:gd name="connsiteX6" fmla="*/ 490012 w 4594182"/>
              <a:gd name="connsiteY6" fmla="*/ 3184180 h 3557030"/>
              <a:gd name="connsiteX7" fmla="*/ 15197 w 4594182"/>
              <a:gd name="connsiteY7" fmla="*/ 1426435 h 3557030"/>
              <a:gd name="connsiteX8" fmla="*/ 181940 w 4594182"/>
              <a:gd name="connsiteY8" fmla="*/ 0 h 3557030"/>
              <a:gd name="connsiteX0" fmla="*/ 181940 w 4594182"/>
              <a:gd name="connsiteY0" fmla="*/ 0 h 3609677"/>
              <a:gd name="connsiteX1" fmla="*/ 4594182 w 4594182"/>
              <a:gd name="connsiteY1" fmla="*/ 278024 h 3609677"/>
              <a:gd name="connsiteX2" fmla="*/ 4068080 w 4594182"/>
              <a:gd name="connsiteY2" fmla="*/ 2303347 h 3609677"/>
              <a:gd name="connsiteX3" fmla="*/ 2847727 w 4594182"/>
              <a:gd name="connsiteY3" fmla="*/ 3500970 h 3609677"/>
              <a:gd name="connsiteX4" fmla="*/ 1908870 w 4594182"/>
              <a:gd name="connsiteY4" fmla="*/ 3556118 h 3609677"/>
              <a:gd name="connsiteX5" fmla="*/ 490012 w 4594182"/>
              <a:gd name="connsiteY5" fmla="*/ 3184180 h 3609677"/>
              <a:gd name="connsiteX6" fmla="*/ 15197 w 4594182"/>
              <a:gd name="connsiteY6" fmla="*/ 1426435 h 3609677"/>
              <a:gd name="connsiteX7" fmla="*/ 181940 w 4594182"/>
              <a:gd name="connsiteY7" fmla="*/ 0 h 3609677"/>
              <a:gd name="connsiteX0" fmla="*/ 181940 w 4594182"/>
              <a:gd name="connsiteY0" fmla="*/ 0 h 3609677"/>
              <a:gd name="connsiteX1" fmla="*/ 4594182 w 4594182"/>
              <a:gd name="connsiteY1" fmla="*/ 278024 h 3609677"/>
              <a:gd name="connsiteX2" fmla="*/ 4167559 w 4594182"/>
              <a:gd name="connsiteY2" fmla="*/ 2547571 h 3609677"/>
              <a:gd name="connsiteX3" fmla="*/ 2847727 w 4594182"/>
              <a:gd name="connsiteY3" fmla="*/ 3500970 h 3609677"/>
              <a:gd name="connsiteX4" fmla="*/ 1908870 w 4594182"/>
              <a:gd name="connsiteY4" fmla="*/ 3556118 h 3609677"/>
              <a:gd name="connsiteX5" fmla="*/ 490012 w 4594182"/>
              <a:gd name="connsiteY5" fmla="*/ 3184180 h 3609677"/>
              <a:gd name="connsiteX6" fmla="*/ 15197 w 4594182"/>
              <a:gd name="connsiteY6" fmla="*/ 1426435 h 3609677"/>
              <a:gd name="connsiteX7" fmla="*/ 181940 w 4594182"/>
              <a:gd name="connsiteY7" fmla="*/ 0 h 3609677"/>
              <a:gd name="connsiteX0" fmla="*/ 181940 w 4594182"/>
              <a:gd name="connsiteY0" fmla="*/ 0 h 3611621"/>
              <a:gd name="connsiteX1" fmla="*/ 4594182 w 4594182"/>
              <a:gd name="connsiteY1" fmla="*/ 278024 h 3611621"/>
              <a:gd name="connsiteX2" fmla="*/ 4167559 w 4594182"/>
              <a:gd name="connsiteY2" fmla="*/ 2547571 h 3611621"/>
              <a:gd name="connsiteX3" fmla="*/ 3176527 w 4594182"/>
              <a:gd name="connsiteY3" fmla="*/ 3474260 h 3611621"/>
              <a:gd name="connsiteX4" fmla="*/ 1908870 w 4594182"/>
              <a:gd name="connsiteY4" fmla="*/ 3556118 h 3611621"/>
              <a:gd name="connsiteX5" fmla="*/ 490012 w 4594182"/>
              <a:gd name="connsiteY5" fmla="*/ 3184180 h 3611621"/>
              <a:gd name="connsiteX6" fmla="*/ 15197 w 4594182"/>
              <a:gd name="connsiteY6" fmla="*/ 1426435 h 3611621"/>
              <a:gd name="connsiteX7" fmla="*/ 181940 w 4594182"/>
              <a:gd name="connsiteY7" fmla="*/ 0 h 3611621"/>
              <a:gd name="connsiteX0" fmla="*/ 181940 w 4721154"/>
              <a:gd name="connsiteY0" fmla="*/ 0 h 3611621"/>
              <a:gd name="connsiteX1" fmla="*/ 4721154 w 4721154"/>
              <a:gd name="connsiteY1" fmla="*/ 266049 h 3611621"/>
              <a:gd name="connsiteX2" fmla="*/ 4167559 w 4721154"/>
              <a:gd name="connsiteY2" fmla="*/ 2547571 h 3611621"/>
              <a:gd name="connsiteX3" fmla="*/ 3176527 w 4721154"/>
              <a:gd name="connsiteY3" fmla="*/ 3474260 h 3611621"/>
              <a:gd name="connsiteX4" fmla="*/ 1908870 w 4721154"/>
              <a:gd name="connsiteY4" fmla="*/ 3556118 h 3611621"/>
              <a:gd name="connsiteX5" fmla="*/ 490012 w 4721154"/>
              <a:gd name="connsiteY5" fmla="*/ 3184180 h 3611621"/>
              <a:gd name="connsiteX6" fmla="*/ 15197 w 4721154"/>
              <a:gd name="connsiteY6" fmla="*/ 1426435 h 3611621"/>
              <a:gd name="connsiteX7" fmla="*/ 181940 w 4721154"/>
              <a:gd name="connsiteY7" fmla="*/ 0 h 3611621"/>
              <a:gd name="connsiteX0" fmla="*/ 181940 w 4721154"/>
              <a:gd name="connsiteY0" fmla="*/ 0 h 3611621"/>
              <a:gd name="connsiteX1" fmla="*/ 4721154 w 4721154"/>
              <a:gd name="connsiteY1" fmla="*/ 266049 h 3611621"/>
              <a:gd name="connsiteX2" fmla="*/ 4167559 w 4721154"/>
              <a:gd name="connsiteY2" fmla="*/ 2547571 h 3611621"/>
              <a:gd name="connsiteX3" fmla="*/ 3176527 w 4721154"/>
              <a:gd name="connsiteY3" fmla="*/ 3474260 h 3611621"/>
              <a:gd name="connsiteX4" fmla="*/ 1908870 w 4721154"/>
              <a:gd name="connsiteY4" fmla="*/ 3556118 h 3611621"/>
              <a:gd name="connsiteX5" fmla="*/ 490012 w 4721154"/>
              <a:gd name="connsiteY5" fmla="*/ 3184180 h 3611621"/>
              <a:gd name="connsiteX6" fmla="*/ 15197 w 4721154"/>
              <a:gd name="connsiteY6" fmla="*/ 1426435 h 3611621"/>
              <a:gd name="connsiteX7" fmla="*/ 181940 w 4721154"/>
              <a:gd name="connsiteY7" fmla="*/ 0 h 3611621"/>
              <a:gd name="connsiteX0" fmla="*/ 124879 w 4752808"/>
              <a:gd name="connsiteY0" fmla="*/ 0 h 3626141"/>
              <a:gd name="connsiteX1" fmla="*/ 4752808 w 4752808"/>
              <a:gd name="connsiteY1" fmla="*/ 280569 h 3626141"/>
              <a:gd name="connsiteX2" fmla="*/ 4199213 w 4752808"/>
              <a:gd name="connsiteY2" fmla="*/ 2562091 h 3626141"/>
              <a:gd name="connsiteX3" fmla="*/ 3208181 w 4752808"/>
              <a:gd name="connsiteY3" fmla="*/ 3488780 h 3626141"/>
              <a:gd name="connsiteX4" fmla="*/ 1940524 w 4752808"/>
              <a:gd name="connsiteY4" fmla="*/ 3570638 h 3626141"/>
              <a:gd name="connsiteX5" fmla="*/ 521666 w 4752808"/>
              <a:gd name="connsiteY5" fmla="*/ 3198700 h 3626141"/>
              <a:gd name="connsiteX6" fmla="*/ 46851 w 4752808"/>
              <a:gd name="connsiteY6" fmla="*/ 1440955 h 3626141"/>
              <a:gd name="connsiteX7" fmla="*/ 124879 w 4752808"/>
              <a:gd name="connsiteY7" fmla="*/ 0 h 3626141"/>
              <a:gd name="connsiteX0" fmla="*/ 91543 w 4719472"/>
              <a:gd name="connsiteY0" fmla="*/ 0 h 3626141"/>
              <a:gd name="connsiteX1" fmla="*/ 4719472 w 4719472"/>
              <a:gd name="connsiteY1" fmla="*/ 280569 h 3626141"/>
              <a:gd name="connsiteX2" fmla="*/ 4165877 w 4719472"/>
              <a:gd name="connsiteY2" fmla="*/ 2562091 h 3626141"/>
              <a:gd name="connsiteX3" fmla="*/ 3174845 w 4719472"/>
              <a:gd name="connsiteY3" fmla="*/ 3488780 h 3626141"/>
              <a:gd name="connsiteX4" fmla="*/ 1907188 w 4719472"/>
              <a:gd name="connsiteY4" fmla="*/ 3570638 h 3626141"/>
              <a:gd name="connsiteX5" fmla="*/ 488330 w 4719472"/>
              <a:gd name="connsiteY5" fmla="*/ 3198700 h 3626141"/>
              <a:gd name="connsiteX6" fmla="*/ 13515 w 4719472"/>
              <a:gd name="connsiteY6" fmla="*/ 1440955 h 3626141"/>
              <a:gd name="connsiteX7" fmla="*/ 91543 w 4719472"/>
              <a:gd name="connsiteY7" fmla="*/ 0 h 3626141"/>
              <a:gd name="connsiteX0" fmla="*/ 91543 w 4719472"/>
              <a:gd name="connsiteY0" fmla="*/ 0 h 3626141"/>
              <a:gd name="connsiteX1" fmla="*/ 4719472 w 4719472"/>
              <a:gd name="connsiteY1" fmla="*/ 280569 h 3626141"/>
              <a:gd name="connsiteX2" fmla="*/ 4165877 w 4719472"/>
              <a:gd name="connsiteY2" fmla="*/ 2562091 h 3626141"/>
              <a:gd name="connsiteX3" fmla="*/ 3174845 w 4719472"/>
              <a:gd name="connsiteY3" fmla="*/ 3488780 h 3626141"/>
              <a:gd name="connsiteX4" fmla="*/ 1907188 w 4719472"/>
              <a:gd name="connsiteY4" fmla="*/ 3570638 h 3626141"/>
              <a:gd name="connsiteX5" fmla="*/ 488330 w 4719472"/>
              <a:gd name="connsiteY5" fmla="*/ 3198700 h 3626141"/>
              <a:gd name="connsiteX6" fmla="*/ 13515 w 4719472"/>
              <a:gd name="connsiteY6" fmla="*/ 1440955 h 3626141"/>
              <a:gd name="connsiteX7" fmla="*/ 91543 w 4719472"/>
              <a:gd name="connsiteY7" fmla="*/ 0 h 3626141"/>
              <a:gd name="connsiteX0" fmla="*/ 86824 w 4714753"/>
              <a:gd name="connsiteY0" fmla="*/ 0 h 3626141"/>
              <a:gd name="connsiteX1" fmla="*/ 4714753 w 4714753"/>
              <a:gd name="connsiteY1" fmla="*/ 280569 h 3626141"/>
              <a:gd name="connsiteX2" fmla="*/ 4161158 w 4714753"/>
              <a:gd name="connsiteY2" fmla="*/ 2562091 h 3626141"/>
              <a:gd name="connsiteX3" fmla="*/ 3170126 w 4714753"/>
              <a:gd name="connsiteY3" fmla="*/ 3488780 h 3626141"/>
              <a:gd name="connsiteX4" fmla="*/ 1902469 w 4714753"/>
              <a:gd name="connsiteY4" fmla="*/ 3570638 h 3626141"/>
              <a:gd name="connsiteX5" fmla="*/ 483611 w 4714753"/>
              <a:gd name="connsiteY5" fmla="*/ 3198700 h 3626141"/>
              <a:gd name="connsiteX6" fmla="*/ 8796 w 4714753"/>
              <a:gd name="connsiteY6" fmla="*/ 1440955 h 3626141"/>
              <a:gd name="connsiteX7" fmla="*/ 86824 w 4714753"/>
              <a:gd name="connsiteY7" fmla="*/ 0 h 3626141"/>
              <a:gd name="connsiteX0" fmla="*/ 78028 w 4705957"/>
              <a:gd name="connsiteY0" fmla="*/ 0 h 3626141"/>
              <a:gd name="connsiteX1" fmla="*/ 4705957 w 4705957"/>
              <a:gd name="connsiteY1" fmla="*/ 280569 h 3626141"/>
              <a:gd name="connsiteX2" fmla="*/ 4152362 w 4705957"/>
              <a:gd name="connsiteY2" fmla="*/ 2562091 h 3626141"/>
              <a:gd name="connsiteX3" fmla="*/ 3161330 w 4705957"/>
              <a:gd name="connsiteY3" fmla="*/ 3488780 h 3626141"/>
              <a:gd name="connsiteX4" fmla="*/ 1893673 w 4705957"/>
              <a:gd name="connsiteY4" fmla="*/ 3570638 h 3626141"/>
              <a:gd name="connsiteX5" fmla="*/ 474815 w 4705957"/>
              <a:gd name="connsiteY5" fmla="*/ 3198700 h 3626141"/>
              <a:gd name="connsiteX6" fmla="*/ 0 w 4705957"/>
              <a:gd name="connsiteY6" fmla="*/ 1440955 h 3626141"/>
              <a:gd name="connsiteX7" fmla="*/ 78028 w 4705957"/>
              <a:gd name="connsiteY7" fmla="*/ 0 h 3626141"/>
              <a:gd name="connsiteX0" fmla="*/ 78028 w 4705957"/>
              <a:gd name="connsiteY0" fmla="*/ 0 h 3626141"/>
              <a:gd name="connsiteX1" fmla="*/ 4705957 w 4705957"/>
              <a:gd name="connsiteY1" fmla="*/ 280569 h 3626141"/>
              <a:gd name="connsiteX2" fmla="*/ 4152362 w 4705957"/>
              <a:gd name="connsiteY2" fmla="*/ 2562091 h 3626141"/>
              <a:gd name="connsiteX3" fmla="*/ 3161330 w 4705957"/>
              <a:gd name="connsiteY3" fmla="*/ 3488780 h 3626141"/>
              <a:gd name="connsiteX4" fmla="*/ 1893673 w 4705957"/>
              <a:gd name="connsiteY4" fmla="*/ 3570638 h 3626141"/>
              <a:gd name="connsiteX5" fmla="*/ 474815 w 4705957"/>
              <a:gd name="connsiteY5" fmla="*/ 3198700 h 3626141"/>
              <a:gd name="connsiteX6" fmla="*/ 0 w 4705957"/>
              <a:gd name="connsiteY6" fmla="*/ 1440955 h 3626141"/>
              <a:gd name="connsiteX7" fmla="*/ 78028 w 4705957"/>
              <a:gd name="connsiteY7" fmla="*/ 0 h 3626141"/>
              <a:gd name="connsiteX0" fmla="*/ 78028 w 4705957"/>
              <a:gd name="connsiteY0" fmla="*/ 0 h 3626141"/>
              <a:gd name="connsiteX1" fmla="*/ 4705957 w 4705957"/>
              <a:gd name="connsiteY1" fmla="*/ 280569 h 3626141"/>
              <a:gd name="connsiteX2" fmla="*/ 4152362 w 4705957"/>
              <a:gd name="connsiteY2" fmla="*/ 2562091 h 3626141"/>
              <a:gd name="connsiteX3" fmla="*/ 3161330 w 4705957"/>
              <a:gd name="connsiteY3" fmla="*/ 3488780 h 3626141"/>
              <a:gd name="connsiteX4" fmla="*/ 1893673 w 4705957"/>
              <a:gd name="connsiteY4" fmla="*/ 3570638 h 3626141"/>
              <a:gd name="connsiteX5" fmla="*/ 474815 w 4705957"/>
              <a:gd name="connsiteY5" fmla="*/ 3198700 h 3626141"/>
              <a:gd name="connsiteX6" fmla="*/ 0 w 4705957"/>
              <a:gd name="connsiteY6" fmla="*/ 1440955 h 3626141"/>
              <a:gd name="connsiteX7" fmla="*/ 78028 w 4705957"/>
              <a:gd name="connsiteY7" fmla="*/ 0 h 3626141"/>
              <a:gd name="connsiteX0" fmla="*/ 78028 w 4705957"/>
              <a:gd name="connsiteY0" fmla="*/ 0 h 3626141"/>
              <a:gd name="connsiteX1" fmla="*/ 4705957 w 4705957"/>
              <a:gd name="connsiteY1" fmla="*/ 280569 h 3626141"/>
              <a:gd name="connsiteX2" fmla="*/ 4152362 w 4705957"/>
              <a:gd name="connsiteY2" fmla="*/ 2562091 h 3626141"/>
              <a:gd name="connsiteX3" fmla="*/ 3161330 w 4705957"/>
              <a:gd name="connsiteY3" fmla="*/ 3488780 h 3626141"/>
              <a:gd name="connsiteX4" fmla="*/ 1893673 w 4705957"/>
              <a:gd name="connsiteY4" fmla="*/ 3570638 h 3626141"/>
              <a:gd name="connsiteX5" fmla="*/ 474815 w 4705957"/>
              <a:gd name="connsiteY5" fmla="*/ 3198700 h 3626141"/>
              <a:gd name="connsiteX6" fmla="*/ 0 w 4705957"/>
              <a:gd name="connsiteY6" fmla="*/ 1440955 h 3626141"/>
              <a:gd name="connsiteX7" fmla="*/ 78028 w 4705957"/>
              <a:gd name="connsiteY7" fmla="*/ 0 h 3626141"/>
              <a:gd name="connsiteX0" fmla="*/ 78028 w 4705957"/>
              <a:gd name="connsiteY0" fmla="*/ 662 h 3626803"/>
              <a:gd name="connsiteX1" fmla="*/ 4705957 w 4705957"/>
              <a:gd name="connsiteY1" fmla="*/ 281231 h 3626803"/>
              <a:gd name="connsiteX2" fmla="*/ 4152362 w 4705957"/>
              <a:gd name="connsiteY2" fmla="*/ 2562753 h 3626803"/>
              <a:gd name="connsiteX3" fmla="*/ 3161330 w 4705957"/>
              <a:gd name="connsiteY3" fmla="*/ 3489442 h 3626803"/>
              <a:gd name="connsiteX4" fmla="*/ 1893673 w 4705957"/>
              <a:gd name="connsiteY4" fmla="*/ 3571300 h 3626803"/>
              <a:gd name="connsiteX5" fmla="*/ 474815 w 4705957"/>
              <a:gd name="connsiteY5" fmla="*/ 3199362 h 3626803"/>
              <a:gd name="connsiteX6" fmla="*/ 0 w 4705957"/>
              <a:gd name="connsiteY6" fmla="*/ 1441617 h 3626803"/>
              <a:gd name="connsiteX7" fmla="*/ 78028 w 4705957"/>
              <a:gd name="connsiteY7" fmla="*/ 662 h 3626803"/>
              <a:gd name="connsiteX0" fmla="*/ 55573 w 4705957"/>
              <a:gd name="connsiteY0" fmla="*/ 668 h 3625981"/>
              <a:gd name="connsiteX1" fmla="*/ 4705957 w 4705957"/>
              <a:gd name="connsiteY1" fmla="*/ 280409 h 3625981"/>
              <a:gd name="connsiteX2" fmla="*/ 4152362 w 4705957"/>
              <a:gd name="connsiteY2" fmla="*/ 2561931 h 3625981"/>
              <a:gd name="connsiteX3" fmla="*/ 3161330 w 4705957"/>
              <a:gd name="connsiteY3" fmla="*/ 3488620 h 3625981"/>
              <a:gd name="connsiteX4" fmla="*/ 1893673 w 4705957"/>
              <a:gd name="connsiteY4" fmla="*/ 3570478 h 3625981"/>
              <a:gd name="connsiteX5" fmla="*/ 474815 w 4705957"/>
              <a:gd name="connsiteY5" fmla="*/ 3198540 h 3625981"/>
              <a:gd name="connsiteX6" fmla="*/ 0 w 4705957"/>
              <a:gd name="connsiteY6" fmla="*/ 1440795 h 3625981"/>
              <a:gd name="connsiteX7" fmla="*/ 55573 w 4705957"/>
              <a:gd name="connsiteY7" fmla="*/ 668 h 3625981"/>
              <a:gd name="connsiteX0" fmla="*/ 55573 w 4705957"/>
              <a:gd name="connsiteY0" fmla="*/ 666 h 3625979"/>
              <a:gd name="connsiteX1" fmla="*/ 4705957 w 4705957"/>
              <a:gd name="connsiteY1" fmla="*/ 280407 h 3625979"/>
              <a:gd name="connsiteX2" fmla="*/ 4152362 w 4705957"/>
              <a:gd name="connsiteY2" fmla="*/ 2561929 h 3625979"/>
              <a:gd name="connsiteX3" fmla="*/ 3161330 w 4705957"/>
              <a:gd name="connsiteY3" fmla="*/ 3488618 h 3625979"/>
              <a:gd name="connsiteX4" fmla="*/ 1893673 w 4705957"/>
              <a:gd name="connsiteY4" fmla="*/ 3570476 h 3625979"/>
              <a:gd name="connsiteX5" fmla="*/ 474815 w 4705957"/>
              <a:gd name="connsiteY5" fmla="*/ 3198538 h 3625979"/>
              <a:gd name="connsiteX6" fmla="*/ 0 w 4705957"/>
              <a:gd name="connsiteY6" fmla="*/ 1440793 h 3625979"/>
              <a:gd name="connsiteX7" fmla="*/ 55573 w 4705957"/>
              <a:gd name="connsiteY7" fmla="*/ 666 h 36259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05957" h="3625979">
                <a:moveTo>
                  <a:pt x="55573" y="666"/>
                </a:moveTo>
                <a:cubicBezTo>
                  <a:pt x="297573" y="-12043"/>
                  <a:pt x="3397265" y="159662"/>
                  <a:pt x="4705957" y="280407"/>
                </a:cubicBezTo>
                <a:cubicBezTo>
                  <a:pt x="4551076" y="1109015"/>
                  <a:pt x="4347668" y="2061574"/>
                  <a:pt x="4152362" y="2561929"/>
                </a:cubicBezTo>
                <a:cubicBezTo>
                  <a:pt x="3861286" y="3099087"/>
                  <a:pt x="3521198" y="3279823"/>
                  <a:pt x="3161330" y="3488618"/>
                </a:cubicBezTo>
                <a:cubicBezTo>
                  <a:pt x="2801462" y="3697413"/>
                  <a:pt x="2341425" y="3618823"/>
                  <a:pt x="1893673" y="3570476"/>
                </a:cubicBezTo>
                <a:cubicBezTo>
                  <a:pt x="1445921" y="3522129"/>
                  <a:pt x="713451" y="3269843"/>
                  <a:pt x="474815" y="3198538"/>
                </a:cubicBezTo>
                <a:cubicBezTo>
                  <a:pt x="41150" y="2458902"/>
                  <a:pt x="37182" y="1927332"/>
                  <a:pt x="0" y="1440793"/>
                </a:cubicBezTo>
                <a:cubicBezTo>
                  <a:pt x="20825" y="886399"/>
                  <a:pt x="4940" y="8837"/>
                  <a:pt x="55573" y="666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9" name="Isosceles Triangle 2">
            <a:extLst>
              <a:ext uri="{FF2B5EF4-FFF2-40B4-BE49-F238E27FC236}">
                <a16:creationId xmlns:a16="http://schemas.microsoft.com/office/drawing/2014/main" id="{9F4BFFA1-967A-A45A-A691-64C3E3574330}"/>
              </a:ext>
            </a:extLst>
          </p:cNvPr>
          <p:cNvSpPr/>
          <p:nvPr/>
        </p:nvSpPr>
        <p:spPr>
          <a:xfrm rot="6805257">
            <a:off x="5405552" y="4933006"/>
            <a:ext cx="2491987" cy="2489774"/>
          </a:xfrm>
          <a:custGeom>
            <a:avLst/>
            <a:gdLst>
              <a:gd name="connsiteX0" fmla="*/ 0 w 1452562"/>
              <a:gd name="connsiteY0" fmla="*/ 1151164 h 1151164"/>
              <a:gd name="connsiteX1" fmla="*/ 726281 w 1452562"/>
              <a:gd name="connsiteY1" fmla="*/ 0 h 1151164"/>
              <a:gd name="connsiteX2" fmla="*/ 1452562 w 1452562"/>
              <a:gd name="connsiteY2" fmla="*/ 1151164 h 1151164"/>
              <a:gd name="connsiteX3" fmla="*/ 0 w 1452562"/>
              <a:gd name="connsiteY3" fmla="*/ 1151164 h 1151164"/>
              <a:gd name="connsiteX0" fmla="*/ 0 w 1385281"/>
              <a:gd name="connsiteY0" fmla="*/ 1151164 h 1165456"/>
              <a:gd name="connsiteX1" fmla="*/ 726281 w 1385281"/>
              <a:gd name="connsiteY1" fmla="*/ 0 h 1165456"/>
              <a:gd name="connsiteX2" fmla="*/ 1385281 w 1385281"/>
              <a:gd name="connsiteY2" fmla="*/ 1165456 h 1165456"/>
              <a:gd name="connsiteX3" fmla="*/ 0 w 1385281"/>
              <a:gd name="connsiteY3" fmla="*/ 1151164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15084 w 1289089"/>
              <a:gd name="connsiteY0" fmla="*/ 1159324 h 1287321"/>
              <a:gd name="connsiteX1" fmla="*/ 573167 w 1289089"/>
              <a:gd name="connsiteY1" fmla="*/ 152458 h 1287321"/>
              <a:gd name="connsiteX2" fmla="*/ 630089 w 1289089"/>
              <a:gd name="connsiteY2" fmla="*/ 121865 h 1287321"/>
              <a:gd name="connsiteX3" fmla="*/ 1289089 w 1289089"/>
              <a:gd name="connsiteY3" fmla="*/ 1287321 h 1287321"/>
              <a:gd name="connsiteX4" fmla="*/ 15084 w 1289089"/>
              <a:gd name="connsiteY4" fmla="*/ 1159324 h 1287321"/>
              <a:gd name="connsiteX0" fmla="*/ 15084 w 1289089"/>
              <a:gd name="connsiteY0" fmla="*/ 1092203 h 1220200"/>
              <a:gd name="connsiteX1" fmla="*/ 573167 w 1289089"/>
              <a:gd name="connsiteY1" fmla="*/ 85337 h 1220200"/>
              <a:gd name="connsiteX2" fmla="*/ 682867 w 1289089"/>
              <a:gd name="connsiteY2" fmla="*/ 214810 h 1220200"/>
              <a:gd name="connsiteX3" fmla="*/ 1289089 w 1289089"/>
              <a:gd name="connsiteY3" fmla="*/ 1220200 h 1220200"/>
              <a:gd name="connsiteX4" fmla="*/ 15084 w 1289089"/>
              <a:gd name="connsiteY4" fmla="*/ 1092203 h 1220200"/>
              <a:gd name="connsiteX0" fmla="*/ 15284 w 1289289"/>
              <a:gd name="connsiteY0" fmla="*/ 1019701 h 1147698"/>
              <a:gd name="connsiteX1" fmla="*/ 564801 w 1289289"/>
              <a:gd name="connsiteY1" fmla="*/ 129029 h 1147698"/>
              <a:gd name="connsiteX2" fmla="*/ 683067 w 1289289"/>
              <a:gd name="connsiteY2" fmla="*/ 142308 h 1147698"/>
              <a:gd name="connsiteX3" fmla="*/ 1289289 w 1289289"/>
              <a:gd name="connsiteY3" fmla="*/ 1147698 h 1147698"/>
              <a:gd name="connsiteX4" fmla="*/ 15284 w 1289289"/>
              <a:gd name="connsiteY4" fmla="*/ 1019701 h 1147698"/>
              <a:gd name="connsiteX0" fmla="*/ 15284 w 1289289"/>
              <a:gd name="connsiteY0" fmla="*/ 983373 h 1111370"/>
              <a:gd name="connsiteX1" fmla="*/ 564801 w 1289289"/>
              <a:gd name="connsiteY1" fmla="*/ 92701 h 1111370"/>
              <a:gd name="connsiteX2" fmla="*/ 683067 w 1289289"/>
              <a:gd name="connsiteY2" fmla="*/ 105980 h 1111370"/>
              <a:gd name="connsiteX3" fmla="*/ 1289289 w 1289289"/>
              <a:gd name="connsiteY3" fmla="*/ 1111370 h 1111370"/>
              <a:gd name="connsiteX4" fmla="*/ 15284 w 1289289"/>
              <a:gd name="connsiteY4" fmla="*/ 983373 h 1111370"/>
              <a:gd name="connsiteX0" fmla="*/ 16242 w 1290247"/>
              <a:gd name="connsiteY0" fmla="*/ 983373 h 1111370"/>
              <a:gd name="connsiteX1" fmla="*/ 565759 w 1290247"/>
              <a:gd name="connsiteY1" fmla="*/ 92701 h 1111370"/>
              <a:gd name="connsiteX2" fmla="*/ 684025 w 1290247"/>
              <a:gd name="connsiteY2" fmla="*/ 105980 h 1111370"/>
              <a:gd name="connsiteX3" fmla="*/ 1290247 w 1290247"/>
              <a:gd name="connsiteY3" fmla="*/ 1111370 h 1111370"/>
              <a:gd name="connsiteX4" fmla="*/ 16242 w 1290247"/>
              <a:gd name="connsiteY4" fmla="*/ 983373 h 1111370"/>
              <a:gd name="connsiteX0" fmla="*/ 0 w 1274005"/>
              <a:gd name="connsiteY0" fmla="*/ 983373 h 1111370"/>
              <a:gd name="connsiteX1" fmla="*/ 549517 w 1274005"/>
              <a:gd name="connsiteY1" fmla="*/ 92701 h 1111370"/>
              <a:gd name="connsiteX2" fmla="*/ 667783 w 1274005"/>
              <a:gd name="connsiteY2" fmla="*/ 105980 h 1111370"/>
              <a:gd name="connsiteX3" fmla="*/ 1274005 w 1274005"/>
              <a:gd name="connsiteY3" fmla="*/ 1111370 h 1111370"/>
              <a:gd name="connsiteX4" fmla="*/ 0 w 1274005"/>
              <a:gd name="connsiteY4" fmla="*/ 983373 h 1111370"/>
              <a:gd name="connsiteX0" fmla="*/ 0 w 1274005"/>
              <a:gd name="connsiteY0" fmla="*/ 972764 h 1100761"/>
              <a:gd name="connsiteX1" fmla="*/ 524276 w 1274005"/>
              <a:gd name="connsiteY1" fmla="*/ 112898 h 1100761"/>
              <a:gd name="connsiteX2" fmla="*/ 667783 w 1274005"/>
              <a:gd name="connsiteY2" fmla="*/ 95371 h 1100761"/>
              <a:gd name="connsiteX3" fmla="*/ 1274005 w 1274005"/>
              <a:gd name="connsiteY3" fmla="*/ 1100761 h 1100761"/>
              <a:gd name="connsiteX4" fmla="*/ 0 w 1274005"/>
              <a:gd name="connsiteY4" fmla="*/ 972764 h 1100761"/>
              <a:gd name="connsiteX0" fmla="*/ 0 w 1274005"/>
              <a:gd name="connsiteY0" fmla="*/ 971972 h 1099969"/>
              <a:gd name="connsiteX1" fmla="*/ 524276 w 1274005"/>
              <a:gd name="connsiteY1" fmla="*/ 112106 h 1099969"/>
              <a:gd name="connsiteX2" fmla="*/ 667783 w 1274005"/>
              <a:gd name="connsiteY2" fmla="*/ 94579 h 1099969"/>
              <a:gd name="connsiteX3" fmla="*/ 1274005 w 1274005"/>
              <a:gd name="connsiteY3" fmla="*/ 1099969 h 1099969"/>
              <a:gd name="connsiteX4" fmla="*/ 0 w 1274005"/>
              <a:gd name="connsiteY4" fmla="*/ 971972 h 1099969"/>
              <a:gd name="connsiteX0" fmla="*/ 0 w 1274005"/>
              <a:gd name="connsiteY0" fmla="*/ 965402 h 1093399"/>
              <a:gd name="connsiteX1" fmla="*/ 524276 w 1274005"/>
              <a:gd name="connsiteY1" fmla="*/ 105536 h 1093399"/>
              <a:gd name="connsiteX2" fmla="*/ 674791 w 1274005"/>
              <a:gd name="connsiteY2" fmla="*/ 97657 h 1093399"/>
              <a:gd name="connsiteX3" fmla="*/ 1274005 w 1274005"/>
              <a:gd name="connsiteY3" fmla="*/ 1093399 h 1093399"/>
              <a:gd name="connsiteX4" fmla="*/ 0 w 1274005"/>
              <a:gd name="connsiteY4" fmla="*/ 965402 h 1093399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74005 w 1274005"/>
              <a:gd name="connsiteY3" fmla="*/ 1085092 h 1085092"/>
              <a:gd name="connsiteX4" fmla="*/ 0 w 1274005"/>
              <a:gd name="connsiteY4" fmla="*/ 957095 h 1085092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17518 w 1274005"/>
              <a:gd name="connsiteY3" fmla="*/ 956420 h 1085092"/>
              <a:gd name="connsiteX4" fmla="*/ 1274005 w 1274005"/>
              <a:gd name="connsiteY4" fmla="*/ 1085092 h 1085092"/>
              <a:gd name="connsiteX5" fmla="*/ 0 w 1274005"/>
              <a:gd name="connsiteY5" fmla="*/ 957095 h 1085092"/>
              <a:gd name="connsiteX0" fmla="*/ 0 w 1239372"/>
              <a:gd name="connsiteY0" fmla="*/ 957095 h 1088139"/>
              <a:gd name="connsiteX1" fmla="*/ 524276 w 1239372"/>
              <a:gd name="connsiteY1" fmla="*/ 97229 h 1088139"/>
              <a:gd name="connsiteX2" fmla="*/ 674791 w 1239372"/>
              <a:gd name="connsiteY2" fmla="*/ 89350 h 1088139"/>
              <a:gd name="connsiteX3" fmla="*/ 1217518 w 1239372"/>
              <a:gd name="connsiteY3" fmla="*/ 956420 h 1088139"/>
              <a:gd name="connsiteX4" fmla="*/ 1239372 w 1239372"/>
              <a:gd name="connsiteY4" fmla="*/ 1088139 h 1088139"/>
              <a:gd name="connsiteX5" fmla="*/ 0 w 1239372"/>
              <a:gd name="connsiteY5" fmla="*/ 957095 h 1088139"/>
              <a:gd name="connsiteX0" fmla="*/ 0 w 1255895"/>
              <a:gd name="connsiteY0" fmla="*/ 957095 h 1087474"/>
              <a:gd name="connsiteX1" fmla="*/ 524276 w 1255895"/>
              <a:gd name="connsiteY1" fmla="*/ 97229 h 1087474"/>
              <a:gd name="connsiteX2" fmla="*/ 674791 w 1255895"/>
              <a:gd name="connsiteY2" fmla="*/ 89350 h 1087474"/>
              <a:gd name="connsiteX3" fmla="*/ 1217518 w 1255895"/>
              <a:gd name="connsiteY3" fmla="*/ 956420 h 1087474"/>
              <a:gd name="connsiteX4" fmla="*/ 1255895 w 1255895"/>
              <a:gd name="connsiteY4" fmla="*/ 1087474 h 1087474"/>
              <a:gd name="connsiteX5" fmla="*/ 0 w 1255895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8788"/>
              <a:gd name="connsiteX1" fmla="*/ 524276 w 1262004"/>
              <a:gd name="connsiteY1" fmla="*/ 97229 h 1088788"/>
              <a:gd name="connsiteX2" fmla="*/ 674791 w 1262004"/>
              <a:gd name="connsiteY2" fmla="*/ 89350 h 1088788"/>
              <a:gd name="connsiteX3" fmla="*/ 1217518 w 1262004"/>
              <a:gd name="connsiteY3" fmla="*/ 956420 h 1088788"/>
              <a:gd name="connsiteX4" fmla="*/ 1255895 w 1262004"/>
              <a:gd name="connsiteY4" fmla="*/ 1087474 h 1088788"/>
              <a:gd name="connsiteX5" fmla="*/ 0 w 1262004"/>
              <a:gd name="connsiteY5" fmla="*/ 957095 h 1088788"/>
              <a:gd name="connsiteX0" fmla="*/ 0 w 1213249"/>
              <a:gd name="connsiteY0" fmla="*/ 1236679 h 1243473"/>
              <a:gd name="connsiteX1" fmla="*/ 475521 w 1213249"/>
              <a:gd name="connsiteY1" fmla="*/ 97229 h 1243473"/>
              <a:gd name="connsiteX2" fmla="*/ 626036 w 1213249"/>
              <a:gd name="connsiteY2" fmla="*/ 89350 h 1243473"/>
              <a:gd name="connsiteX3" fmla="*/ 1168763 w 1213249"/>
              <a:gd name="connsiteY3" fmla="*/ 956420 h 1243473"/>
              <a:gd name="connsiteX4" fmla="*/ 1207140 w 1213249"/>
              <a:gd name="connsiteY4" fmla="*/ 1087474 h 1243473"/>
              <a:gd name="connsiteX5" fmla="*/ 0 w 1213249"/>
              <a:gd name="connsiteY5" fmla="*/ 1236679 h 1243473"/>
              <a:gd name="connsiteX0" fmla="*/ 0 w 1213249"/>
              <a:gd name="connsiteY0" fmla="*/ 1236679 h 1243473"/>
              <a:gd name="connsiteX1" fmla="*/ 475521 w 1213249"/>
              <a:gd name="connsiteY1" fmla="*/ 97229 h 1243473"/>
              <a:gd name="connsiteX2" fmla="*/ 626036 w 1213249"/>
              <a:gd name="connsiteY2" fmla="*/ 89350 h 1243473"/>
              <a:gd name="connsiteX3" fmla="*/ 1168763 w 1213249"/>
              <a:gd name="connsiteY3" fmla="*/ 956420 h 1243473"/>
              <a:gd name="connsiteX4" fmla="*/ 1207140 w 1213249"/>
              <a:gd name="connsiteY4" fmla="*/ 1087474 h 1243473"/>
              <a:gd name="connsiteX5" fmla="*/ 0 w 1213249"/>
              <a:gd name="connsiteY5" fmla="*/ 1236679 h 1243473"/>
              <a:gd name="connsiteX0" fmla="*/ 0 w 1118961"/>
              <a:gd name="connsiteY0" fmla="*/ 1124865 h 1139344"/>
              <a:gd name="connsiteX1" fmla="*/ 381233 w 1118961"/>
              <a:gd name="connsiteY1" fmla="*/ 97229 h 1139344"/>
              <a:gd name="connsiteX2" fmla="*/ 531748 w 1118961"/>
              <a:gd name="connsiteY2" fmla="*/ 89350 h 1139344"/>
              <a:gd name="connsiteX3" fmla="*/ 1074475 w 1118961"/>
              <a:gd name="connsiteY3" fmla="*/ 956420 h 1139344"/>
              <a:gd name="connsiteX4" fmla="*/ 1112852 w 1118961"/>
              <a:gd name="connsiteY4" fmla="*/ 1087474 h 1139344"/>
              <a:gd name="connsiteX5" fmla="*/ 0 w 1118961"/>
              <a:gd name="connsiteY5" fmla="*/ 1124865 h 1139344"/>
              <a:gd name="connsiteX0" fmla="*/ 0 w 1118961"/>
              <a:gd name="connsiteY0" fmla="*/ 1124865 h 1139344"/>
              <a:gd name="connsiteX1" fmla="*/ 381233 w 1118961"/>
              <a:gd name="connsiteY1" fmla="*/ 97229 h 1139344"/>
              <a:gd name="connsiteX2" fmla="*/ 531748 w 1118961"/>
              <a:gd name="connsiteY2" fmla="*/ 89350 h 1139344"/>
              <a:gd name="connsiteX3" fmla="*/ 1074475 w 1118961"/>
              <a:gd name="connsiteY3" fmla="*/ 956420 h 1139344"/>
              <a:gd name="connsiteX4" fmla="*/ 1112852 w 1118961"/>
              <a:gd name="connsiteY4" fmla="*/ 1087474 h 1139344"/>
              <a:gd name="connsiteX5" fmla="*/ 0 w 1118961"/>
              <a:gd name="connsiteY5" fmla="*/ 1124865 h 1139344"/>
              <a:gd name="connsiteX0" fmla="*/ 0 w 1141041"/>
              <a:gd name="connsiteY0" fmla="*/ 1092540 h 1113741"/>
              <a:gd name="connsiteX1" fmla="*/ 403313 w 1141041"/>
              <a:gd name="connsiteY1" fmla="*/ 97229 h 1113741"/>
              <a:gd name="connsiteX2" fmla="*/ 553828 w 1141041"/>
              <a:gd name="connsiteY2" fmla="*/ 89350 h 1113741"/>
              <a:gd name="connsiteX3" fmla="*/ 1096555 w 1141041"/>
              <a:gd name="connsiteY3" fmla="*/ 956420 h 1113741"/>
              <a:gd name="connsiteX4" fmla="*/ 1134932 w 1141041"/>
              <a:gd name="connsiteY4" fmla="*/ 1087474 h 1113741"/>
              <a:gd name="connsiteX5" fmla="*/ 0 w 1141041"/>
              <a:gd name="connsiteY5" fmla="*/ 1092540 h 1113741"/>
              <a:gd name="connsiteX0" fmla="*/ 0 w 1141041"/>
              <a:gd name="connsiteY0" fmla="*/ 1148921 h 1170122"/>
              <a:gd name="connsiteX1" fmla="*/ 403313 w 1141041"/>
              <a:gd name="connsiteY1" fmla="*/ 153610 h 1170122"/>
              <a:gd name="connsiteX2" fmla="*/ 553828 w 1141041"/>
              <a:gd name="connsiteY2" fmla="*/ 68870 h 1170122"/>
              <a:gd name="connsiteX3" fmla="*/ 1096555 w 1141041"/>
              <a:gd name="connsiteY3" fmla="*/ 1012801 h 1170122"/>
              <a:gd name="connsiteX4" fmla="*/ 1134932 w 1141041"/>
              <a:gd name="connsiteY4" fmla="*/ 1143855 h 1170122"/>
              <a:gd name="connsiteX5" fmla="*/ 0 w 1141041"/>
              <a:gd name="connsiteY5" fmla="*/ 1148921 h 1170122"/>
              <a:gd name="connsiteX0" fmla="*/ 0 w 1141041"/>
              <a:gd name="connsiteY0" fmla="*/ 1180261 h 1201462"/>
              <a:gd name="connsiteX1" fmla="*/ 447118 w 1141041"/>
              <a:gd name="connsiteY1" fmla="*/ 78808 h 1201462"/>
              <a:gd name="connsiteX2" fmla="*/ 553828 w 1141041"/>
              <a:gd name="connsiteY2" fmla="*/ 100210 h 1201462"/>
              <a:gd name="connsiteX3" fmla="*/ 1096555 w 1141041"/>
              <a:gd name="connsiteY3" fmla="*/ 1044141 h 1201462"/>
              <a:gd name="connsiteX4" fmla="*/ 1134932 w 1141041"/>
              <a:gd name="connsiteY4" fmla="*/ 1175195 h 1201462"/>
              <a:gd name="connsiteX5" fmla="*/ 0 w 1141041"/>
              <a:gd name="connsiteY5" fmla="*/ 1180261 h 1201462"/>
              <a:gd name="connsiteX0" fmla="*/ 0 w 1141041"/>
              <a:gd name="connsiteY0" fmla="*/ 1168083 h 1189284"/>
              <a:gd name="connsiteX1" fmla="*/ 447118 w 1141041"/>
              <a:gd name="connsiteY1" fmla="*/ 66630 h 1189284"/>
              <a:gd name="connsiteX2" fmla="*/ 553828 w 1141041"/>
              <a:gd name="connsiteY2" fmla="*/ 88032 h 1189284"/>
              <a:gd name="connsiteX3" fmla="*/ 1096555 w 1141041"/>
              <a:gd name="connsiteY3" fmla="*/ 1031963 h 1189284"/>
              <a:gd name="connsiteX4" fmla="*/ 1134932 w 1141041"/>
              <a:gd name="connsiteY4" fmla="*/ 1163017 h 1189284"/>
              <a:gd name="connsiteX5" fmla="*/ 0 w 1141041"/>
              <a:gd name="connsiteY5" fmla="*/ 1168083 h 1189284"/>
              <a:gd name="connsiteX0" fmla="*/ 0 w 1141041"/>
              <a:gd name="connsiteY0" fmla="*/ 1153064 h 1174265"/>
              <a:gd name="connsiteX1" fmla="*/ 447118 w 1141041"/>
              <a:gd name="connsiteY1" fmla="*/ 51611 h 1174265"/>
              <a:gd name="connsiteX2" fmla="*/ 553828 w 1141041"/>
              <a:gd name="connsiteY2" fmla="*/ 73013 h 1174265"/>
              <a:gd name="connsiteX3" fmla="*/ 1096555 w 1141041"/>
              <a:gd name="connsiteY3" fmla="*/ 1016944 h 1174265"/>
              <a:gd name="connsiteX4" fmla="*/ 1134932 w 1141041"/>
              <a:gd name="connsiteY4" fmla="*/ 1147998 h 1174265"/>
              <a:gd name="connsiteX5" fmla="*/ 0 w 1141041"/>
              <a:gd name="connsiteY5" fmla="*/ 1153064 h 1174265"/>
              <a:gd name="connsiteX0" fmla="*/ 0 w 1141041"/>
              <a:gd name="connsiteY0" fmla="*/ 1153064 h 1154648"/>
              <a:gd name="connsiteX1" fmla="*/ 447118 w 1141041"/>
              <a:gd name="connsiteY1" fmla="*/ 51611 h 1154648"/>
              <a:gd name="connsiteX2" fmla="*/ 553828 w 1141041"/>
              <a:gd name="connsiteY2" fmla="*/ 73013 h 1154648"/>
              <a:gd name="connsiteX3" fmla="*/ 1096555 w 1141041"/>
              <a:gd name="connsiteY3" fmla="*/ 1016944 h 1154648"/>
              <a:gd name="connsiteX4" fmla="*/ 1134932 w 1141041"/>
              <a:gd name="connsiteY4" fmla="*/ 1147998 h 1154648"/>
              <a:gd name="connsiteX5" fmla="*/ 0 w 1141041"/>
              <a:gd name="connsiteY5" fmla="*/ 1153064 h 1154648"/>
              <a:gd name="connsiteX0" fmla="*/ 0 w 1141041"/>
              <a:gd name="connsiteY0" fmla="*/ 1153064 h 1154648"/>
              <a:gd name="connsiteX1" fmla="*/ 447118 w 1141041"/>
              <a:gd name="connsiteY1" fmla="*/ 51611 h 1154648"/>
              <a:gd name="connsiteX2" fmla="*/ 553828 w 1141041"/>
              <a:gd name="connsiteY2" fmla="*/ 73013 h 1154648"/>
              <a:gd name="connsiteX3" fmla="*/ 1096555 w 1141041"/>
              <a:gd name="connsiteY3" fmla="*/ 1016944 h 1154648"/>
              <a:gd name="connsiteX4" fmla="*/ 1134932 w 1141041"/>
              <a:gd name="connsiteY4" fmla="*/ 1147998 h 1154648"/>
              <a:gd name="connsiteX5" fmla="*/ 0 w 1141041"/>
              <a:gd name="connsiteY5" fmla="*/ 1153064 h 1154648"/>
              <a:gd name="connsiteX0" fmla="*/ 0 w 1168418"/>
              <a:gd name="connsiteY0" fmla="*/ 1149404 h 1153680"/>
              <a:gd name="connsiteX1" fmla="*/ 474495 w 1168418"/>
              <a:gd name="connsiteY1" fmla="*/ 51611 h 1153680"/>
              <a:gd name="connsiteX2" fmla="*/ 581205 w 1168418"/>
              <a:gd name="connsiteY2" fmla="*/ 73013 h 1153680"/>
              <a:gd name="connsiteX3" fmla="*/ 1123932 w 1168418"/>
              <a:gd name="connsiteY3" fmla="*/ 1016944 h 1153680"/>
              <a:gd name="connsiteX4" fmla="*/ 1162309 w 1168418"/>
              <a:gd name="connsiteY4" fmla="*/ 1147998 h 1153680"/>
              <a:gd name="connsiteX5" fmla="*/ 0 w 1168418"/>
              <a:gd name="connsiteY5" fmla="*/ 1149404 h 1153680"/>
              <a:gd name="connsiteX0" fmla="*/ 0 w 1176356"/>
              <a:gd name="connsiteY0" fmla="*/ 1149404 h 1150420"/>
              <a:gd name="connsiteX1" fmla="*/ 474495 w 1176356"/>
              <a:gd name="connsiteY1" fmla="*/ 51611 h 1150420"/>
              <a:gd name="connsiteX2" fmla="*/ 581205 w 1176356"/>
              <a:gd name="connsiteY2" fmla="*/ 73013 h 1150420"/>
              <a:gd name="connsiteX3" fmla="*/ 1123932 w 1176356"/>
              <a:gd name="connsiteY3" fmla="*/ 1016944 h 1150420"/>
              <a:gd name="connsiteX4" fmla="*/ 1170951 w 1176356"/>
              <a:gd name="connsiteY4" fmla="*/ 1143496 h 1150420"/>
              <a:gd name="connsiteX5" fmla="*/ 0 w 1176356"/>
              <a:gd name="connsiteY5" fmla="*/ 1149404 h 1150420"/>
              <a:gd name="connsiteX0" fmla="*/ 0 w 1179217"/>
              <a:gd name="connsiteY0" fmla="*/ 1149404 h 1150420"/>
              <a:gd name="connsiteX1" fmla="*/ 474495 w 1179217"/>
              <a:gd name="connsiteY1" fmla="*/ 51611 h 1150420"/>
              <a:gd name="connsiteX2" fmla="*/ 581205 w 1179217"/>
              <a:gd name="connsiteY2" fmla="*/ 73013 h 1150420"/>
              <a:gd name="connsiteX3" fmla="*/ 1123932 w 1179217"/>
              <a:gd name="connsiteY3" fmla="*/ 1016944 h 1150420"/>
              <a:gd name="connsiteX4" fmla="*/ 1170951 w 1179217"/>
              <a:gd name="connsiteY4" fmla="*/ 1143496 h 1150420"/>
              <a:gd name="connsiteX5" fmla="*/ 0 w 1179217"/>
              <a:gd name="connsiteY5" fmla="*/ 1149404 h 1150420"/>
              <a:gd name="connsiteX0" fmla="*/ 0 w 1179217"/>
              <a:gd name="connsiteY0" fmla="*/ 1149404 h 1150420"/>
              <a:gd name="connsiteX1" fmla="*/ 474495 w 1179217"/>
              <a:gd name="connsiteY1" fmla="*/ 51611 h 1150420"/>
              <a:gd name="connsiteX2" fmla="*/ 581205 w 1179217"/>
              <a:gd name="connsiteY2" fmla="*/ 73013 h 1150420"/>
              <a:gd name="connsiteX3" fmla="*/ 1123932 w 1179217"/>
              <a:gd name="connsiteY3" fmla="*/ 1016944 h 1150420"/>
              <a:gd name="connsiteX4" fmla="*/ 1170951 w 1179217"/>
              <a:gd name="connsiteY4" fmla="*/ 1143496 h 1150420"/>
              <a:gd name="connsiteX5" fmla="*/ 0 w 1179217"/>
              <a:gd name="connsiteY5" fmla="*/ 1149404 h 1150420"/>
              <a:gd name="connsiteX0" fmla="*/ 0 w 1179217"/>
              <a:gd name="connsiteY0" fmla="*/ 1170456 h 1171472"/>
              <a:gd name="connsiteX1" fmla="*/ 474495 w 1179217"/>
              <a:gd name="connsiteY1" fmla="*/ 72663 h 1171472"/>
              <a:gd name="connsiteX2" fmla="*/ 565172 w 1179217"/>
              <a:gd name="connsiteY2" fmla="*/ 63114 h 1171472"/>
              <a:gd name="connsiteX3" fmla="*/ 1123932 w 1179217"/>
              <a:gd name="connsiteY3" fmla="*/ 1037996 h 1171472"/>
              <a:gd name="connsiteX4" fmla="*/ 1170951 w 1179217"/>
              <a:gd name="connsiteY4" fmla="*/ 1164548 h 1171472"/>
              <a:gd name="connsiteX5" fmla="*/ 0 w 1179217"/>
              <a:gd name="connsiteY5" fmla="*/ 1170456 h 1171472"/>
              <a:gd name="connsiteX0" fmla="*/ 0 w 1179217"/>
              <a:gd name="connsiteY0" fmla="*/ 1174575 h 1175591"/>
              <a:gd name="connsiteX1" fmla="*/ 474495 w 1179217"/>
              <a:gd name="connsiteY1" fmla="*/ 76782 h 1175591"/>
              <a:gd name="connsiteX2" fmla="*/ 565172 w 1179217"/>
              <a:gd name="connsiteY2" fmla="*/ 67233 h 1175591"/>
              <a:gd name="connsiteX3" fmla="*/ 1123932 w 1179217"/>
              <a:gd name="connsiteY3" fmla="*/ 1042115 h 1175591"/>
              <a:gd name="connsiteX4" fmla="*/ 1170951 w 1179217"/>
              <a:gd name="connsiteY4" fmla="*/ 1168667 h 1175591"/>
              <a:gd name="connsiteX5" fmla="*/ 0 w 1179217"/>
              <a:gd name="connsiteY5" fmla="*/ 1174575 h 1175591"/>
              <a:gd name="connsiteX0" fmla="*/ 0 w 1179217"/>
              <a:gd name="connsiteY0" fmla="*/ 1152940 h 1153956"/>
              <a:gd name="connsiteX1" fmla="*/ 474495 w 1179217"/>
              <a:gd name="connsiteY1" fmla="*/ 55147 h 1153956"/>
              <a:gd name="connsiteX2" fmla="*/ 565172 w 1179217"/>
              <a:gd name="connsiteY2" fmla="*/ 45598 h 1153956"/>
              <a:gd name="connsiteX3" fmla="*/ 1123932 w 1179217"/>
              <a:gd name="connsiteY3" fmla="*/ 1020480 h 1153956"/>
              <a:gd name="connsiteX4" fmla="*/ 1170951 w 1179217"/>
              <a:gd name="connsiteY4" fmla="*/ 1147032 h 1153956"/>
              <a:gd name="connsiteX5" fmla="*/ 0 w 1179217"/>
              <a:gd name="connsiteY5" fmla="*/ 1152940 h 1153956"/>
              <a:gd name="connsiteX0" fmla="*/ 0 w 1179217"/>
              <a:gd name="connsiteY0" fmla="*/ 1152940 h 1153956"/>
              <a:gd name="connsiteX1" fmla="*/ 474495 w 1179217"/>
              <a:gd name="connsiteY1" fmla="*/ 55147 h 1153956"/>
              <a:gd name="connsiteX2" fmla="*/ 565172 w 1179217"/>
              <a:gd name="connsiteY2" fmla="*/ 45598 h 1153956"/>
              <a:gd name="connsiteX3" fmla="*/ 1123932 w 1179217"/>
              <a:gd name="connsiteY3" fmla="*/ 1020480 h 1153956"/>
              <a:gd name="connsiteX4" fmla="*/ 1170951 w 1179217"/>
              <a:gd name="connsiteY4" fmla="*/ 1147032 h 1153956"/>
              <a:gd name="connsiteX5" fmla="*/ 0 w 1179217"/>
              <a:gd name="connsiteY5" fmla="*/ 1152940 h 1153956"/>
              <a:gd name="connsiteX0" fmla="*/ 5 w 1179222"/>
              <a:gd name="connsiteY0" fmla="*/ 1152940 h 1161152"/>
              <a:gd name="connsiteX1" fmla="*/ 474500 w 1179222"/>
              <a:gd name="connsiteY1" fmla="*/ 55147 h 1161152"/>
              <a:gd name="connsiteX2" fmla="*/ 565177 w 1179222"/>
              <a:gd name="connsiteY2" fmla="*/ 45598 h 1161152"/>
              <a:gd name="connsiteX3" fmla="*/ 1123937 w 1179222"/>
              <a:gd name="connsiteY3" fmla="*/ 1020480 h 1161152"/>
              <a:gd name="connsiteX4" fmla="*/ 1170956 w 1179222"/>
              <a:gd name="connsiteY4" fmla="*/ 1147032 h 1161152"/>
              <a:gd name="connsiteX5" fmla="*/ 5 w 1179222"/>
              <a:gd name="connsiteY5" fmla="*/ 1152940 h 1161152"/>
              <a:gd name="connsiteX0" fmla="*/ 5 w 1179222"/>
              <a:gd name="connsiteY0" fmla="*/ 1197173 h 1205385"/>
              <a:gd name="connsiteX1" fmla="*/ 474500 w 1179222"/>
              <a:gd name="connsiteY1" fmla="*/ 99380 h 1205385"/>
              <a:gd name="connsiteX2" fmla="*/ 512345 w 1179222"/>
              <a:gd name="connsiteY2" fmla="*/ 51193 h 1205385"/>
              <a:gd name="connsiteX3" fmla="*/ 565177 w 1179222"/>
              <a:gd name="connsiteY3" fmla="*/ 89831 h 1205385"/>
              <a:gd name="connsiteX4" fmla="*/ 1123937 w 1179222"/>
              <a:gd name="connsiteY4" fmla="*/ 1064713 h 1205385"/>
              <a:gd name="connsiteX5" fmla="*/ 1170956 w 1179222"/>
              <a:gd name="connsiteY5" fmla="*/ 1191265 h 1205385"/>
              <a:gd name="connsiteX6" fmla="*/ 5 w 1179222"/>
              <a:gd name="connsiteY6" fmla="*/ 1197173 h 1205385"/>
              <a:gd name="connsiteX0" fmla="*/ 5 w 1179222"/>
              <a:gd name="connsiteY0" fmla="*/ 1197173 h 1205385"/>
              <a:gd name="connsiteX1" fmla="*/ 474500 w 1179222"/>
              <a:gd name="connsiteY1" fmla="*/ 99380 h 1205385"/>
              <a:gd name="connsiteX2" fmla="*/ 512345 w 1179222"/>
              <a:gd name="connsiteY2" fmla="*/ 51193 h 1205385"/>
              <a:gd name="connsiteX3" fmla="*/ 565177 w 1179222"/>
              <a:gd name="connsiteY3" fmla="*/ 89831 h 1205385"/>
              <a:gd name="connsiteX4" fmla="*/ 1123937 w 1179222"/>
              <a:gd name="connsiteY4" fmla="*/ 1064713 h 1205385"/>
              <a:gd name="connsiteX5" fmla="*/ 1170956 w 1179222"/>
              <a:gd name="connsiteY5" fmla="*/ 1191265 h 1205385"/>
              <a:gd name="connsiteX6" fmla="*/ 5 w 1179222"/>
              <a:gd name="connsiteY6" fmla="*/ 1197173 h 1205385"/>
              <a:gd name="connsiteX0" fmla="*/ 5 w 1179222"/>
              <a:gd name="connsiteY0" fmla="*/ 1146061 h 1154273"/>
              <a:gd name="connsiteX1" fmla="*/ 474500 w 1179222"/>
              <a:gd name="connsiteY1" fmla="*/ 48268 h 1154273"/>
              <a:gd name="connsiteX2" fmla="*/ 512345 w 1179222"/>
              <a:gd name="connsiteY2" fmla="*/ 81 h 1154273"/>
              <a:gd name="connsiteX3" fmla="*/ 565177 w 1179222"/>
              <a:gd name="connsiteY3" fmla="*/ 38719 h 1154273"/>
              <a:gd name="connsiteX4" fmla="*/ 1123937 w 1179222"/>
              <a:gd name="connsiteY4" fmla="*/ 1013601 h 1154273"/>
              <a:gd name="connsiteX5" fmla="*/ 1170956 w 1179222"/>
              <a:gd name="connsiteY5" fmla="*/ 1140153 h 1154273"/>
              <a:gd name="connsiteX6" fmla="*/ 5 w 1179222"/>
              <a:gd name="connsiteY6" fmla="*/ 1146061 h 1154273"/>
              <a:gd name="connsiteX0" fmla="*/ 5 w 1179222"/>
              <a:gd name="connsiteY0" fmla="*/ 1202985 h 1211197"/>
              <a:gd name="connsiteX1" fmla="*/ 474500 w 1179222"/>
              <a:gd name="connsiteY1" fmla="*/ 105192 h 1211197"/>
              <a:gd name="connsiteX2" fmla="*/ 512147 w 1179222"/>
              <a:gd name="connsiteY2" fmla="*/ 37561 h 1211197"/>
              <a:gd name="connsiteX3" fmla="*/ 565177 w 1179222"/>
              <a:gd name="connsiteY3" fmla="*/ 95643 h 1211197"/>
              <a:gd name="connsiteX4" fmla="*/ 1123937 w 1179222"/>
              <a:gd name="connsiteY4" fmla="*/ 1070525 h 1211197"/>
              <a:gd name="connsiteX5" fmla="*/ 1170956 w 1179222"/>
              <a:gd name="connsiteY5" fmla="*/ 1197077 h 1211197"/>
              <a:gd name="connsiteX6" fmla="*/ 5 w 1179222"/>
              <a:gd name="connsiteY6" fmla="*/ 1202985 h 1211197"/>
              <a:gd name="connsiteX0" fmla="*/ 5 w 1179222"/>
              <a:gd name="connsiteY0" fmla="*/ 1165967 h 1174179"/>
              <a:gd name="connsiteX1" fmla="*/ 474500 w 1179222"/>
              <a:gd name="connsiteY1" fmla="*/ 68174 h 1174179"/>
              <a:gd name="connsiteX2" fmla="*/ 512147 w 1179222"/>
              <a:gd name="connsiteY2" fmla="*/ 543 h 1174179"/>
              <a:gd name="connsiteX3" fmla="*/ 565177 w 1179222"/>
              <a:gd name="connsiteY3" fmla="*/ 58625 h 1174179"/>
              <a:gd name="connsiteX4" fmla="*/ 1123937 w 1179222"/>
              <a:gd name="connsiteY4" fmla="*/ 1033507 h 1174179"/>
              <a:gd name="connsiteX5" fmla="*/ 1170956 w 1179222"/>
              <a:gd name="connsiteY5" fmla="*/ 1160059 h 1174179"/>
              <a:gd name="connsiteX6" fmla="*/ 5 w 1179222"/>
              <a:gd name="connsiteY6" fmla="*/ 1165967 h 1174179"/>
              <a:gd name="connsiteX0" fmla="*/ 5 w 1179222"/>
              <a:gd name="connsiteY0" fmla="*/ 1165967 h 1174179"/>
              <a:gd name="connsiteX1" fmla="*/ 474500 w 1179222"/>
              <a:gd name="connsiteY1" fmla="*/ 68174 h 1174179"/>
              <a:gd name="connsiteX2" fmla="*/ 512147 w 1179222"/>
              <a:gd name="connsiteY2" fmla="*/ 543 h 1174179"/>
              <a:gd name="connsiteX3" fmla="*/ 565177 w 1179222"/>
              <a:gd name="connsiteY3" fmla="*/ 58625 h 1174179"/>
              <a:gd name="connsiteX4" fmla="*/ 1123937 w 1179222"/>
              <a:gd name="connsiteY4" fmla="*/ 1033507 h 1174179"/>
              <a:gd name="connsiteX5" fmla="*/ 1170956 w 1179222"/>
              <a:gd name="connsiteY5" fmla="*/ 1160059 h 1174179"/>
              <a:gd name="connsiteX6" fmla="*/ 5 w 1179222"/>
              <a:gd name="connsiteY6" fmla="*/ 1165967 h 1174179"/>
              <a:gd name="connsiteX0" fmla="*/ 17 w 1179234"/>
              <a:gd name="connsiteY0" fmla="*/ 1165967 h 1181355"/>
              <a:gd name="connsiteX1" fmla="*/ 474512 w 1179234"/>
              <a:gd name="connsiteY1" fmla="*/ 68174 h 1181355"/>
              <a:gd name="connsiteX2" fmla="*/ 512159 w 1179234"/>
              <a:gd name="connsiteY2" fmla="*/ 543 h 1181355"/>
              <a:gd name="connsiteX3" fmla="*/ 565189 w 1179234"/>
              <a:gd name="connsiteY3" fmla="*/ 58625 h 1181355"/>
              <a:gd name="connsiteX4" fmla="*/ 1123949 w 1179234"/>
              <a:gd name="connsiteY4" fmla="*/ 1033507 h 1181355"/>
              <a:gd name="connsiteX5" fmla="*/ 1170968 w 1179234"/>
              <a:gd name="connsiteY5" fmla="*/ 1160059 h 1181355"/>
              <a:gd name="connsiteX6" fmla="*/ 17 w 1179234"/>
              <a:gd name="connsiteY6" fmla="*/ 1165967 h 11813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79234" h="1181355">
                <a:moveTo>
                  <a:pt x="17" y="1165967"/>
                </a:moveTo>
                <a:cubicBezTo>
                  <a:pt x="31711" y="1023663"/>
                  <a:pt x="332508" y="328732"/>
                  <a:pt x="474512" y="68174"/>
                </a:cubicBezTo>
                <a:cubicBezTo>
                  <a:pt x="496334" y="21109"/>
                  <a:pt x="497046" y="2135"/>
                  <a:pt x="512159" y="543"/>
                </a:cubicBezTo>
                <a:cubicBezTo>
                  <a:pt x="527272" y="-1048"/>
                  <a:pt x="526273" y="-3185"/>
                  <a:pt x="565189" y="58625"/>
                </a:cubicBezTo>
                <a:cubicBezTo>
                  <a:pt x="671797" y="227950"/>
                  <a:pt x="989819" y="789183"/>
                  <a:pt x="1123949" y="1033507"/>
                </a:cubicBezTo>
                <a:cubicBezTo>
                  <a:pt x="1165859" y="1109188"/>
                  <a:pt x="1194005" y="1143068"/>
                  <a:pt x="1170968" y="1160059"/>
                </a:cubicBezTo>
                <a:cubicBezTo>
                  <a:pt x="1135292" y="1174017"/>
                  <a:pt x="-5131" y="1196842"/>
                  <a:pt x="17" y="116596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6BDCCD7B-1AA1-9926-7327-DF59B2CF66E3}"/>
              </a:ext>
            </a:extLst>
          </p:cNvPr>
          <p:cNvSpPr/>
          <p:nvPr/>
        </p:nvSpPr>
        <p:spPr>
          <a:xfrm rot="13174781">
            <a:off x="9960866" y="3904502"/>
            <a:ext cx="2607437" cy="2846432"/>
          </a:xfrm>
          <a:custGeom>
            <a:avLst/>
            <a:gdLst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228517 w 2607437"/>
              <a:gd name="connsiteY13" fmla="*/ 1424183 h 2846432"/>
              <a:gd name="connsiteX14" fmla="*/ 584602 w 2607437"/>
              <a:gd name="connsiteY14" fmla="*/ 1287012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120068 w 2607437"/>
              <a:gd name="connsiteY20" fmla="*/ 872201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424110 w 2607437"/>
              <a:gd name="connsiteY13" fmla="*/ 1344943 h 2846432"/>
              <a:gd name="connsiteX14" fmla="*/ 584602 w 2607437"/>
              <a:gd name="connsiteY14" fmla="*/ 1287012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120068 w 2607437"/>
              <a:gd name="connsiteY20" fmla="*/ 872201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424110 w 2607437"/>
              <a:gd name="connsiteY13" fmla="*/ 1344943 h 2846432"/>
              <a:gd name="connsiteX14" fmla="*/ 574480 w 2607437"/>
              <a:gd name="connsiteY14" fmla="*/ 1274767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120068 w 2607437"/>
              <a:gd name="connsiteY20" fmla="*/ 872201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424110 w 2607437"/>
              <a:gd name="connsiteY13" fmla="*/ 1344943 h 2846432"/>
              <a:gd name="connsiteX14" fmla="*/ 574480 w 2607437"/>
              <a:gd name="connsiteY14" fmla="*/ 1274767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120068 w 2607437"/>
              <a:gd name="connsiteY20" fmla="*/ 872201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407783 w 2607437"/>
              <a:gd name="connsiteY13" fmla="*/ 1358440 h 2846432"/>
              <a:gd name="connsiteX14" fmla="*/ 574480 w 2607437"/>
              <a:gd name="connsiteY14" fmla="*/ 1274767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120068 w 2607437"/>
              <a:gd name="connsiteY20" fmla="*/ 872201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407783 w 2607437"/>
              <a:gd name="connsiteY13" fmla="*/ 1358440 h 2846432"/>
              <a:gd name="connsiteX14" fmla="*/ 574480 w 2607437"/>
              <a:gd name="connsiteY14" fmla="*/ 1274767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120068 w 2607437"/>
              <a:gd name="connsiteY20" fmla="*/ 872201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407783 w 2607437"/>
              <a:gd name="connsiteY13" fmla="*/ 1358440 h 2846432"/>
              <a:gd name="connsiteX14" fmla="*/ 574480 w 2607437"/>
              <a:gd name="connsiteY14" fmla="*/ 1274767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120068 w 2607437"/>
              <a:gd name="connsiteY20" fmla="*/ 872201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407783 w 2607437"/>
              <a:gd name="connsiteY13" fmla="*/ 1358440 h 2846432"/>
              <a:gd name="connsiteX14" fmla="*/ 574480 w 2607437"/>
              <a:gd name="connsiteY14" fmla="*/ 1274767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120068 w 2607437"/>
              <a:gd name="connsiteY20" fmla="*/ 872201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407783 w 2607437"/>
              <a:gd name="connsiteY13" fmla="*/ 1358440 h 2846432"/>
              <a:gd name="connsiteX14" fmla="*/ 574480 w 2607437"/>
              <a:gd name="connsiteY14" fmla="*/ 1274767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239233 w 2607437"/>
              <a:gd name="connsiteY20" fmla="*/ 686658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407783 w 2607437"/>
              <a:gd name="connsiteY13" fmla="*/ 1358440 h 2846432"/>
              <a:gd name="connsiteX14" fmla="*/ 574480 w 2607437"/>
              <a:gd name="connsiteY14" fmla="*/ 1274767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239233 w 2607437"/>
              <a:gd name="connsiteY20" fmla="*/ 686658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407783 w 2607437"/>
              <a:gd name="connsiteY13" fmla="*/ 1358440 h 2846432"/>
              <a:gd name="connsiteX14" fmla="*/ 574480 w 2607437"/>
              <a:gd name="connsiteY14" fmla="*/ 1274767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242481 w 2607437"/>
              <a:gd name="connsiteY20" fmla="*/ 665651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  <a:gd name="connsiteX0" fmla="*/ 2469871 w 2607437"/>
              <a:gd name="connsiteY0" fmla="*/ 2360682 h 2846432"/>
              <a:gd name="connsiteX1" fmla="*/ 2286960 w 2607437"/>
              <a:gd name="connsiteY1" fmla="*/ 2313770 h 2846432"/>
              <a:gd name="connsiteX2" fmla="*/ 1577519 w 2607437"/>
              <a:gd name="connsiteY2" fmla="*/ 2042069 h 2846432"/>
              <a:gd name="connsiteX3" fmla="*/ 1480545 w 2607437"/>
              <a:gd name="connsiteY3" fmla="*/ 2845625 h 2846432"/>
              <a:gd name="connsiteX4" fmla="*/ 1038789 w 2607437"/>
              <a:gd name="connsiteY4" fmla="*/ 2144803 h 2846432"/>
              <a:gd name="connsiteX5" fmla="*/ 826811 w 2607437"/>
              <a:gd name="connsiteY5" fmla="*/ 2278135 h 2846432"/>
              <a:gd name="connsiteX6" fmla="*/ 814279 w 2607437"/>
              <a:gd name="connsiteY6" fmla="*/ 2286725 h 2846432"/>
              <a:gd name="connsiteX7" fmla="*/ 553572 w 2607437"/>
              <a:gd name="connsiteY7" fmla="*/ 1971358 h 2846432"/>
              <a:gd name="connsiteX8" fmla="*/ 584268 w 2607437"/>
              <a:gd name="connsiteY8" fmla="*/ 1903177 h 2846432"/>
              <a:gd name="connsiteX9" fmla="*/ 622926 w 2607437"/>
              <a:gd name="connsiteY9" fmla="*/ 1796063 h 2846432"/>
              <a:gd name="connsiteX10" fmla="*/ 447174 w 2607437"/>
              <a:gd name="connsiteY10" fmla="*/ 1772966 h 2846432"/>
              <a:gd name="connsiteX11" fmla="*/ 386871 w 2607437"/>
              <a:gd name="connsiteY11" fmla="*/ 1769705 h 2846432"/>
              <a:gd name="connsiteX12" fmla="*/ 129765 w 2607437"/>
              <a:gd name="connsiteY12" fmla="*/ 1458692 h 2846432"/>
              <a:gd name="connsiteX13" fmla="*/ 407783 w 2607437"/>
              <a:gd name="connsiteY13" fmla="*/ 1358440 h 2846432"/>
              <a:gd name="connsiteX14" fmla="*/ 574480 w 2607437"/>
              <a:gd name="connsiteY14" fmla="*/ 1274767 h 2846432"/>
              <a:gd name="connsiteX15" fmla="*/ 0 w 2607437"/>
              <a:gd name="connsiteY15" fmla="*/ 504513 h 2846432"/>
              <a:gd name="connsiteX16" fmla="*/ 933950 w 2607437"/>
              <a:gd name="connsiteY16" fmla="*/ 858136 h 2846432"/>
              <a:gd name="connsiteX17" fmla="*/ 1235817 w 2607437"/>
              <a:gd name="connsiteY17" fmla="*/ 2249 h 2846432"/>
              <a:gd name="connsiteX18" fmla="*/ 1478622 w 2607437"/>
              <a:gd name="connsiteY18" fmla="*/ 949981 h 2846432"/>
              <a:gd name="connsiteX19" fmla="*/ 2369772 w 2607437"/>
              <a:gd name="connsiteY19" fmla="*/ 420031 h 2846432"/>
              <a:gd name="connsiteX20" fmla="*/ 2242481 w 2607437"/>
              <a:gd name="connsiteY20" fmla="*/ 665651 h 2846432"/>
              <a:gd name="connsiteX21" fmla="*/ 1891172 w 2607437"/>
              <a:gd name="connsiteY21" fmla="*/ 1206497 h 2846432"/>
              <a:gd name="connsiteX22" fmla="*/ 2607391 w 2607437"/>
              <a:gd name="connsiteY22" fmla="*/ 1376435 h 2846432"/>
              <a:gd name="connsiteX23" fmla="*/ 1846557 w 2607437"/>
              <a:gd name="connsiteY23" fmla="*/ 1676109 h 2846432"/>
              <a:gd name="connsiteX24" fmla="*/ 2456093 w 2607437"/>
              <a:gd name="connsiteY24" fmla="*/ 2331319 h 2846432"/>
              <a:gd name="connsiteX25" fmla="*/ 2469871 w 2607437"/>
              <a:gd name="connsiteY25" fmla="*/ 2360682 h 284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607437" h="2846432">
                <a:moveTo>
                  <a:pt x="2469871" y="2360682"/>
                </a:moveTo>
                <a:cubicBezTo>
                  <a:pt x="2462856" y="2375900"/>
                  <a:pt x="2395566" y="2351575"/>
                  <a:pt x="2286960" y="2313770"/>
                </a:cubicBezTo>
                <a:cubicBezTo>
                  <a:pt x="2142151" y="2263362"/>
                  <a:pt x="1766511" y="2094856"/>
                  <a:pt x="1577519" y="2042069"/>
                </a:cubicBezTo>
                <a:cubicBezTo>
                  <a:pt x="1550277" y="2227284"/>
                  <a:pt x="1528026" y="2675980"/>
                  <a:pt x="1480545" y="2845625"/>
                </a:cubicBezTo>
                <a:cubicBezTo>
                  <a:pt x="1400483" y="2874097"/>
                  <a:pt x="1056419" y="2140505"/>
                  <a:pt x="1038789" y="2144803"/>
                </a:cubicBezTo>
                <a:cubicBezTo>
                  <a:pt x="1015336" y="2150520"/>
                  <a:pt x="931527" y="2206516"/>
                  <a:pt x="826811" y="2278135"/>
                </a:cubicBezTo>
                <a:lnTo>
                  <a:pt x="814279" y="2286725"/>
                </a:lnTo>
                <a:lnTo>
                  <a:pt x="553572" y="1971358"/>
                </a:lnTo>
                <a:lnTo>
                  <a:pt x="584268" y="1903177"/>
                </a:lnTo>
                <a:cubicBezTo>
                  <a:pt x="600257" y="1864533"/>
                  <a:pt x="613534" y="1828370"/>
                  <a:pt x="622926" y="1796063"/>
                </a:cubicBezTo>
                <a:cubicBezTo>
                  <a:pt x="610005" y="1785588"/>
                  <a:pt x="542156" y="1778684"/>
                  <a:pt x="447174" y="1772966"/>
                </a:cubicBezTo>
                <a:lnTo>
                  <a:pt x="386871" y="1769705"/>
                </a:lnTo>
                <a:lnTo>
                  <a:pt x="129765" y="1458692"/>
                </a:lnTo>
                <a:cubicBezTo>
                  <a:pt x="162682" y="1447189"/>
                  <a:pt x="304933" y="1393399"/>
                  <a:pt x="407783" y="1358440"/>
                </a:cubicBezTo>
                <a:cubicBezTo>
                  <a:pt x="541078" y="1312111"/>
                  <a:pt x="575062" y="1302776"/>
                  <a:pt x="574480" y="1274767"/>
                </a:cubicBezTo>
                <a:cubicBezTo>
                  <a:pt x="441593" y="1068238"/>
                  <a:pt x="42137" y="649315"/>
                  <a:pt x="0" y="504513"/>
                </a:cubicBezTo>
                <a:cubicBezTo>
                  <a:pt x="65462" y="479621"/>
                  <a:pt x="877205" y="847056"/>
                  <a:pt x="933950" y="858136"/>
                </a:cubicBezTo>
                <a:cubicBezTo>
                  <a:pt x="988324" y="732068"/>
                  <a:pt x="1176411" y="-47146"/>
                  <a:pt x="1235817" y="2249"/>
                </a:cubicBezTo>
                <a:cubicBezTo>
                  <a:pt x="1349514" y="342754"/>
                  <a:pt x="1450804" y="970443"/>
                  <a:pt x="1478622" y="949981"/>
                </a:cubicBezTo>
                <a:cubicBezTo>
                  <a:pt x="1835779" y="759206"/>
                  <a:pt x="2261201" y="400227"/>
                  <a:pt x="2369772" y="420031"/>
                </a:cubicBezTo>
                <a:cubicBezTo>
                  <a:pt x="2394684" y="429439"/>
                  <a:pt x="2298793" y="584227"/>
                  <a:pt x="2242481" y="665651"/>
                </a:cubicBezTo>
                <a:cubicBezTo>
                  <a:pt x="2173931" y="769818"/>
                  <a:pt x="1883005" y="1184074"/>
                  <a:pt x="1891172" y="1206497"/>
                </a:cubicBezTo>
                <a:cubicBezTo>
                  <a:pt x="1936929" y="1247637"/>
                  <a:pt x="2530138" y="1315803"/>
                  <a:pt x="2607391" y="1376435"/>
                </a:cubicBezTo>
                <a:cubicBezTo>
                  <a:pt x="2612872" y="1459987"/>
                  <a:pt x="2137411" y="1554478"/>
                  <a:pt x="1846557" y="1676109"/>
                </a:cubicBezTo>
                <a:cubicBezTo>
                  <a:pt x="1967447" y="1793352"/>
                  <a:pt x="2297748" y="2122904"/>
                  <a:pt x="2456093" y="2331319"/>
                </a:cubicBezTo>
                <a:cubicBezTo>
                  <a:pt x="2467851" y="2346144"/>
                  <a:pt x="2472209" y="2355610"/>
                  <a:pt x="2469871" y="23606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5F89FA1D-9919-9AF3-06C3-17B8A5D5A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1083226"/>
            <a:ext cx="5185661" cy="2877465"/>
          </a:xfrm>
        </p:spPr>
        <p:txBody>
          <a:bodyPr anchor="t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0B96C61-0A57-826F-BD29-338308CE78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59" y="4721088"/>
            <a:ext cx="4314304" cy="100385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1600" cap="none" baseline="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ACD6-E7C3-5888-56A4-A5758B74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790" y="256032"/>
            <a:ext cx="32566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C67A-8ACB-271C-C3F7-FCA06B6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790" y="6341919"/>
            <a:ext cx="1806461" cy="365125"/>
          </a:xfrm>
        </p:spPr>
        <p:txBody>
          <a:bodyPr/>
          <a:lstStyle>
            <a:lvl1pPr algn="l">
              <a:defRPr/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E34A-F1F5-10C0-05F1-52EBC543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AF9E45-4937-3C64-DBBE-4343228C40AA}"/>
              </a:ext>
            </a:extLst>
          </p:cNvPr>
          <p:cNvGrpSpPr/>
          <p:nvPr/>
        </p:nvGrpSpPr>
        <p:grpSpPr>
          <a:xfrm flipH="1">
            <a:off x="8237290" y="4982118"/>
            <a:ext cx="898791" cy="481789"/>
            <a:chOff x="5447388" y="3100610"/>
            <a:chExt cx="1500891" cy="80454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89375AB3-D78B-1E03-2194-C1CCB6812104}"/>
                </a:ext>
              </a:extLst>
            </p:cNvPr>
            <p:cNvSpPr/>
            <p:nvPr/>
          </p:nvSpPr>
          <p:spPr>
            <a:xfrm>
              <a:off x="5447388" y="3266522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011D900-F22B-B59C-8F2E-F8D3950513E7}"/>
                </a:ext>
              </a:extLst>
            </p:cNvPr>
            <p:cNvSpPr/>
            <p:nvPr/>
          </p:nvSpPr>
          <p:spPr>
            <a:xfrm>
              <a:off x="5648906" y="3266522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57CA362-37FA-3401-2397-DD7709603566}"/>
                </a:ext>
              </a:extLst>
            </p:cNvPr>
            <p:cNvSpPr/>
            <p:nvPr/>
          </p:nvSpPr>
          <p:spPr>
            <a:xfrm>
              <a:off x="6406985" y="3100610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528FEA7D-ED9C-3C07-353D-8B2DDED08068}"/>
                </a:ext>
              </a:extLst>
            </p:cNvPr>
            <p:cNvSpPr/>
            <p:nvPr/>
          </p:nvSpPr>
          <p:spPr>
            <a:xfrm>
              <a:off x="6611291" y="3100610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11A244-56FB-95A0-A98D-F66AF6E0C29F}"/>
                </a:ext>
              </a:extLst>
            </p:cNvPr>
            <p:cNvSpPr/>
            <p:nvPr/>
          </p:nvSpPr>
          <p:spPr>
            <a:xfrm>
              <a:off x="6145254" y="3809875"/>
              <a:ext cx="202240" cy="9164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E9284E40-6452-7E81-AB2A-60EE0453740F}"/>
              </a:ext>
            </a:extLst>
          </p:cNvPr>
          <p:cNvGrpSpPr/>
          <p:nvPr/>
        </p:nvGrpSpPr>
        <p:grpSpPr>
          <a:xfrm rot="20796810" flipH="1">
            <a:off x="5944178" y="5787705"/>
            <a:ext cx="704635" cy="488753"/>
            <a:chOff x="9839339" y="677159"/>
            <a:chExt cx="751991" cy="5216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3E7E4D24-DFBF-1C47-5A17-6139849EF7A6}"/>
                </a:ext>
              </a:extLst>
            </p:cNvPr>
            <p:cNvSpPr/>
            <p:nvPr/>
          </p:nvSpPr>
          <p:spPr>
            <a:xfrm rot="5636109">
              <a:off x="10405736" y="633065"/>
              <a:ext cx="141500" cy="22968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0C992155-AC7D-B636-A4E3-1DC3E728D2ED}"/>
                </a:ext>
              </a:extLst>
            </p:cNvPr>
            <p:cNvSpPr/>
            <p:nvPr/>
          </p:nvSpPr>
          <p:spPr>
            <a:xfrm rot="15963891" flipH="1">
              <a:off x="9883433" y="661928"/>
              <a:ext cx="141500" cy="22968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CEE8E29-1CAB-5570-A715-39109B68A94D}"/>
                </a:ext>
              </a:extLst>
            </p:cNvPr>
            <p:cNvSpPr/>
            <p:nvPr/>
          </p:nvSpPr>
          <p:spPr>
            <a:xfrm>
              <a:off x="10099691" y="1099560"/>
              <a:ext cx="257366" cy="99199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630958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2" y="3790765"/>
            <a:ext cx="3171553" cy="2325365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148EFED8-105E-D3BE-99FE-182F5EE3D5C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3429612"/>
          </a:xfrm>
          <a:custGeom>
            <a:avLst/>
            <a:gdLst>
              <a:gd name="connsiteX0" fmla="*/ 0 w 12192000"/>
              <a:gd name="connsiteY0" fmla="*/ 0 h 3536146"/>
              <a:gd name="connsiteX1" fmla="*/ 12192000 w 12192000"/>
              <a:gd name="connsiteY1" fmla="*/ 0 h 3536146"/>
              <a:gd name="connsiteX2" fmla="*/ 12192000 w 12192000"/>
              <a:gd name="connsiteY2" fmla="*/ 3458878 h 3536146"/>
              <a:gd name="connsiteX3" fmla="*/ 0 w 12192000"/>
              <a:gd name="connsiteY3" fmla="*/ 3486265 h 35361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536146">
                <a:moveTo>
                  <a:pt x="0" y="0"/>
                </a:moveTo>
                <a:lnTo>
                  <a:pt x="12192000" y="0"/>
                </a:lnTo>
                <a:lnTo>
                  <a:pt x="12192000" y="3458878"/>
                </a:lnTo>
                <a:cubicBezTo>
                  <a:pt x="9246697" y="3381467"/>
                  <a:pt x="4068841" y="3640205"/>
                  <a:pt x="0" y="3486265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439" y="3790765"/>
            <a:ext cx="7336246" cy="2539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27544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9A275856-2CFB-B780-FC19-88B7C01E42E0}"/>
              </a:ext>
            </a:extLst>
          </p:cNvPr>
          <p:cNvSpPr/>
          <p:nvPr/>
        </p:nvSpPr>
        <p:spPr>
          <a:xfrm rot="15188171">
            <a:off x="4142225" y="5336077"/>
            <a:ext cx="1824032" cy="1017262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98181"/>
              <a:gd name="connsiteY0" fmla="*/ 0 h 3022995"/>
              <a:gd name="connsiteX1" fmla="*/ 4692404 w 4798181"/>
              <a:gd name="connsiteY1" fmla="*/ 3339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10956"/>
              <a:gd name="connsiteY0" fmla="*/ 0 h 3022995"/>
              <a:gd name="connsiteX1" fmla="*/ 4692404 w 4710956"/>
              <a:gd name="connsiteY1" fmla="*/ 3339 h 3022995"/>
              <a:gd name="connsiteX2" fmla="*/ 4684257 w 4710956"/>
              <a:gd name="connsiteY2" fmla="*/ 996698 h 3022995"/>
              <a:gd name="connsiteX3" fmla="*/ 4499705 w 4710956"/>
              <a:gd name="connsiteY3" fmla="*/ 2052119 h 3022995"/>
              <a:gd name="connsiteX4" fmla="*/ 3835975 w 4710956"/>
              <a:gd name="connsiteY4" fmla="*/ 2740497 h 3022995"/>
              <a:gd name="connsiteX5" fmla="*/ 1162762 w 4710956"/>
              <a:gd name="connsiteY5" fmla="*/ 2876156 h 3022995"/>
              <a:gd name="connsiteX6" fmla="*/ 21225 w 4710956"/>
              <a:gd name="connsiteY6" fmla="*/ 626012 h 3022995"/>
              <a:gd name="connsiteX7" fmla="*/ 30413 w 4710956"/>
              <a:gd name="connsiteY7" fmla="*/ 0 h 3022995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1225 w 4710956"/>
              <a:gd name="connsiteY6" fmla="*/ 626012 h 3107876"/>
              <a:gd name="connsiteX7" fmla="*/ 30413 w 4710956"/>
              <a:gd name="connsiteY7" fmla="*/ 0 h 3107876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90487 w 4710956"/>
              <a:gd name="connsiteY6" fmla="*/ 2027706 h 3107876"/>
              <a:gd name="connsiteX7" fmla="*/ 21225 w 4710956"/>
              <a:gd name="connsiteY7" fmla="*/ 626012 h 3107876"/>
              <a:gd name="connsiteX8" fmla="*/ 30413 w 4710956"/>
              <a:gd name="connsiteY8" fmla="*/ 0 h 3107876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16752 w 4697295"/>
              <a:gd name="connsiteY0" fmla="*/ 0 h 3084308"/>
              <a:gd name="connsiteX1" fmla="*/ 4678743 w 4697295"/>
              <a:gd name="connsiteY1" fmla="*/ 3339 h 3084308"/>
              <a:gd name="connsiteX2" fmla="*/ 4670596 w 4697295"/>
              <a:gd name="connsiteY2" fmla="*/ 996698 h 3084308"/>
              <a:gd name="connsiteX3" fmla="*/ 4486044 w 4697295"/>
              <a:gd name="connsiteY3" fmla="*/ 2052119 h 3084308"/>
              <a:gd name="connsiteX4" fmla="*/ 3291825 w 4697295"/>
              <a:gd name="connsiteY4" fmla="*/ 2977913 h 3084308"/>
              <a:gd name="connsiteX5" fmla="*/ 1183888 w 4697295"/>
              <a:gd name="connsiteY5" fmla="*/ 2823397 h 3084308"/>
              <a:gd name="connsiteX6" fmla="*/ 276826 w 4697295"/>
              <a:gd name="connsiteY6" fmla="*/ 2027706 h 3084308"/>
              <a:gd name="connsiteX7" fmla="*/ 42350 w 4697295"/>
              <a:gd name="connsiteY7" fmla="*/ 698556 h 3084308"/>
              <a:gd name="connsiteX8" fmla="*/ 16752 w 4697295"/>
              <a:gd name="connsiteY8" fmla="*/ 0 h 3084308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42350 w 4697295"/>
              <a:gd name="connsiteY6" fmla="*/ 698556 h 3067327"/>
              <a:gd name="connsiteX7" fmla="*/ 16752 w 4697295"/>
              <a:gd name="connsiteY7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3291825 w 4697295"/>
              <a:gd name="connsiteY3" fmla="*/ 2977913 h 3067327"/>
              <a:gd name="connsiteX4" fmla="*/ 1183888 w 4697295"/>
              <a:gd name="connsiteY4" fmla="*/ 2823397 h 3067327"/>
              <a:gd name="connsiteX5" fmla="*/ 42350 w 4697295"/>
              <a:gd name="connsiteY5" fmla="*/ 698556 h 3067327"/>
              <a:gd name="connsiteX6" fmla="*/ 16752 w 4697295"/>
              <a:gd name="connsiteY6" fmla="*/ 0 h 3067327"/>
              <a:gd name="connsiteX0" fmla="*/ 5293 w 4685836"/>
              <a:gd name="connsiteY0" fmla="*/ 0 h 3067327"/>
              <a:gd name="connsiteX1" fmla="*/ 4667284 w 4685836"/>
              <a:gd name="connsiteY1" fmla="*/ 3339 h 3067327"/>
              <a:gd name="connsiteX2" fmla="*/ 4659137 w 4685836"/>
              <a:gd name="connsiteY2" fmla="*/ 996698 h 3067327"/>
              <a:gd name="connsiteX3" fmla="*/ 3280366 w 4685836"/>
              <a:gd name="connsiteY3" fmla="*/ 2977913 h 3067327"/>
              <a:gd name="connsiteX4" fmla="*/ 1172429 w 4685836"/>
              <a:gd name="connsiteY4" fmla="*/ 2823397 h 3067327"/>
              <a:gd name="connsiteX5" fmla="*/ 167010 w 4685836"/>
              <a:gd name="connsiteY5" fmla="*/ 939931 h 3067327"/>
              <a:gd name="connsiteX6" fmla="*/ 5293 w 4685836"/>
              <a:gd name="connsiteY6" fmla="*/ 0 h 3067327"/>
              <a:gd name="connsiteX0" fmla="*/ 5293 w 4675425"/>
              <a:gd name="connsiteY0" fmla="*/ 0 h 3067327"/>
              <a:gd name="connsiteX1" fmla="*/ 4667284 w 4675425"/>
              <a:gd name="connsiteY1" fmla="*/ 3339 h 3067327"/>
              <a:gd name="connsiteX2" fmla="*/ 4504867 w 4675425"/>
              <a:gd name="connsiteY2" fmla="*/ 1441337 h 3067327"/>
              <a:gd name="connsiteX3" fmla="*/ 3280366 w 4675425"/>
              <a:gd name="connsiteY3" fmla="*/ 2977913 h 3067327"/>
              <a:gd name="connsiteX4" fmla="*/ 1172429 w 4675425"/>
              <a:gd name="connsiteY4" fmla="*/ 2823397 h 3067327"/>
              <a:gd name="connsiteX5" fmla="*/ 167010 w 4675425"/>
              <a:gd name="connsiteY5" fmla="*/ 939931 h 3067327"/>
              <a:gd name="connsiteX6" fmla="*/ 5293 w 4675425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130670"/>
              <a:gd name="connsiteX1" fmla="*/ 4667284 w 4686087"/>
              <a:gd name="connsiteY1" fmla="*/ 3339 h 3130670"/>
              <a:gd name="connsiteX2" fmla="*/ 4504867 w 4686087"/>
              <a:gd name="connsiteY2" fmla="*/ 1441337 h 3130670"/>
              <a:gd name="connsiteX3" fmla="*/ 3153322 w 4686087"/>
              <a:gd name="connsiteY3" fmla="*/ 3066840 h 3130670"/>
              <a:gd name="connsiteX4" fmla="*/ 1172429 w 4686087"/>
              <a:gd name="connsiteY4" fmla="*/ 2823397 h 3130670"/>
              <a:gd name="connsiteX5" fmla="*/ 167010 w 4686087"/>
              <a:gd name="connsiteY5" fmla="*/ 939931 h 3130670"/>
              <a:gd name="connsiteX6" fmla="*/ 5293 w 4686087"/>
              <a:gd name="connsiteY6" fmla="*/ 0 h 3130670"/>
              <a:gd name="connsiteX0" fmla="*/ 5293 w 4686087"/>
              <a:gd name="connsiteY0" fmla="*/ 66646 h 3197316"/>
              <a:gd name="connsiteX1" fmla="*/ 4667284 w 4686087"/>
              <a:gd name="connsiteY1" fmla="*/ 69985 h 3197316"/>
              <a:gd name="connsiteX2" fmla="*/ 4504867 w 4686087"/>
              <a:gd name="connsiteY2" fmla="*/ 1507983 h 3197316"/>
              <a:gd name="connsiteX3" fmla="*/ 3153322 w 4686087"/>
              <a:gd name="connsiteY3" fmla="*/ 3133486 h 3197316"/>
              <a:gd name="connsiteX4" fmla="*/ 1172429 w 4686087"/>
              <a:gd name="connsiteY4" fmla="*/ 2890043 h 3197316"/>
              <a:gd name="connsiteX5" fmla="*/ 167010 w 4686087"/>
              <a:gd name="connsiteY5" fmla="*/ 1006577 h 3197316"/>
              <a:gd name="connsiteX6" fmla="*/ 5293 w 4686087"/>
              <a:gd name="connsiteY6" fmla="*/ 66646 h 3197316"/>
              <a:gd name="connsiteX0" fmla="*/ 0 w 4680794"/>
              <a:gd name="connsiteY0" fmla="*/ 66648 h 3197318"/>
              <a:gd name="connsiteX1" fmla="*/ 4661991 w 4680794"/>
              <a:gd name="connsiteY1" fmla="*/ 69987 h 3197318"/>
              <a:gd name="connsiteX2" fmla="*/ 4499574 w 4680794"/>
              <a:gd name="connsiteY2" fmla="*/ 1507985 h 3197318"/>
              <a:gd name="connsiteX3" fmla="*/ 3148029 w 4680794"/>
              <a:gd name="connsiteY3" fmla="*/ 3133488 h 3197318"/>
              <a:gd name="connsiteX4" fmla="*/ 1167136 w 4680794"/>
              <a:gd name="connsiteY4" fmla="*/ 2890045 h 3197318"/>
              <a:gd name="connsiteX5" fmla="*/ 161717 w 4680794"/>
              <a:gd name="connsiteY5" fmla="*/ 1006579 h 3197318"/>
              <a:gd name="connsiteX6" fmla="*/ 0 w 4680794"/>
              <a:gd name="connsiteY6" fmla="*/ 66648 h 319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0794" h="3197318">
                <a:moveTo>
                  <a:pt x="0" y="66648"/>
                </a:moveTo>
                <a:cubicBezTo>
                  <a:pt x="1535847" y="-84686"/>
                  <a:pt x="3107994" y="68874"/>
                  <a:pt x="4661991" y="69987"/>
                </a:cubicBezTo>
                <a:cubicBezTo>
                  <a:pt x="4716788" y="86085"/>
                  <a:pt x="4648578" y="1038473"/>
                  <a:pt x="4499574" y="1507985"/>
                </a:cubicBezTo>
                <a:cubicBezTo>
                  <a:pt x="4268421" y="2156197"/>
                  <a:pt x="3729147" y="2829038"/>
                  <a:pt x="3148029" y="3133488"/>
                </a:cubicBezTo>
                <a:cubicBezTo>
                  <a:pt x="2640710" y="3273286"/>
                  <a:pt x="1746572" y="3179628"/>
                  <a:pt x="1167136" y="2890045"/>
                </a:cubicBezTo>
                <a:cubicBezTo>
                  <a:pt x="625557" y="2510152"/>
                  <a:pt x="356240" y="1477145"/>
                  <a:pt x="161717" y="1006579"/>
                </a:cubicBezTo>
                <a:cubicBezTo>
                  <a:pt x="130392" y="735572"/>
                  <a:pt x="17519" y="584911"/>
                  <a:pt x="0" y="66648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1" y="950976"/>
            <a:ext cx="4349424" cy="145919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:a16="http://schemas.microsoft.com/office/drawing/2014/main" id="{9EC1C24B-FC0E-135D-8291-8585F4AB4E1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86405" y="2544807"/>
            <a:ext cx="3945827" cy="3785880"/>
          </a:xfrm>
          <a:custGeom>
            <a:avLst/>
            <a:gdLst>
              <a:gd name="connsiteX0" fmla="*/ 3930446 w 3945827"/>
              <a:gd name="connsiteY0" fmla="*/ 5 h 3785880"/>
              <a:gd name="connsiteX1" fmla="*/ 3932537 w 3945827"/>
              <a:gd name="connsiteY1" fmla="*/ 2321853 h 3785880"/>
              <a:gd name="connsiteX2" fmla="*/ 3929331 w 3945827"/>
              <a:gd name="connsiteY2" fmla="*/ 2513782 h 3785880"/>
              <a:gd name="connsiteX3" fmla="*/ 3900283 w 3945827"/>
              <a:gd name="connsiteY3" fmla="*/ 2517711 h 3785880"/>
              <a:gd name="connsiteX4" fmla="*/ 3732592 w 3945827"/>
              <a:gd name="connsiteY4" fmla="*/ 2566596 h 3785880"/>
              <a:gd name="connsiteX5" fmla="*/ 3857855 w 3945827"/>
              <a:gd name="connsiteY5" fmla="*/ 3004249 h 3785880"/>
              <a:gd name="connsiteX6" fmla="*/ 3915181 w 3945827"/>
              <a:gd name="connsiteY6" fmla="*/ 3212343 h 3785880"/>
              <a:gd name="connsiteX7" fmla="*/ 3914595 w 3945827"/>
              <a:gd name="connsiteY7" fmla="*/ 3236939 h 3785880"/>
              <a:gd name="connsiteX8" fmla="*/ 3900838 w 3945827"/>
              <a:gd name="connsiteY8" fmla="*/ 3696910 h 3785880"/>
              <a:gd name="connsiteX9" fmla="*/ 8317 w 3945827"/>
              <a:gd name="connsiteY9" fmla="*/ 3776554 h 3785880"/>
              <a:gd name="connsiteX10" fmla="*/ 0 w 3945827"/>
              <a:gd name="connsiteY10" fmla="*/ 26202 h 3785880"/>
              <a:gd name="connsiteX11" fmla="*/ 3930446 w 3945827"/>
              <a:gd name="connsiteY11" fmla="*/ 5 h 37858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945827" h="3785880">
                <a:moveTo>
                  <a:pt x="3930446" y="5"/>
                </a:moveTo>
                <a:cubicBezTo>
                  <a:pt x="3953664" y="277596"/>
                  <a:pt x="3947436" y="1365687"/>
                  <a:pt x="3932537" y="2321853"/>
                </a:cubicBezTo>
                <a:lnTo>
                  <a:pt x="3929331" y="2513782"/>
                </a:lnTo>
                <a:lnTo>
                  <a:pt x="3900283" y="2517711"/>
                </a:lnTo>
                <a:cubicBezTo>
                  <a:pt x="3806046" y="2534538"/>
                  <a:pt x="3731946" y="2555635"/>
                  <a:pt x="3732592" y="2566596"/>
                </a:cubicBezTo>
                <a:cubicBezTo>
                  <a:pt x="3776426" y="2711503"/>
                  <a:pt x="3817487" y="2857713"/>
                  <a:pt x="3857855" y="3004249"/>
                </a:cubicBezTo>
                <a:lnTo>
                  <a:pt x="3915181" y="3212343"/>
                </a:lnTo>
                <a:lnTo>
                  <a:pt x="3914595" y="3236939"/>
                </a:lnTo>
                <a:cubicBezTo>
                  <a:pt x="3909989" y="3424032"/>
                  <a:pt x="3905295" y="3582264"/>
                  <a:pt x="3900838" y="3696910"/>
                </a:cubicBezTo>
                <a:cubicBezTo>
                  <a:pt x="3115719" y="3744071"/>
                  <a:pt x="2227881" y="3810572"/>
                  <a:pt x="8317" y="3776554"/>
                </a:cubicBezTo>
                <a:lnTo>
                  <a:pt x="0" y="26202"/>
                </a:lnTo>
                <a:cubicBezTo>
                  <a:pt x="1014177" y="12710"/>
                  <a:pt x="2624398" y="-292"/>
                  <a:pt x="3930446" y="5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6183" y="944438"/>
            <a:ext cx="5533139" cy="516901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621CBE7-6D9B-6B2C-C966-8648A2E7A1CA}"/>
              </a:ext>
            </a:extLst>
          </p:cNvPr>
          <p:cNvGrpSpPr/>
          <p:nvPr/>
        </p:nvGrpSpPr>
        <p:grpSpPr>
          <a:xfrm flipH="1">
            <a:off x="4730639" y="5777681"/>
            <a:ext cx="606354" cy="325031"/>
            <a:chOff x="5447388" y="3100610"/>
            <a:chExt cx="1500891" cy="80454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E4226C8-2B8E-5AC8-728A-78B5565C3145}"/>
                </a:ext>
              </a:extLst>
            </p:cNvPr>
            <p:cNvSpPr/>
            <p:nvPr/>
          </p:nvSpPr>
          <p:spPr>
            <a:xfrm>
              <a:off x="5447388" y="3266522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087B4108-EFE6-C034-14E5-AD8762C57AE2}"/>
                </a:ext>
              </a:extLst>
            </p:cNvPr>
            <p:cNvSpPr/>
            <p:nvPr/>
          </p:nvSpPr>
          <p:spPr>
            <a:xfrm>
              <a:off x="5648906" y="3266522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CA12CD5-15A1-5DF3-3002-D94BA8525437}"/>
                </a:ext>
              </a:extLst>
            </p:cNvPr>
            <p:cNvSpPr/>
            <p:nvPr/>
          </p:nvSpPr>
          <p:spPr>
            <a:xfrm>
              <a:off x="6406985" y="3100610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8B59B618-9140-3A26-D6E4-E60015045E32}"/>
                </a:ext>
              </a:extLst>
            </p:cNvPr>
            <p:cNvSpPr/>
            <p:nvPr/>
          </p:nvSpPr>
          <p:spPr>
            <a:xfrm>
              <a:off x="6611291" y="3100610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FDD5363-CFEA-1DE8-4F60-B84E4BB6EBEA}"/>
                </a:ext>
              </a:extLst>
            </p:cNvPr>
            <p:cNvSpPr/>
            <p:nvPr/>
          </p:nvSpPr>
          <p:spPr>
            <a:xfrm>
              <a:off x="6145254" y="3809875"/>
              <a:ext cx="202240" cy="9164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1339611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1" y="4141587"/>
            <a:ext cx="3596889" cy="197974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E5DF98BC-CAB9-8D72-2C02-303C9ABFD35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 rot="21275714">
            <a:off x="654012" y="646016"/>
            <a:ext cx="3377407" cy="3343942"/>
          </a:xfrm>
          <a:custGeom>
            <a:avLst/>
            <a:gdLst>
              <a:gd name="connsiteX0" fmla="*/ 2011827 w 3889378"/>
              <a:gd name="connsiteY0" fmla="*/ 3891 h 3850840"/>
              <a:gd name="connsiteX1" fmla="*/ 2115827 w 3889378"/>
              <a:gd name="connsiteY1" fmla="*/ 16550 h 3850840"/>
              <a:gd name="connsiteX2" fmla="*/ 3783900 w 3889378"/>
              <a:gd name="connsiteY2" fmla="*/ 1133002 h 3850840"/>
              <a:gd name="connsiteX3" fmla="*/ 3131795 w 3889378"/>
              <a:gd name="connsiteY3" fmla="*/ 3551996 h 3850840"/>
              <a:gd name="connsiteX4" fmla="*/ 876803 w 3889378"/>
              <a:gd name="connsiteY4" fmla="*/ 3572744 h 3850840"/>
              <a:gd name="connsiteX5" fmla="*/ 10325 w 3889378"/>
              <a:gd name="connsiteY5" fmla="*/ 2135287 h 3850840"/>
              <a:gd name="connsiteX6" fmla="*/ 512587 w 3889378"/>
              <a:gd name="connsiteY6" fmla="*/ 582117 h 3850840"/>
              <a:gd name="connsiteX7" fmla="*/ 2011827 w 3889378"/>
              <a:gd name="connsiteY7" fmla="*/ 3891 h 385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89378" h="3850840">
                <a:moveTo>
                  <a:pt x="2011827" y="3891"/>
                </a:moveTo>
                <a:cubicBezTo>
                  <a:pt x="2047042" y="6620"/>
                  <a:pt x="2081750" y="10811"/>
                  <a:pt x="2115827" y="16550"/>
                </a:cubicBezTo>
                <a:cubicBezTo>
                  <a:pt x="2661046" y="108364"/>
                  <a:pt x="3458919" y="293896"/>
                  <a:pt x="3783900" y="1133002"/>
                </a:cubicBezTo>
                <a:cubicBezTo>
                  <a:pt x="4111044" y="2200787"/>
                  <a:pt x="3616311" y="3145372"/>
                  <a:pt x="3131795" y="3551996"/>
                </a:cubicBezTo>
                <a:cubicBezTo>
                  <a:pt x="2647278" y="3958619"/>
                  <a:pt x="1547281" y="3935374"/>
                  <a:pt x="876803" y="3572744"/>
                </a:cubicBezTo>
                <a:cubicBezTo>
                  <a:pt x="206325" y="3210114"/>
                  <a:pt x="71028" y="2633725"/>
                  <a:pt x="10325" y="2135287"/>
                </a:cubicBezTo>
                <a:cubicBezTo>
                  <a:pt x="-50377" y="1636848"/>
                  <a:pt x="161671" y="935239"/>
                  <a:pt x="512587" y="582117"/>
                </a:cubicBezTo>
                <a:cubicBezTo>
                  <a:pt x="841571" y="251064"/>
                  <a:pt x="1483611" y="-37042"/>
                  <a:pt x="2011827" y="3891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vert="horz" wrap="square" lIns="91440" tIns="45720" rIns="91440" bIns="45720" rtlCol="0">
            <a:noAutofit/>
          </a:bodyPr>
          <a:lstStyle>
            <a:lvl1pPr>
              <a:defRPr lang="en-US" dirty="0"/>
            </a:lvl1pPr>
          </a:lstStyle>
          <a:p>
            <a:pPr marL="0" lvl="0" indent="0">
              <a:buNone/>
            </a:pPr>
            <a:r>
              <a:rPr lang="en-US" dirty="0"/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21382" y="739833"/>
            <a:ext cx="6669827" cy="53469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7509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59" y="947783"/>
            <a:ext cx="3055595" cy="1570973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3D01256D-37B2-9E09-91D3-E0A708DD5B76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75586" y="3232355"/>
            <a:ext cx="3496759" cy="2961002"/>
          </a:xfrm>
          <a:custGeom>
            <a:avLst/>
            <a:gdLst>
              <a:gd name="connsiteX0" fmla="*/ 3341940 w 3496759"/>
              <a:gd name="connsiteY0" fmla="*/ 0 h 2961002"/>
              <a:gd name="connsiteX1" fmla="*/ 3496759 w 3496759"/>
              <a:gd name="connsiteY1" fmla="*/ 2746153 h 2961002"/>
              <a:gd name="connsiteX2" fmla="*/ 136061 w 3496759"/>
              <a:gd name="connsiteY2" fmla="*/ 2961002 h 2961002"/>
              <a:gd name="connsiteX3" fmla="*/ 0 w 3496759"/>
              <a:gd name="connsiteY3" fmla="*/ 174175 h 2961002"/>
              <a:gd name="connsiteX4" fmla="*/ 2023692 w 3496759"/>
              <a:gd name="connsiteY4" fmla="*/ 64436 h 2961002"/>
              <a:gd name="connsiteX5" fmla="*/ 2256538 w 3496759"/>
              <a:gd name="connsiteY5" fmla="*/ 52682 h 2961002"/>
              <a:gd name="connsiteX6" fmla="*/ 2247977 w 3496759"/>
              <a:gd name="connsiteY6" fmla="*/ 72592 h 2961002"/>
              <a:gd name="connsiteX7" fmla="*/ 2225535 w 3496759"/>
              <a:gd name="connsiteY7" fmla="*/ 164386 h 2961002"/>
              <a:gd name="connsiteX8" fmla="*/ 2307513 w 3496759"/>
              <a:gd name="connsiteY8" fmla="*/ 318345 h 2961002"/>
              <a:gd name="connsiteX9" fmla="*/ 2428894 w 3496759"/>
              <a:gd name="connsiteY9" fmla="*/ 296195 h 2961002"/>
              <a:gd name="connsiteX10" fmla="*/ 2542559 w 3496759"/>
              <a:gd name="connsiteY10" fmla="*/ 145939 h 2961002"/>
              <a:gd name="connsiteX11" fmla="*/ 2634775 w 3496759"/>
              <a:gd name="connsiteY11" fmla="*/ 309655 h 2961002"/>
              <a:gd name="connsiteX12" fmla="*/ 2816626 w 3496759"/>
              <a:gd name="connsiteY12" fmla="*/ 238732 h 2961002"/>
              <a:gd name="connsiteX13" fmla="*/ 2795835 w 3496759"/>
              <a:gd name="connsiteY13" fmla="*/ 69972 h 2961002"/>
              <a:gd name="connsiteX14" fmla="*/ 2988306 w 3496759"/>
              <a:gd name="connsiteY14" fmla="*/ 94882 h 2961002"/>
              <a:gd name="connsiteX15" fmla="*/ 3087045 w 3496759"/>
              <a:gd name="connsiteY15" fmla="*/ 18236 h 2961002"/>
              <a:gd name="connsiteX16" fmla="*/ 3090490 w 3496759"/>
              <a:gd name="connsiteY16" fmla="*/ 11851 h 2961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496759" h="2961002">
                <a:moveTo>
                  <a:pt x="3341940" y="0"/>
                </a:moveTo>
                <a:cubicBezTo>
                  <a:pt x="3388811" y="328615"/>
                  <a:pt x="3495783" y="2199740"/>
                  <a:pt x="3496759" y="2746153"/>
                </a:cubicBezTo>
                <a:cubicBezTo>
                  <a:pt x="2830638" y="2812104"/>
                  <a:pt x="2024969" y="2898919"/>
                  <a:pt x="136061" y="2961002"/>
                </a:cubicBezTo>
                <a:lnTo>
                  <a:pt x="0" y="174175"/>
                </a:lnTo>
                <a:cubicBezTo>
                  <a:pt x="538808" y="142959"/>
                  <a:pt x="1275643" y="102721"/>
                  <a:pt x="2023692" y="64436"/>
                </a:cubicBezTo>
                <a:lnTo>
                  <a:pt x="2256538" y="52682"/>
                </a:lnTo>
                <a:lnTo>
                  <a:pt x="2247977" y="72592"/>
                </a:lnTo>
                <a:cubicBezTo>
                  <a:pt x="2240248" y="92031"/>
                  <a:pt x="2232645" y="117050"/>
                  <a:pt x="2225535" y="164386"/>
                </a:cubicBezTo>
                <a:cubicBezTo>
                  <a:pt x="2225563" y="203480"/>
                  <a:pt x="2250847" y="290232"/>
                  <a:pt x="2307513" y="318345"/>
                </a:cubicBezTo>
                <a:cubicBezTo>
                  <a:pt x="2344791" y="326112"/>
                  <a:pt x="2414670" y="322165"/>
                  <a:pt x="2428894" y="296195"/>
                </a:cubicBezTo>
                <a:cubicBezTo>
                  <a:pt x="2466212" y="257288"/>
                  <a:pt x="2498126" y="241730"/>
                  <a:pt x="2542559" y="145939"/>
                </a:cubicBezTo>
                <a:cubicBezTo>
                  <a:pt x="2569521" y="242163"/>
                  <a:pt x="2581981" y="259052"/>
                  <a:pt x="2634775" y="309655"/>
                </a:cubicBezTo>
                <a:cubicBezTo>
                  <a:pt x="2686012" y="332441"/>
                  <a:pt x="2790537" y="339486"/>
                  <a:pt x="2816626" y="238732"/>
                </a:cubicBezTo>
                <a:cubicBezTo>
                  <a:pt x="2824521" y="199579"/>
                  <a:pt x="2836745" y="187278"/>
                  <a:pt x="2795835" y="69972"/>
                </a:cubicBezTo>
                <a:cubicBezTo>
                  <a:pt x="2883067" y="76228"/>
                  <a:pt x="2867248" y="109075"/>
                  <a:pt x="2988306" y="94882"/>
                </a:cubicBezTo>
                <a:cubicBezTo>
                  <a:pt x="3021738" y="85848"/>
                  <a:pt x="3062455" y="54549"/>
                  <a:pt x="3087045" y="18236"/>
                </a:cubicBezTo>
                <a:lnTo>
                  <a:pt x="3090490" y="11851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2438" y="947783"/>
            <a:ext cx="7298771" cy="52455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Star: 7 Points 2">
            <a:extLst>
              <a:ext uri="{FF2B5EF4-FFF2-40B4-BE49-F238E27FC236}">
                <a16:creationId xmlns:a16="http://schemas.microsoft.com/office/drawing/2014/main" id="{4B69A2B3-DC5F-4BAB-2C1B-EF6211D96C5F}"/>
              </a:ext>
            </a:extLst>
          </p:cNvPr>
          <p:cNvSpPr/>
          <p:nvPr/>
        </p:nvSpPr>
        <p:spPr>
          <a:xfrm rot="15264538">
            <a:off x="2396934" y="2544071"/>
            <a:ext cx="1039389" cy="1047193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305562 w 5095972"/>
              <a:gd name="connsiteY8" fmla="*/ 106266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571211 h 4442377"/>
              <a:gd name="connsiteX1" fmla="*/ 1247571 w 5095972"/>
              <a:gd name="connsiteY1" fmla="*/ 1926178 h 4442377"/>
              <a:gd name="connsiteX2" fmla="*/ 582112 w 5095972"/>
              <a:gd name="connsiteY2" fmla="*/ 1150941 h 4442377"/>
              <a:gd name="connsiteX3" fmla="*/ 457035 w 5095972"/>
              <a:gd name="connsiteY3" fmla="*/ 801366 h 4442377"/>
              <a:gd name="connsiteX4" fmla="*/ 867546 w 5095972"/>
              <a:gd name="connsiteY4" fmla="*/ 779624 h 4442377"/>
              <a:gd name="connsiteX5" fmla="*/ 1966018 w 5095972"/>
              <a:gd name="connsiteY5" fmla="*/ 1045130 h 4442377"/>
              <a:gd name="connsiteX6" fmla="*/ 2431908 w 5095972"/>
              <a:gd name="connsiteY6" fmla="*/ 189881 h 4442377"/>
              <a:gd name="connsiteX7" fmla="*/ 3222161 w 5095972"/>
              <a:gd name="connsiteY7" fmla="*/ 169026 h 4442377"/>
              <a:gd name="connsiteX8" fmla="*/ 3305562 w 5095972"/>
              <a:gd name="connsiteY8" fmla="*/ 927204 h 4442377"/>
              <a:gd name="connsiteX9" fmla="*/ 3750629 w 5095972"/>
              <a:gd name="connsiteY9" fmla="*/ 612046 h 4442377"/>
              <a:gd name="connsiteX10" fmla="*/ 4468026 w 5095972"/>
              <a:gd name="connsiteY10" fmla="*/ 1033911 h 4442377"/>
              <a:gd name="connsiteX11" fmla="*/ 4313674 w 5095972"/>
              <a:gd name="connsiteY11" fmla="*/ 1607257 h 4442377"/>
              <a:gd name="connsiteX12" fmla="*/ 3963582 w 5095972"/>
              <a:gd name="connsiteY12" fmla="*/ 2075549 h 4442377"/>
              <a:gd name="connsiteX13" fmla="*/ 4477698 w 5095972"/>
              <a:gd name="connsiteY13" fmla="*/ 1884927 h 4442377"/>
              <a:gd name="connsiteX14" fmla="*/ 5084889 w 5095972"/>
              <a:gd name="connsiteY14" fmla="*/ 2104669 h 4442377"/>
              <a:gd name="connsiteX15" fmla="*/ 4694264 w 5095972"/>
              <a:gd name="connsiteY15" fmla="*/ 2397577 h 4442377"/>
              <a:gd name="connsiteX16" fmla="*/ 3961178 w 5095972"/>
              <a:gd name="connsiteY16" fmla="*/ 2631687 h 4442377"/>
              <a:gd name="connsiteX17" fmla="*/ 4479678 w 5095972"/>
              <a:gd name="connsiteY17" fmla="*/ 3535454 h 4442377"/>
              <a:gd name="connsiteX18" fmla="*/ 4272550 w 5095972"/>
              <a:gd name="connsiteY18" fmla="*/ 3697115 h 4442377"/>
              <a:gd name="connsiteX19" fmla="*/ 3249533 w 5095972"/>
              <a:gd name="connsiteY19" fmla="*/ 3272753 h 4442377"/>
              <a:gd name="connsiteX20" fmla="*/ 3123234 w 5095972"/>
              <a:gd name="connsiteY20" fmla="*/ 4310925 h 4442377"/>
              <a:gd name="connsiteX21" fmla="*/ 2790770 w 5095972"/>
              <a:gd name="connsiteY21" fmla="*/ 4362593 h 4442377"/>
              <a:gd name="connsiteX22" fmla="*/ 2431760 w 5095972"/>
              <a:gd name="connsiteY22" fmla="*/ 3563571 h 4442377"/>
              <a:gd name="connsiteX23" fmla="*/ 1693537 w 5095972"/>
              <a:gd name="connsiteY23" fmla="*/ 4116426 h 4442377"/>
              <a:gd name="connsiteX24" fmla="*/ 1176032 w 5095972"/>
              <a:gd name="connsiteY24" fmla="*/ 4067055 h 4442377"/>
              <a:gd name="connsiteX25" fmla="*/ 1559781 w 5095972"/>
              <a:gd name="connsiteY25" fmla="*/ 2747075 h 4442377"/>
              <a:gd name="connsiteX26" fmla="*/ 388250 w 5095972"/>
              <a:gd name="connsiteY26" fmla="*/ 2842965 h 4442377"/>
              <a:gd name="connsiteX27" fmla="*/ 40328 w 5095972"/>
              <a:gd name="connsiteY27" fmla="*/ 2571211 h 4442377"/>
              <a:gd name="connsiteX0" fmla="*/ 40328 w 5095972"/>
              <a:gd name="connsiteY0" fmla="*/ 2617220 h 4488386"/>
              <a:gd name="connsiteX1" fmla="*/ 1247571 w 5095972"/>
              <a:gd name="connsiteY1" fmla="*/ 1972187 h 4488386"/>
              <a:gd name="connsiteX2" fmla="*/ 582112 w 5095972"/>
              <a:gd name="connsiteY2" fmla="*/ 1196950 h 4488386"/>
              <a:gd name="connsiteX3" fmla="*/ 457035 w 5095972"/>
              <a:gd name="connsiteY3" fmla="*/ 847375 h 4488386"/>
              <a:gd name="connsiteX4" fmla="*/ 867546 w 5095972"/>
              <a:gd name="connsiteY4" fmla="*/ 825633 h 4488386"/>
              <a:gd name="connsiteX5" fmla="*/ 1966018 w 5095972"/>
              <a:gd name="connsiteY5" fmla="*/ 1091139 h 4488386"/>
              <a:gd name="connsiteX6" fmla="*/ 2400057 w 5095972"/>
              <a:gd name="connsiteY6" fmla="*/ 156260 h 4488386"/>
              <a:gd name="connsiteX7" fmla="*/ 3222161 w 5095972"/>
              <a:gd name="connsiteY7" fmla="*/ 215035 h 4488386"/>
              <a:gd name="connsiteX8" fmla="*/ 3305562 w 5095972"/>
              <a:gd name="connsiteY8" fmla="*/ 973213 h 4488386"/>
              <a:gd name="connsiteX9" fmla="*/ 3750629 w 5095972"/>
              <a:gd name="connsiteY9" fmla="*/ 658055 h 4488386"/>
              <a:gd name="connsiteX10" fmla="*/ 4468026 w 5095972"/>
              <a:gd name="connsiteY10" fmla="*/ 1079920 h 4488386"/>
              <a:gd name="connsiteX11" fmla="*/ 4313674 w 5095972"/>
              <a:gd name="connsiteY11" fmla="*/ 1653266 h 4488386"/>
              <a:gd name="connsiteX12" fmla="*/ 3963582 w 5095972"/>
              <a:gd name="connsiteY12" fmla="*/ 2121558 h 4488386"/>
              <a:gd name="connsiteX13" fmla="*/ 4477698 w 5095972"/>
              <a:gd name="connsiteY13" fmla="*/ 1930936 h 4488386"/>
              <a:gd name="connsiteX14" fmla="*/ 5084889 w 5095972"/>
              <a:gd name="connsiteY14" fmla="*/ 2150678 h 4488386"/>
              <a:gd name="connsiteX15" fmla="*/ 4694264 w 5095972"/>
              <a:gd name="connsiteY15" fmla="*/ 2443586 h 4488386"/>
              <a:gd name="connsiteX16" fmla="*/ 3961178 w 5095972"/>
              <a:gd name="connsiteY16" fmla="*/ 2677696 h 4488386"/>
              <a:gd name="connsiteX17" fmla="*/ 4479678 w 5095972"/>
              <a:gd name="connsiteY17" fmla="*/ 3581463 h 4488386"/>
              <a:gd name="connsiteX18" fmla="*/ 4272550 w 5095972"/>
              <a:gd name="connsiteY18" fmla="*/ 3743124 h 4488386"/>
              <a:gd name="connsiteX19" fmla="*/ 3249533 w 5095972"/>
              <a:gd name="connsiteY19" fmla="*/ 3318762 h 4488386"/>
              <a:gd name="connsiteX20" fmla="*/ 3123234 w 5095972"/>
              <a:gd name="connsiteY20" fmla="*/ 4356934 h 4488386"/>
              <a:gd name="connsiteX21" fmla="*/ 2790770 w 5095972"/>
              <a:gd name="connsiteY21" fmla="*/ 4408602 h 4488386"/>
              <a:gd name="connsiteX22" fmla="*/ 2431760 w 5095972"/>
              <a:gd name="connsiteY22" fmla="*/ 3609580 h 4488386"/>
              <a:gd name="connsiteX23" fmla="*/ 1693537 w 5095972"/>
              <a:gd name="connsiteY23" fmla="*/ 4162435 h 4488386"/>
              <a:gd name="connsiteX24" fmla="*/ 1176032 w 5095972"/>
              <a:gd name="connsiteY24" fmla="*/ 4113064 h 4488386"/>
              <a:gd name="connsiteX25" fmla="*/ 1559781 w 5095972"/>
              <a:gd name="connsiteY25" fmla="*/ 2793084 h 4488386"/>
              <a:gd name="connsiteX26" fmla="*/ 388250 w 5095972"/>
              <a:gd name="connsiteY26" fmla="*/ 2888974 h 4488386"/>
              <a:gd name="connsiteX27" fmla="*/ 40328 w 5095972"/>
              <a:gd name="connsiteY27" fmla="*/ 2617220 h 4488386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867546 w 5095972"/>
              <a:gd name="connsiteY4" fmla="*/ 825635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353743 w 5095972"/>
              <a:gd name="connsiteY1" fmla="*/ 1754535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320585 w 4786972"/>
              <a:gd name="connsiteY0" fmla="*/ 1932409 h 4488388"/>
              <a:gd name="connsiteX1" fmla="*/ 1044743 w 4786972"/>
              <a:gd name="connsiteY1" fmla="*/ 1754535 h 4488388"/>
              <a:gd name="connsiteX2" fmla="*/ 591629 w 4786972"/>
              <a:gd name="connsiteY2" fmla="*/ 1159791 h 4488388"/>
              <a:gd name="connsiteX3" fmla="*/ 636429 w 4786972"/>
              <a:gd name="connsiteY3" fmla="*/ 672192 h 4488388"/>
              <a:gd name="connsiteX4" fmla="*/ 1312373 w 4786972"/>
              <a:gd name="connsiteY4" fmla="*/ 523044 h 4488388"/>
              <a:gd name="connsiteX5" fmla="*/ 1837512 w 4786972"/>
              <a:gd name="connsiteY5" fmla="*/ 857561 h 4488388"/>
              <a:gd name="connsiteX6" fmla="*/ 2091057 w 4786972"/>
              <a:gd name="connsiteY6" fmla="*/ 156262 h 4488388"/>
              <a:gd name="connsiteX7" fmla="*/ 2913161 w 4786972"/>
              <a:gd name="connsiteY7" fmla="*/ 215037 h 4488388"/>
              <a:gd name="connsiteX8" fmla="*/ 2996562 w 4786972"/>
              <a:gd name="connsiteY8" fmla="*/ 973215 h 4488388"/>
              <a:gd name="connsiteX9" fmla="*/ 3441629 w 4786972"/>
              <a:gd name="connsiteY9" fmla="*/ 658057 h 4488388"/>
              <a:gd name="connsiteX10" fmla="*/ 4159026 w 4786972"/>
              <a:gd name="connsiteY10" fmla="*/ 1079922 h 4488388"/>
              <a:gd name="connsiteX11" fmla="*/ 4004674 w 4786972"/>
              <a:gd name="connsiteY11" fmla="*/ 1653268 h 4488388"/>
              <a:gd name="connsiteX12" fmla="*/ 3654582 w 4786972"/>
              <a:gd name="connsiteY12" fmla="*/ 2121560 h 4488388"/>
              <a:gd name="connsiteX13" fmla="*/ 4168698 w 4786972"/>
              <a:gd name="connsiteY13" fmla="*/ 1930938 h 4488388"/>
              <a:gd name="connsiteX14" fmla="*/ 4775889 w 4786972"/>
              <a:gd name="connsiteY14" fmla="*/ 2150680 h 4488388"/>
              <a:gd name="connsiteX15" fmla="*/ 4385264 w 4786972"/>
              <a:gd name="connsiteY15" fmla="*/ 2443588 h 4488388"/>
              <a:gd name="connsiteX16" fmla="*/ 3652178 w 4786972"/>
              <a:gd name="connsiteY16" fmla="*/ 2677698 h 4488388"/>
              <a:gd name="connsiteX17" fmla="*/ 4170678 w 4786972"/>
              <a:gd name="connsiteY17" fmla="*/ 3581465 h 4488388"/>
              <a:gd name="connsiteX18" fmla="*/ 3963550 w 4786972"/>
              <a:gd name="connsiteY18" fmla="*/ 3743126 h 4488388"/>
              <a:gd name="connsiteX19" fmla="*/ 2940533 w 4786972"/>
              <a:gd name="connsiteY19" fmla="*/ 3318764 h 4488388"/>
              <a:gd name="connsiteX20" fmla="*/ 2814234 w 4786972"/>
              <a:gd name="connsiteY20" fmla="*/ 4356936 h 4488388"/>
              <a:gd name="connsiteX21" fmla="*/ 2481770 w 4786972"/>
              <a:gd name="connsiteY21" fmla="*/ 4408604 h 4488388"/>
              <a:gd name="connsiteX22" fmla="*/ 2122760 w 4786972"/>
              <a:gd name="connsiteY22" fmla="*/ 3609582 h 4488388"/>
              <a:gd name="connsiteX23" fmla="*/ 1384537 w 4786972"/>
              <a:gd name="connsiteY23" fmla="*/ 4162437 h 4488388"/>
              <a:gd name="connsiteX24" fmla="*/ 867032 w 4786972"/>
              <a:gd name="connsiteY24" fmla="*/ 4113066 h 4488388"/>
              <a:gd name="connsiteX25" fmla="*/ 1250781 w 4786972"/>
              <a:gd name="connsiteY25" fmla="*/ 2793086 h 4488388"/>
              <a:gd name="connsiteX26" fmla="*/ 79250 w 4786972"/>
              <a:gd name="connsiteY26" fmla="*/ 2888976 h 4488388"/>
              <a:gd name="connsiteX27" fmla="*/ 320585 w 4786972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1010223 w 4546414"/>
              <a:gd name="connsiteY25" fmla="*/ 2793086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87720 w 4607660"/>
              <a:gd name="connsiteY24" fmla="*/ 4113066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394765"/>
              <a:gd name="connsiteX1" fmla="*/ 865431 w 4607660"/>
              <a:gd name="connsiteY1" fmla="*/ 1754535 h 4394765"/>
              <a:gd name="connsiteX2" fmla="*/ 412317 w 4607660"/>
              <a:gd name="connsiteY2" fmla="*/ 1159791 h 4394765"/>
              <a:gd name="connsiteX3" fmla="*/ 457117 w 4607660"/>
              <a:gd name="connsiteY3" fmla="*/ 672192 h 4394765"/>
              <a:gd name="connsiteX4" fmla="*/ 1133061 w 4607660"/>
              <a:gd name="connsiteY4" fmla="*/ 523044 h 4394765"/>
              <a:gd name="connsiteX5" fmla="*/ 1658200 w 4607660"/>
              <a:gd name="connsiteY5" fmla="*/ 857561 h 4394765"/>
              <a:gd name="connsiteX6" fmla="*/ 1911745 w 4607660"/>
              <a:gd name="connsiteY6" fmla="*/ 156262 h 4394765"/>
              <a:gd name="connsiteX7" fmla="*/ 2733849 w 4607660"/>
              <a:gd name="connsiteY7" fmla="*/ 215037 h 4394765"/>
              <a:gd name="connsiteX8" fmla="*/ 2817250 w 4607660"/>
              <a:gd name="connsiteY8" fmla="*/ 973215 h 4394765"/>
              <a:gd name="connsiteX9" fmla="*/ 3262317 w 4607660"/>
              <a:gd name="connsiteY9" fmla="*/ 658057 h 4394765"/>
              <a:gd name="connsiteX10" fmla="*/ 3979714 w 4607660"/>
              <a:gd name="connsiteY10" fmla="*/ 1079922 h 4394765"/>
              <a:gd name="connsiteX11" fmla="*/ 3825362 w 4607660"/>
              <a:gd name="connsiteY11" fmla="*/ 1653268 h 4394765"/>
              <a:gd name="connsiteX12" fmla="*/ 3475270 w 4607660"/>
              <a:gd name="connsiteY12" fmla="*/ 2121560 h 4394765"/>
              <a:gd name="connsiteX13" fmla="*/ 3989386 w 4607660"/>
              <a:gd name="connsiteY13" fmla="*/ 1930938 h 4394765"/>
              <a:gd name="connsiteX14" fmla="*/ 4596577 w 4607660"/>
              <a:gd name="connsiteY14" fmla="*/ 2150680 h 4394765"/>
              <a:gd name="connsiteX15" fmla="*/ 4205952 w 4607660"/>
              <a:gd name="connsiteY15" fmla="*/ 2443588 h 4394765"/>
              <a:gd name="connsiteX16" fmla="*/ 3472866 w 4607660"/>
              <a:gd name="connsiteY16" fmla="*/ 2677698 h 4394765"/>
              <a:gd name="connsiteX17" fmla="*/ 3991366 w 4607660"/>
              <a:gd name="connsiteY17" fmla="*/ 3581465 h 4394765"/>
              <a:gd name="connsiteX18" fmla="*/ 3784238 w 4607660"/>
              <a:gd name="connsiteY18" fmla="*/ 3743126 h 4394765"/>
              <a:gd name="connsiteX19" fmla="*/ 2761221 w 4607660"/>
              <a:gd name="connsiteY19" fmla="*/ 3318764 h 4394765"/>
              <a:gd name="connsiteX20" fmla="*/ 2634922 w 4607660"/>
              <a:gd name="connsiteY20" fmla="*/ 4356936 h 4394765"/>
              <a:gd name="connsiteX21" fmla="*/ 2047642 w 4607660"/>
              <a:gd name="connsiteY21" fmla="*/ 4084778 h 4394765"/>
              <a:gd name="connsiteX22" fmla="*/ 1762954 w 4607660"/>
              <a:gd name="connsiteY22" fmla="*/ 3503411 h 4394765"/>
              <a:gd name="connsiteX23" fmla="*/ 1178683 w 4607660"/>
              <a:gd name="connsiteY23" fmla="*/ 4093425 h 4394765"/>
              <a:gd name="connsiteX24" fmla="*/ 639944 w 4607660"/>
              <a:gd name="connsiteY24" fmla="*/ 3523808 h 4394765"/>
              <a:gd name="connsiteX25" fmla="*/ 885666 w 4607660"/>
              <a:gd name="connsiteY25" fmla="*/ 2803703 h 4394765"/>
              <a:gd name="connsiteX26" fmla="*/ 276851 w 4607660"/>
              <a:gd name="connsiteY26" fmla="*/ 2703175 h 4394765"/>
              <a:gd name="connsiteX27" fmla="*/ 141273 w 4607660"/>
              <a:gd name="connsiteY27" fmla="*/ 1932409 h 4394765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61221 w 4607660"/>
              <a:gd name="connsiteY19" fmla="*/ 3318764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4097540 w 4607660"/>
              <a:gd name="connsiteY17" fmla="*/ 3231096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228393"/>
              <a:gd name="connsiteY0" fmla="*/ 1932409 h 4144203"/>
              <a:gd name="connsiteX1" fmla="*/ 865431 w 4228393"/>
              <a:gd name="connsiteY1" fmla="*/ 1754535 h 4144203"/>
              <a:gd name="connsiteX2" fmla="*/ 412317 w 4228393"/>
              <a:gd name="connsiteY2" fmla="*/ 1159791 h 4144203"/>
              <a:gd name="connsiteX3" fmla="*/ 457117 w 4228393"/>
              <a:gd name="connsiteY3" fmla="*/ 672192 h 4144203"/>
              <a:gd name="connsiteX4" fmla="*/ 1133061 w 4228393"/>
              <a:gd name="connsiteY4" fmla="*/ 523044 h 4144203"/>
              <a:gd name="connsiteX5" fmla="*/ 1658200 w 4228393"/>
              <a:gd name="connsiteY5" fmla="*/ 857561 h 4144203"/>
              <a:gd name="connsiteX6" fmla="*/ 1911745 w 4228393"/>
              <a:gd name="connsiteY6" fmla="*/ 156262 h 4144203"/>
              <a:gd name="connsiteX7" fmla="*/ 2733849 w 4228393"/>
              <a:gd name="connsiteY7" fmla="*/ 215037 h 4144203"/>
              <a:gd name="connsiteX8" fmla="*/ 2817250 w 4228393"/>
              <a:gd name="connsiteY8" fmla="*/ 973215 h 4144203"/>
              <a:gd name="connsiteX9" fmla="*/ 3262317 w 4228393"/>
              <a:gd name="connsiteY9" fmla="*/ 658057 h 4144203"/>
              <a:gd name="connsiteX10" fmla="*/ 3979714 w 4228393"/>
              <a:gd name="connsiteY10" fmla="*/ 1079922 h 4144203"/>
              <a:gd name="connsiteX11" fmla="*/ 3825362 w 4228393"/>
              <a:gd name="connsiteY11" fmla="*/ 1653268 h 4144203"/>
              <a:gd name="connsiteX12" fmla="*/ 3475270 w 4228393"/>
              <a:gd name="connsiteY12" fmla="*/ 2121560 h 4144203"/>
              <a:gd name="connsiteX13" fmla="*/ 3989386 w 4228393"/>
              <a:gd name="connsiteY13" fmla="*/ 1930938 h 4144203"/>
              <a:gd name="connsiteX14" fmla="*/ 4205952 w 4228393"/>
              <a:gd name="connsiteY14" fmla="*/ 2443588 h 4144203"/>
              <a:gd name="connsiteX15" fmla="*/ 3472866 w 4228393"/>
              <a:gd name="connsiteY15" fmla="*/ 2677698 h 4144203"/>
              <a:gd name="connsiteX16" fmla="*/ 4097540 w 4228393"/>
              <a:gd name="connsiteY16" fmla="*/ 3231096 h 4144203"/>
              <a:gd name="connsiteX17" fmla="*/ 3784238 w 4228393"/>
              <a:gd name="connsiteY17" fmla="*/ 3743126 h 4144203"/>
              <a:gd name="connsiteX18" fmla="*/ 2798381 w 4228393"/>
              <a:gd name="connsiteY18" fmla="*/ 3217900 h 4144203"/>
              <a:gd name="connsiteX19" fmla="*/ 2693317 w 4228393"/>
              <a:gd name="connsiteY19" fmla="*/ 3964097 h 4144203"/>
              <a:gd name="connsiteX20" fmla="*/ 2047642 w 4228393"/>
              <a:gd name="connsiteY20" fmla="*/ 4084778 h 4144203"/>
              <a:gd name="connsiteX21" fmla="*/ 1762954 w 4228393"/>
              <a:gd name="connsiteY21" fmla="*/ 3503411 h 4144203"/>
              <a:gd name="connsiteX22" fmla="*/ 1178683 w 4228393"/>
              <a:gd name="connsiteY22" fmla="*/ 4093425 h 4144203"/>
              <a:gd name="connsiteX23" fmla="*/ 639944 w 4228393"/>
              <a:gd name="connsiteY23" fmla="*/ 3523808 h 4144203"/>
              <a:gd name="connsiteX24" fmla="*/ 885666 w 4228393"/>
              <a:gd name="connsiteY24" fmla="*/ 2803703 h 4144203"/>
              <a:gd name="connsiteX25" fmla="*/ 276851 w 4228393"/>
              <a:gd name="connsiteY25" fmla="*/ 2703175 h 4144203"/>
              <a:gd name="connsiteX26" fmla="*/ 141273 w 4228393"/>
              <a:gd name="connsiteY26" fmla="*/ 1932409 h 4144203"/>
              <a:gd name="connsiteX0" fmla="*/ 141273 w 4205952"/>
              <a:gd name="connsiteY0" fmla="*/ 1932409 h 4144203"/>
              <a:gd name="connsiteX1" fmla="*/ 865431 w 4205952"/>
              <a:gd name="connsiteY1" fmla="*/ 1754535 h 4144203"/>
              <a:gd name="connsiteX2" fmla="*/ 412317 w 4205952"/>
              <a:gd name="connsiteY2" fmla="*/ 1159791 h 4144203"/>
              <a:gd name="connsiteX3" fmla="*/ 457117 w 4205952"/>
              <a:gd name="connsiteY3" fmla="*/ 672192 h 4144203"/>
              <a:gd name="connsiteX4" fmla="*/ 1133061 w 4205952"/>
              <a:gd name="connsiteY4" fmla="*/ 523044 h 4144203"/>
              <a:gd name="connsiteX5" fmla="*/ 1658200 w 4205952"/>
              <a:gd name="connsiteY5" fmla="*/ 857561 h 4144203"/>
              <a:gd name="connsiteX6" fmla="*/ 1911745 w 4205952"/>
              <a:gd name="connsiteY6" fmla="*/ 156262 h 4144203"/>
              <a:gd name="connsiteX7" fmla="*/ 2733849 w 4205952"/>
              <a:gd name="connsiteY7" fmla="*/ 215037 h 4144203"/>
              <a:gd name="connsiteX8" fmla="*/ 2817250 w 4205952"/>
              <a:gd name="connsiteY8" fmla="*/ 973215 h 4144203"/>
              <a:gd name="connsiteX9" fmla="*/ 3262317 w 4205952"/>
              <a:gd name="connsiteY9" fmla="*/ 658057 h 4144203"/>
              <a:gd name="connsiteX10" fmla="*/ 3979714 w 4205952"/>
              <a:gd name="connsiteY10" fmla="*/ 1079922 h 4144203"/>
              <a:gd name="connsiteX11" fmla="*/ 3825362 w 4205952"/>
              <a:gd name="connsiteY11" fmla="*/ 1653268 h 4144203"/>
              <a:gd name="connsiteX12" fmla="*/ 3475270 w 4205952"/>
              <a:gd name="connsiteY12" fmla="*/ 2121560 h 4144203"/>
              <a:gd name="connsiteX13" fmla="*/ 4205952 w 4205952"/>
              <a:gd name="connsiteY13" fmla="*/ 2443588 h 4144203"/>
              <a:gd name="connsiteX14" fmla="*/ 3472866 w 4205952"/>
              <a:gd name="connsiteY14" fmla="*/ 2677698 h 4144203"/>
              <a:gd name="connsiteX15" fmla="*/ 4097540 w 4205952"/>
              <a:gd name="connsiteY15" fmla="*/ 3231096 h 4144203"/>
              <a:gd name="connsiteX16" fmla="*/ 3784238 w 4205952"/>
              <a:gd name="connsiteY16" fmla="*/ 3743126 h 4144203"/>
              <a:gd name="connsiteX17" fmla="*/ 2798381 w 4205952"/>
              <a:gd name="connsiteY17" fmla="*/ 3217900 h 4144203"/>
              <a:gd name="connsiteX18" fmla="*/ 2693317 w 4205952"/>
              <a:gd name="connsiteY18" fmla="*/ 3964097 h 4144203"/>
              <a:gd name="connsiteX19" fmla="*/ 2047642 w 4205952"/>
              <a:gd name="connsiteY19" fmla="*/ 4084778 h 4144203"/>
              <a:gd name="connsiteX20" fmla="*/ 1762954 w 4205952"/>
              <a:gd name="connsiteY20" fmla="*/ 3503411 h 4144203"/>
              <a:gd name="connsiteX21" fmla="*/ 1178683 w 4205952"/>
              <a:gd name="connsiteY21" fmla="*/ 4093425 h 4144203"/>
              <a:gd name="connsiteX22" fmla="*/ 639944 w 4205952"/>
              <a:gd name="connsiteY22" fmla="*/ 3523808 h 4144203"/>
              <a:gd name="connsiteX23" fmla="*/ 885666 w 4205952"/>
              <a:gd name="connsiteY23" fmla="*/ 2803703 h 4144203"/>
              <a:gd name="connsiteX24" fmla="*/ 276851 w 4205952"/>
              <a:gd name="connsiteY24" fmla="*/ 2703175 h 4144203"/>
              <a:gd name="connsiteX25" fmla="*/ 141273 w 4205952"/>
              <a:gd name="connsiteY25" fmla="*/ 1932409 h 4144203"/>
              <a:gd name="connsiteX0" fmla="*/ 141273 w 4242652"/>
              <a:gd name="connsiteY0" fmla="*/ 1932409 h 4144203"/>
              <a:gd name="connsiteX1" fmla="*/ 865431 w 4242652"/>
              <a:gd name="connsiteY1" fmla="*/ 1754535 h 4144203"/>
              <a:gd name="connsiteX2" fmla="*/ 412317 w 4242652"/>
              <a:gd name="connsiteY2" fmla="*/ 1159791 h 4144203"/>
              <a:gd name="connsiteX3" fmla="*/ 457117 w 4242652"/>
              <a:gd name="connsiteY3" fmla="*/ 672192 h 4144203"/>
              <a:gd name="connsiteX4" fmla="*/ 1133061 w 4242652"/>
              <a:gd name="connsiteY4" fmla="*/ 523044 h 4144203"/>
              <a:gd name="connsiteX5" fmla="*/ 1658200 w 4242652"/>
              <a:gd name="connsiteY5" fmla="*/ 857561 h 4144203"/>
              <a:gd name="connsiteX6" fmla="*/ 1911745 w 4242652"/>
              <a:gd name="connsiteY6" fmla="*/ 156262 h 4144203"/>
              <a:gd name="connsiteX7" fmla="*/ 2733849 w 4242652"/>
              <a:gd name="connsiteY7" fmla="*/ 215037 h 4144203"/>
              <a:gd name="connsiteX8" fmla="*/ 2817250 w 4242652"/>
              <a:gd name="connsiteY8" fmla="*/ 973215 h 4144203"/>
              <a:gd name="connsiteX9" fmla="*/ 3262317 w 4242652"/>
              <a:gd name="connsiteY9" fmla="*/ 658057 h 4144203"/>
              <a:gd name="connsiteX10" fmla="*/ 3979714 w 4242652"/>
              <a:gd name="connsiteY10" fmla="*/ 1079922 h 4144203"/>
              <a:gd name="connsiteX11" fmla="*/ 3825362 w 4242652"/>
              <a:gd name="connsiteY11" fmla="*/ 1653268 h 4144203"/>
              <a:gd name="connsiteX12" fmla="*/ 3475270 w 4242652"/>
              <a:gd name="connsiteY12" fmla="*/ 2121560 h 4144203"/>
              <a:gd name="connsiteX13" fmla="*/ 4205952 w 4242652"/>
              <a:gd name="connsiteY13" fmla="*/ 2443588 h 4144203"/>
              <a:gd name="connsiteX14" fmla="*/ 4097540 w 4242652"/>
              <a:gd name="connsiteY14" fmla="*/ 3231096 h 4144203"/>
              <a:gd name="connsiteX15" fmla="*/ 3784238 w 4242652"/>
              <a:gd name="connsiteY15" fmla="*/ 3743126 h 4144203"/>
              <a:gd name="connsiteX16" fmla="*/ 2798381 w 4242652"/>
              <a:gd name="connsiteY16" fmla="*/ 3217900 h 4144203"/>
              <a:gd name="connsiteX17" fmla="*/ 2693317 w 4242652"/>
              <a:gd name="connsiteY17" fmla="*/ 3964097 h 4144203"/>
              <a:gd name="connsiteX18" fmla="*/ 2047642 w 4242652"/>
              <a:gd name="connsiteY18" fmla="*/ 4084778 h 4144203"/>
              <a:gd name="connsiteX19" fmla="*/ 1762954 w 4242652"/>
              <a:gd name="connsiteY19" fmla="*/ 3503411 h 4144203"/>
              <a:gd name="connsiteX20" fmla="*/ 1178683 w 4242652"/>
              <a:gd name="connsiteY20" fmla="*/ 4093425 h 4144203"/>
              <a:gd name="connsiteX21" fmla="*/ 639944 w 4242652"/>
              <a:gd name="connsiteY21" fmla="*/ 3523808 h 4144203"/>
              <a:gd name="connsiteX22" fmla="*/ 885666 w 4242652"/>
              <a:gd name="connsiteY22" fmla="*/ 2803703 h 4144203"/>
              <a:gd name="connsiteX23" fmla="*/ 276851 w 4242652"/>
              <a:gd name="connsiteY23" fmla="*/ 2703175 h 4144203"/>
              <a:gd name="connsiteX24" fmla="*/ 141273 w 4242652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5938"/>
              <a:gd name="connsiteX1" fmla="*/ 865431 w 4116813"/>
              <a:gd name="connsiteY1" fmla="*/ 1754535 h 4145938"/>
              <a:gd name="connsiteX2" fmla="*/ 412317 w 4116813"/>
              <a:gd name="connsiteY2" fmla="*/ 1159791 h 4145938"/>
              <a:gd name="connsiteX3" fmla="*/ 457117 w 4116813"/>
              <a:gd name="connsiteY3" fmla="*/ 672192 h 4145938"/>
              <a:gd name="connsiteX4" fmla="*/ 1133061 w 4116813"/>
              <a:gd name="connsiteY4" fmla="*/ 523044 h 4145938"/>
              <a:gd name="connsiteX5" fmla="*/ 1658200 w 4116813"/>
              <a:gd name="connsiteY5" fmla="*/ 857561 h 4145938"/>
              <a:gd name="connsiteX6" fmla="*/ 1911745 w 4116813"/>
              <a:gd name="connsiteY6" fmla="*/ 156262 h 4145938"/>
              <a:gd name="connsiteX7" fmla="*/ 2733849 w 4116813"/>
              <a:gd name="connsiteY7" fmla="*/ 215037 h 4145938"/>
              <a:gd name="connsiteX8" fmla="*/ 2809947 w 4116813"/>
              <a:gd name="connsiteY8" fmla="*/ 1053567 h 4145938"/>
              <a:gd name="connsiteX9" fmla="*/ 3262317 w 4116813"/>
              <a:gd name="connsiteY9" fmla="*/ 658057 h 4145938"/>
              <a:gd name="connsiteX10" fmla="*/ 3979714 w 4116813"/>
              <a:gd name="connsiteY10" fmla="*/ 1079922 h 4145938"/>
              <a:gd name="connsiteX11" fmla="*/ 3825362 w 4116813"/>
              <a:gd name="connsiteY11" fmla="*/ 1653268 h 4145938"/>
              <a:gd name="connsiteX12" fmla="*/ 3475270 w 4116813"/>
              <a:gd name="connsiteY12" fmla="*/ 2121560 h 4145938"/>
              <a:gd name="connsiteX13" fmla="*/ 4020149 w 4116813"/>
              <a:gd name="connsiteY13" fmla="*/ 2533835 h 4145938"/>
              <a:gd name="connsiteX14" fmla="*/ 4076307 w 4116813"/>
              <a:gd name="connsiteY14" fmla="*/ 3193936 h 4145938"/>
              <a:gd name="connsiteX15" fmla="*/ 3428559 w 4116813"/>
              <a:gd name="connsiteY15" fmla="*/ 3483002 h 4145938"/>
              <a:gd name="connsiteX16" fmla="*/ 2798381 w 4116813"/>
              <a:gd name="connsiteY16" fmla="*/ 3217900 h 4145938"/>
              <a:gd name="connsiteX17" fmla="*/ 2770018 w 4116813"/>
              <a:gd name="connsiteY17" fmla="*/ 3971403 h 4145938"/>
              <a:gd name="connsiteX18" fmla="*/ 2047642 w 4116813"/>
              <a:gd name="connsiteY18" fmla="*/ 4084778 h 4145938"/>
              <a:gd name="connsiteX19" fmla="*/ 1762954 w 4116813"/>
              <a:gd name="connsiteY19" fmla="*/ 3503411 h 4145938"/>
              <a:gd name="connsiteX20" fmla="*/ 1178683 w 4116813"/>
              <a:gd name="connsiteY20" fmla="*/ 4093425 h 4145938"/>
              <a:gd name="connsiteX21" fmla="*/ 639944 w 4116813"/>
              <a:gd name="connsiteY21" fmla="*/ 3523808 h 4145938"/>
              <a:gd name="connsiteX22" fmla="*/ 885666 w 4116813"/>
              <a:gd name="connsiteY22" fmla="*/ 2803703 h 4145938"/>
              <a:gd name="connsiteX23" fmla="*/ 276851 w 4116813"/>
              <a:gd name="connsiteY23" fmla="*/ 2703175 h 4145938"/>
              <a:gd name="connsiteX24" fmla="*/ 141273 w 4116813"/>
              <a:gd name="connsiteY24" fmla="*/ 1932409 h 4145938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639944 w 4116813"/>
              <a:gd name="connsiteY21" fmla="*/ 3523808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639944 w 4116813"/>
              <a:gd name="connsiteY21" fmla="*/ 3523808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585158 w 4116813"/>
              <a:gd name="connsiteY21" fmla="*/ 3512850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72806 w 4148346"/>
              <a:gd name="connsiteY0" fmla="*/ 1932409 h 4157940"/>
              <a:gd name="connsiteX1" fmla="*/ 896964 w 4148346"/>
              <a:gd name="connsiteY1" fmla="*/ 1754535 h 4157940"/>
              <a:gd name="connsiteX2" fmla="*/ 443850 w 4148346"/>
              <a:gd name="connsiteY2" fmla="*/ 1159791 h 4157940"/>
              <a:gd name="connsiteX3" fmla="*/ 488650 w 4148346"/>
              <a:gd name="connsiteY3" fmla="*/ 672192 h 4157940"/>
              <a:gd name="connsiteX4" fmla="*/ 1164594 w 4148346"/>
              <a:gd name="connsiteY4" fmla="*/ 523044 h 4157940"/>
              <a:gd name="connsiteX5" fmla="*/ 1689733 w 4148346"/>
              <a:gd name="connsiteY5" fmla="*/ 857561 h 4157940"/>
              <a:gd name="connsiteX6" fmla="*/ 1943278 w 4148346"/>
              <a:gd name="connsiteY6" fmla="*/ 156262 h 4157940"/>
              <a:gd name="connsiteX7" fmla="*/ 2765382 w 4148346"/>
              <a:gd name="connsiteY7" fmla="*/ 215037 h 4157940"/>
              <a:gd name="connsiteX8" fmla="*/ 2841480 w 4148346"/>
              <a:gd name="connsiteY8" fmla="*/ 1053567 h 4157940"/>
              <a:gd name="connsiteX9" fmla="*/ 3293850 w 4148346"/>
              <a:gd name="connsiteY9" fmla="*/ 658057 h 4157940"/>
              <a:gd name="connsiteX10" fmla="*/ 4011247 w 4148346"/>
              <a:gd name="connsiteY10" fmla="*/ 1079922 h 4157940"/>
              <a:gd name="connsiteX11" fmla="*/ 3856895 w 4148346"/>
              <a:gd name="connsiteY11" fmla="*/ 1653268 h 4157940"/>
              <a:gd name="connsiteX12" fmla="*/ 3506803 w 4148346"/>
              <a:gd name="connsiteY12" fmla="*/ 2121560 h 4157940"/>
              <a:gd name="connsiteX13" fmla="*/ 4051682 w 4148346"/>
              <a:gd name="connsiteY13" fmla="*/ 2533835 h 4157940"/>
              <a:gd name="connsiteX14" fmla="*/ 4107840 w 4148346"/>
              <a:gd name="connsiteY14" fmla="*/ 3193936 h 4157940"/>
              <a:gd name="connsiteX15" fmla="*/ 3460092 w 4148346"/>
              <a:gd name="connsiteY15" fmla="*/ 3483002 h 4157940"/>
              <a:gd name="connsiteX16" fmla="*/ 2829914 w 4148346"/>
              <a:gd name="connsiteY16" fmla="*/ 3217900 h 4157940"/>
              <a:gd name="connsiteX17" fmla="*/ 2801551 w 4148346"/>
              <a:gd name="connsiteY17" fmla="*/ 3971403 h 4157940"/>
              <a:gd name="connsiteX18" fmla="*/ 2079175 w 4148346"/>
              <a:gd name="connsiteY18" fmla="*/ 4084778 h 4157940"/>
              <a:gd name="connsiteX19" fmla="*/ 1794487 w 4148346"/>
              <a:gd name="connsiteY19" fmla="*/ 3503411 h 4157940"/>
              <a:gd name="connsiteX20" fmla="*/ 1210216 w 4148346"/>
              <a:gd name="connsiteY20" fmla="*/ 4093425 h 4157940"/>
              <a:gd name="connsiteX21" fmla="*/ 616691 w 4148346"/>
              <a:gd name="connsiteY21" fmla="*/ 3512850 h 4157940"/>
              <a:gd name="connsiteX22" fmla="*/ 917199 w 4148346"/>
              <a:gd name="connsiteY22" fmla="*/ 2803703 h 4157940"/>
              <a:gd name="connsiteX23" fmla="*/ 249944 w 4148346"/>
              <a:gd name="connsiteY23" fmla="*/ 2703174 h 4157940"/>
              <a:gd name="connsiteX24" fmla="*/ 172806 w 4148346"/>
              <a:gd name="connsiteY24" fmla="*/ 1932409 h 4157940"/>
              <a:gd name="connsiteX0" fmla="*/ 172806 w 4148346"/>
              <a:gd name="connsiteY0" fmla="*/ 1932409 h 4157942"/>
              <a:gd name="connsiteX1" fmla="*/ 896964 w 4148346"/>
              <a:gd name="connsiteY1" fmla="*/ 1754535 h 4157942"/>
              <a:gd name="connsiteX2" fmla="*/ 443850 w 4148346"/>
              <a:gd name="connsiteY2" fmla="*/ 1159791 h 4157942"/>
              <a:gd name="connsiteX3" fmla="*/ 488650 w 4148346"/>
              <a:gd name="connsiteY3" fmla="*/ 672192 h 4157942"/>
              <a:gd name="connsiteX4" fmla="*/ 1164594 w 4148346"/>
              <a:gd name="connsiteY4" fmla="*/ 523044 h 4157942"/>
              <a:gd name="connsiteX5" fmla="*/ 1689733 w 4148346"/>
              <a:gd name="connsiteY5" fmla="*/ 857561 h 4157942"/>
              <a:gd name="connsiteX6" fmla="*/ 1943278 w 4148346"/>
              <a:gd name="connsiteY6" fmla="*/ 156262 h 4157942"/>
              <a:gd name="connsiteX7" fmla="*/ 2765382 w 4148346"/>
              <a:gd name="connsiteY7" fmla="*/ 215037 h 4157942"/>
              <a:gd name="connsiteX8" fmla="*/ 2841480 w 4148346"/>
              <a:gd name="connsiteY8" fmla="*/ 1053567 h 4157942"/>
              <a:gd name="connsiteX9" fmla="*/ 3293850 w 4148346"/>
              <a:gd name="connsiteY9" fmla="*/ 658057 h 4157942"/>
              <a:gd name="connsiteX10" fmla="*/ 4011247 w 4148346"/>
              <a:gd name="connsiteY10" fmla="*/ 1079922 h 4157942"/>
              <a:gd name="connsiteX11" fmla="*/ 3856895 w 4148346"/>
              <a:gd name="connsiteY11" fmla="*/ 1653268 h 4157942"/>
              <a:gd name="connsiteX12" fmla="*/ 3506803 w 4148346"/>
              <a:gd name="connsiteY12" fmla="*/ 2121560 h 4157942"/>
              <a:gd name="connsiteX13" fmla="*/ 4051682 w 4148346"/>
              <a:gd name="connsiteY13" fmla="*/ 2533835 h 4157942"/>
              <a:gd name="connsiteX14" fmla="*/ 4107840 w 4148346"/>
              <a:gd name="connsiteY14" fmla="*/ 3193936 h 4157942"/>
              <a:gd name="connsiteX15" fmla="*/ 3460092 w 4148346"/>
              <a:gd name="connsiteY15" fmla="*/ 3483002 h 4157942"/>
              <a:gd name="connsiteX16" fmla="*/ 2829914 w 4148346"/>
              <a:gd name="connsiteY16" fmla="*/ 3217900 h 4157942"/>
              <a:gd name="connsiteX17" fmla="*/ 2801551 w 4148346"/>
              <a:gd name="connsiteY17" fmla="*/ 3971403 h 4157942"/>
              <a:gd name="connsiteX18" fmla="*/ 2079175 w 4148346"/>
              <a:gd name="connsiteY18" fmla="*/ 4084778 h 4157942"/>
              <a:gd name="connsiteX19" fmla="*/ 1794487 w 4148346"/>
              <a:gd name="connsiteY19" fmla="*/ 3503411 h 4157942"/>
              <a:gd name="connsiteX20" fmla="*/ 1210216 w 4148346"/>
              <a:gd name="connsiteY20" fmla="*/ 4093425 h 4157942"/>
              <a:gd name="connsiteX21" fmla="*/ 616691 w 4148346"/>
              <a:gd name="connsiteY21" fmla="*/ 3512850 h 4157942"/>
              <a:gd name="connsiteX22" fmla="*/ 917199 w 4148346"/>
              <a:gd name="connsiteY22" fmla="*/ 2803703 h 4157942"/>
              <a:gd name="connsiteX23" fmla="*/ 249944 w 4148346"/>
              <a:gd name="connsiteY23" fmla="*/ 2703174 h 4157942"/>
              <a:gd name="connsiteX24" fmla="*/ 172806 w 4148346"/>
              <a:gd name="connsiteY24" fmla="*/ 1932409 h 4157942"/>
              <a:gd name="connsiteX0" fmla="*/ 149270 w 4124810"/>
              <a:gd name="connsiteY0" fmla="*/ 1932409 h 4157940"/>
              <a:gd name="connsiteX1" fmla="*/ 873428 w 4124810"/>
              <a:gd name="connsiteY1" fmla="*/ 1754535 h 4157940"/>
              <a:gd name="connsiteX2" fmla="*/ 420314 w 4124810"/>
              <a:gd name="connsiteY2" fmla="*/ 1159791 h 4157940"/>
              <a:gd name="connsiteX3" fmla="*/ 465114 w 4124810"/>
              <a:gd name="connsiteY3" fmla="*/ 672192 h 4157940"/>
              <a:gd name="connsiteX4" fmla="*/ 1141058 w 4124810"/>
              <a:gd name="connsiteY4" fmla="*/ 523044 h 4157940"/>
              <a:gd name="connsiteX5" fmla="*/ 1666197 w 4124810"/>
              <a:gd name="connsiteY5" fmla="*/ 857561 h 4157940"/>
              <a:gd name="connsiteX6" fmla="*/ 1919742 w 4124810"/>
              <a:gd name="connsiteY6" fmla="*/ 156262 h 4157940"/>
              <a:gd name="connsiteX7" fmla="*/ 2741846 w 4124810"/>
              <a:gd name="connsiteY7" fmla="*/ 215037 h 4157940"/>
              <a:gd name="connsiteX8" fmla="*/ 2817944 w 4124810"/>
              <a:gd name="connsiteY8" fmla="*/ 1053567 h 4157940"/>
              <a:gd name="connsiteX9" fmla="*/ 3270314 w 4124810"/>
              <a:gd name="connsiteY9" fmla="*/ 658057 h 4157940"/>
              <a:gd name="connsiteX10" fmla="*/ 3987711 w 4124810"/>
              <a:gd name="connsiteY10" fmla="*/ 1079922 h 4157940"/>
              <a:gd name="connsiteX11" fmla="*/ 3833359 w 4124810"/>
              <a:gd name="connsiteY11" fmla="*/ 1653268 h 4157940"/>
              <a:gd name="connsiteX12" fmla="*/ 3483267 w 4124810"/>
              <a:gd name="connsiteY12" fmla="*/ 2121560 h 4157940"/>
              <a:gd name="connsiteX13" fmla="*/ 4028146 w 4124810"/>
              <a:gd name="connsiteY13" fmla="*/ 2533835 h 4157940"/>
              <a:gd name="connsiteX14" fmla="*/ 4084304 w 4124810"/>
              <a:gd name="connsiteY14" fmla="*/ 3193936 h 4157940"/>
              <a:gd name="connsiteX15" fmla="*/ 3436556 w 4124810"/>
              <a:gd name="connsiteY15" fmla="*/ 3483002 h 4157940"/>
              <a:gd name="connsiteX16" fmla="*/ 2806378 w 4124810"/>
              <a:gd name="connsiteY16" fmla="*/ 3217900 h 4157940"/>
              <a:gd name="connsiteX17" fmla="*/ 2778015 w 4124810"/>
              <a:gd name="connsiteY17" fmla="*/ 3971403 h 4157940"/>
              <a:gd name="connsiteX18" fmla="*/ 2055639 w 4124810"/>
              <a:gd name="connsiteY18" fmla="*/ 4084778 h 4157940"/>
              <a:gd name="connsiteX19" fmla="*/ 1770951 w 4124810"/>
              <a:gd name="connsiteY19" fmla="*/ 3503411 h 4157940"/>
              <a:gd name="connsiteX20" fmla="*/ 1186680 w 4124810"/>
              <a:gd name="connsiteY20" fmla="*/ 4093425 h 4157940"/>
              <a:gd name="connsiteX21" fmla="*/ 593155 w 4124810"/>
              <a:gd name="connsiteY21" fmla="*/ 3512850 h 4157940"/>
              <a:gd name="connsiteX22" fmla="*/ 893663 w 4124810"/>
              <a:gd name="connsiteY22" fmla="*/ 2803703 h 4157940"/>
              <a:gd name="connsiteX23" fmla="*/ 226408 w 4124810"/>
              <a:gd name="connsiteY23" fmla="*/ 2703174 h 4157940"/>
              <a:gd name="connsiteX24" fmla="*/ 149270 w 4124810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4808" h="4155776">
                <a:moveTo>
                  <a:pt x="149268" y="1930244"/>
                </a:moveTo>
                <a:cubicBezTo>
                  <a:pt x="399006" y="1782414"/>
                  <a:pt x="476853" y="1752798"/>
                  <a:pt x="873426" y="1752370"/>
                </a:cubicBezTo>
                <a:cubicBezTo>
                  <a:pt x="554660" y="1480356"/>
                  <a:pt x="529230" y="1341769"/>
                  <a:pt x="420312" y="1157626"/>
                </a:cubicBezTo>
                <a:cubicBezTo>
                  <a:pt x="336213" y="1075556"/>
                  <a:pt x="395661" y="804234"/>
                  <a:pt x="465112" y="670027"/>
                </a:cubicBezTo>
                <a:cubicBezTo>
                  <a:pt x="633015" y="483405"/>
                  <a:pt x="991589" y="479291"/>
                  <a:pt x="1141056" y="520879"/>
                </a:cubicBezTo>
                <a:cubicBezTo>
                  <a:pt x="1487764" y="676214"/>
                  <a:pt x="1491149" y="743890"/>
                  <a:pt x="1666195" y="855396"/>
                </a:cubicBezTo>
                <a:cubicBezTo>
                  <a:pt x="1709873" y="614380"/>
                  <a:pt x="1730935" y="361794"/>
                  <a:pt x="1919740" y="154097"/>
                </a:cubicBezTo>
                <a:cubicBezTo>
                  <a:pt x="2173882" y="-112636"/>
                  <a:pt x="2611123" y="6411"/>
                  <a:pt x="2741844" y="212872"/>
                </a:cubicBezTo>
                <a:cubicBezTo>
                  <a:pt x="2862352" y="525918"/>
                  <a:pt x="2850735" y="678008"/>
                  <a:pt x="2817942" y="1051402"/>
                </a:cubicBezTo>
                <a:cubicBezTo>
                  <a:pt x="2985083" y="853970"/>
                  <a:pt x="3012288" y="772951"/>
                  <a:pt x="3270312" y="655892"/>
                </a:cubicBezTo>
                <a:cubicBezTo>
                  <a:pt x="3528336" y="538833"/>
                  <a:pt x="4000361" y="921856"/>
                  <a:pt x="3987709" y="1077757"/>
                </a:cubicBezTo>
                <a:cubicBezTo>
                  <a:pt x="4031680" y="1278519"/>
                  <a:pt x="4005081" y="1461915"/>
                  <a:pt x="3894044" y="1676388"/>
                </a:cubicBezTo>
                <a:cubicBezTo>
                  <a:pt x="3792518" y="1862827"/>
                  <a:pt x="3696908" y="1932276"/>
                  <a:pt x="3543390" y="2103661"/>
                </a:cubicBezTo>
                <a:cubicBezTo>
                  <a:pt x="3612132" y="2139825"/>
                  <a:pt x="3858669" y="2327497"/>
                  <a:pt x="4028144" y="2531670"/>
                </a:cubicBezTo>
                <a:cubicBezTo>
                  <a:pt x="4131856" y="2716593"/>
                  <a:pt x="4154588" y="2975181"/>
                  <a:pt x="4084302" y="3191771"/>
                </a:cubicBezTo>
                <a:cubicBezTo>
                  <a:pt x="4014016" y="3408361"/>
                  <a:pt x="3625395" y="3502451"/>
                  <a:pt x="3436554" y="3480837"/>
                </a:cubicBezTo>
                <a:cubicBezTo>
                  <a:pt x="3162775" y="3475149"/>
                  <a:pt x="3101429" y="3277592"/>
                  <a:pt x="2877177" y="3175279"/>
                </a:cubicBezTo>
                <a:cubicBezTo>
                  <a:pt x="2894504" y="3607375"/>
                  <a:pt x="2914475" y="3710780"/>
                  <a:pt x="2778013" y="3969238"/>
                </a:cubicBezTo>
                <a:cubicBezTo>
                  <a:pt x="2675317" y="4158841"/>
                  <a:pt x="2186666" y="4216948"/>
                  <a:pt x="2055637" y="4082613"/>
                </a:cubicBezTo>
                <a:cubicBezTo>
                  <a:pt x="1864925" y="3886615"/>
                  <a:pt x="1890619" y="3767587"/>
                  <a:pt x="1770949" y="3501246"/>
                </a:cubicBezTo>
                <a:cubicBezTo>
                  <a:pt x="1636244" y="3716694"/>
                  <a:pt x="1416908" y="3960804"/>
                  <a:pt x="1186678" y="4091260"/>
                </a:cubicBezTo>
                <a:cubicBezTo>
                  <a:pt x="897982" y="4266777"/>
                  <a:pt x="590902" y="3785538"/>
                  <a:pt x="593153" y="3510685"/>
                </a:cubicBezTo>
                <a:cubicBezTo>
                  <a:pt x="668024" y="3032803"/>
                  <a:pt x="776703" y="3128308"/>
                  <a:pt x="893661" y="2801538"/>
                </a:cubicBezTo>
                <a:cubicBezTo>
                  <a:pt x="401626" y="2832796"/>
                  <a:pt x="367644" y="2772951"/>
                  <a:pt x="226406" y="2701009"/>
                </a:cubicBezTo>
                <a:cubicBezTo>
                  <a:pt x="-130899" y="2493820"/>
                  <a:pt x="7518" y="2101793"/>
                  <a:pt x="149268" y="1930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003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Pictur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EADDD77-A602-C7FB-0199-51C9BD75E477}"/>
              </a:ext>
            </a:extLst>
          </p:cNvPr>
          <p:cNvSpPr/>
          <p:nvPr/>
        </p:nvSpPr>
        <p:spPr>
          <a:xfrm rot="10577473">
            <a:off x="334039" y="5270220"/>
            <a:ext cx="1824032" cy="1017262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98181"/>
              <a:gd name="connsiteY0" fmla="*/ 0 h 3022995"/>
              <a:gd name="connsiteX1" fmla="*/ 4692404 w 4798181"/>
              <a:gd name="connsiteY1" fmla="*/ 3339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10956"/>
              <a:gd name="connsiteY0" fmla="*/ 0 h 3022995"/>
              <a:gd name="connsiteX1" fmla="*/ 4692404 w 4710956"/>
              <a:gd name="connsiteY1" fmla="*/ 3339 h 3022995"/>
              <a:gd name="connsiteX2" fmla="*/ 4684257 w 4710956"/>
              <a:gd name="connsiteY2" fmla="*/ 996698 h 3022995"/>
              <a:gd name="connsiteX3" fmla="*/ 4499705 w 4710956"/>
              <a:gd name="connsiteY3" fmla="*/ 2052119 h 3022995"/>
              <a:gd name="connsiteX4" fmla="*/ 3835975 w 4710956"/>
              <a:gd name="connsiteY4" fmla="*/ 2740497 h 3022995"/>
              <a:gd name="connsiteX5" fmla="*/ 1162762 w 4710956"/>
              <a:gd name="connsiteY5" fmla="*/ 2876156 h 3022995"/>
              <a:gd name="connsiteX6" fmla="*/ 21225 w 4710956"/>
              <a:gd name="connsiteY6" fmla="*/ 626012 h 3022995"/>
              <a:gd name="connsiteX7" fmla="*/ 30413 w 4710956"/>
              <a:gd name="connsiteY7" fmla="*/ 0 h 3022995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1225 w 4710956"/>
              <a:gd name="connsiteY6" fmla="*/ 626012 h 3107876"/>
              <a:gd name="connsiteX7" fmla="*/ 30413 w 4710956"/>
              <a:gd name="connsiteY7" fmla="*/ 0 h 3107876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90487 w 4710956"/>
              <a:gd name="connsiteY6" fmla="*/ 2027706 h 3107876"/>
              <a:gd name="connsiteX7" fmla="*/ 21225 w 4710956"/>
              <a:gd name="connsiteY7" fmla="*/ 626012 h 3107876"/>
              <a:gd name="connsiteX8" fmla="*/ 30413 w 4710956"/>
              <a:gd name="connsiteY8" fmla="*/ 0 h 3107876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16752 w 4697295"/>
              <a:gd name="connsiteY0" fmla="*/ 0 h 3084308"/>
              <a:gd name="connsiteX1" fmla="*/ 4678743 w 4697295"/>
              <a:gd name="connsiteY1" fmla="*/ 3339 h 3084308"/>
              <a:gd name="connsiteX2" fmla="*/ 4670596 w 4697295"/>
              <a:gd name="connsiteY2" fmla="*/ 996698 h 3084308"/>
              <a:gd name="connsiteX3" fmla="*/ 4486044 w 4697295"/>
              <a:gd name="connsiteY3" fmla="*/ 2052119 h 3084308"/>
              <a:gd name="connsiteX4" fmla="*/ 3291825 w 4697295"/>
              <a:gd name="connsiteY4" fmla="*/ 2977913 h 3084308"/>
              <a:gd name="connsiteX5" fmla="*/ 1183888 w 4697295"/>
              <a:gd name="connsiteY5" fmla="*/ 2823397 h 3084308"/>
              <a:gd name="connsiteX6" fmla="*/ 276826 w 4697295"/>
              <a:gd name="connsiteY6" fmla="*/ 2027706 h 3084308"/>
              <a:gd name="connsiteX7" fmla="*/ 42350 w 4697295"/>
              <a:gd name="connsiteY7" fmla="*/ 698556 h 3084308"/>
              <a:gd name="connsiteX8" fmla="*/ 16752 w 4697295"/>
              <a:gd name="connsiteY8" fmla="*/ 0 h 3084308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42350 w 4697295"/>
              <a:gd name="connsiteY6" fmla="*/ 698556 h 3067327"/>
              <a:gd name="connsiteX7" fmla="*/ 16752 w 4697295"/>
              <a:gd name="connsiteY7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3291825 w 4697295"/>
              <a:gd name="connsiteY3" fmla="*/ 2977913 h 3067327"/>
              <a:gd name="connsiteX4" fmla="*/ 1183888 w 4697295"/>
              <a:gd name="connsiteY4" fmla="*/ 2823397 h 3067327"/>
              <a:gd name="connsiteX5" fmla="*/ 42350 w 4697295"/>
              <a:gd name="connsiteY5" fmla="*/ 698556 h 3067327"/>
              <a:gd name="connsiteX6" fmla="*/ 16752 w 4697295"/>
              <a:gd name="connsiteY6" fmla="*/ 0 h 3067327"/>
              <a:gd name="connsiteX0" fmla="*/ 5293 w 4685836"/>
              <a:gd name="connsiteY0" fmla="*/ 0 h 3067327"/>
              <a:gd name="connsiteX1" fmla="*/ 4667284 w 4685836"/>
              <a:gd name="connsiteY1" fmla="*/ 3339 h 3067327"/>
              <a:gd name="connsiteX2" fmla="*/ 4659137 w 4685836"/>
              <a:gd name="connsiteY2" fmla="*/ 996698 h 3067327"/>
              <a:gd name="connsiteX3" fmla="*/ 3280366 w 4685836"/>
              <a:gd name="connsiteY3" fmla="*/ 2977913 h 3067327"/>
              <a:gd name="connsiteX4" fmla="*/ 1172429 w 4685836"/>
              <a:gd name="connsiteY4" fmla="*/ 2823397 h 3067327"/>
              <a:gd name="connsiteX5" fmla="*/ 167010 w 4685836"/>
              <a:gd name="connsiteY5" fmla="*/ 939931 h 3067327"/>
              <a:gd name="connsiteX6" fmla="*/ 5293 w 4685836"/>
              <a:gd name="connsiteY6" fmla="*/ 0 h 3067327"/>
              <a:gd name="connsiteX0" fmla="*/ 5293 w 4675425"/>
              <a:gd name="connsiteY0" fmla="*/ 0 h 3067327"/>
              <a:gd name="connsiteX1" fmla="*/ 4667284 w 4675425"/>
              <a:gd name="connsiteY1" fmla="*/ 3339 h 3067327"/>
              <a:gd name="connsiteX2" fmla="*/ 4504867 w 4675425"/>
              <a:gd name="connsiteY2" fmla="*/ 1441337 h 3067327"/>
              <a:gd name="connsiteX3" fmla="*/ 3280366 w 4675425"/>
              <a:gd name="connsiteY3" fmla="*/ 2977913 h 3067327"/>
              <a:gd name="connsiteX4" fmla="*/ 1172429 w 4675425"/>
              <a:gd name="connsiteY4" fmla="*/ 2823397 h 3067327"/>
              <a:gd name="connsiteX5" fmla="*/ 167010 w 4675425"/>
              <a:gd name="connsiteY5" fmla="*/ 939931 h 3067327"/>
              <a:gd name="connsiteX6" fmla="*/ 5293 w 4675425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130670"/>
              <a:gd name="connsiteX1" fmla="*/ 4667284 w 4686087"/>
              <a:gd name="connsiteY1" fmla="*/ 3339 h 3130670"/>
              <a:gd name="connsiteX2" fmla="*/ 4504867 w 4686087"/>
              <a:gd name="connsiteY2" fmla="*/ 1441337 h 3130670"/>
              <a:gd name="connsiteX3" fmla="*/ 3153322 w 4686087"/>
              <a:gd name="connsiteY3" fmla="*/ 3066840 h 3130670"/>
              <a:gd name="connsiteX4" fmla="*/ 1172429 w 4686087"/>
              <a:gd name="connsiteY4" fmla="*/ 2823397 h 3130670"/>
              <a:gd name="connsiteX5" fmla="*/ 167010 w 4686087"/>
              <a:gd name="connsiteY5" fmla="*/ 939931 h 3130670"/>
              <a:gd name="connsiteX6" fmla="*/ 5293 w 4686087"/>
              <a:gd name="connsiteY6" fmla="*/ 0 h 3130670"/>
              <a:gd name="connsiteX0" fmla="*/ 5293 w 4686087"/>
              <a:gd name="connsiteY0" fmla="*/ 66646 h 3197316"/>
              <a:gd name="connsiteX1" fmla="*/ 4667284 w 4686087"/>
              <a:gd name="connsiteY1" fmla="*/ 69985 h 3197316"/>
              <a:gd name="connsiteX2" fmla="*/ 4504867 w 4686087"/>
              <a:gd name="connsiteY2" fmla="*/ 1507983 h 3197316"/>
              <a:gd name="connsiteX3" fmla="*/ 3153322 w 4686087"/>
              <a:gd name="connsiteY3" fmla="*/ 3133486 h 3197316"/>
              <a:gd name="connsiteX4" fmla="*/ 1172429 w 4686087"/>
              <a:gd name="connsiteY4" fmla="*/ 2890043 h 3197316"/>
              <a:gd name="connsiteX5" fmla="*/ 167010 w 4686087"/>
              <a:gd name="connsiteY5" fmla="*/ 1006577 h 3197316"/>
              <a:gd name="connsiteX6" fmla="*/ 5293 w 4686087"/>
              <a:gd name="connsiteY6" fmla="*/ 66646 h 3197316"/>
              <a:gd name="connsiteX0" fmla="*/ 0 w 4680794"/>
              <a:gd name="connsiteY0" fmla="*/ 66648 h 3197318"/>
              <a:gd name="connsiteX1" fmla="*/ 4661991 w 4680794"/>
              <a:gd name="connsiteY1" fmla="*/ 69987 h 3197318"/>
              <a:gd name="connsiteX2" fmla="*/ 4499574 w 4680794"/>
              <a:gd name="connsiteY2" fmla="*/ 1507985 h 3197318"/>
              <a:gd name="connsiteX3" fmla="*/ 3148029 w 4680794"/>
              <a:gd name="connsiteY3" fmla="*/ 3133488 h 3197318"/>
              <a:gd name="connsiteX4" fmla="*/ 1167136 w 4680794"/>
              <a:gd name="connsiteY4" fmla="*/ 2890045 h 3197318"/>
              <a:gd name="connsiteX5" fmla="*/ 161717 w 4680794"/>
              <a:gd name="connsiteY5" fmla="*/ 1006579 h 3197318"/>
              <a:gd name="connsiteX6" fmla="*/ 0 w 4680794"/>
              <a:gd name="connsiteY6" fmla="*/ 66648 h 319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0794" h="3197318">
                <a:moveTo>
                  <a:pt x="0" y="66648"/>
                </a:moveTo>
                <a:cubicBezTo>
                  <a:pt x="1535847" y="-84686"/>
                  <a:pt x="3107994" y="68874"/>
                  <a:pt x="4661991" y="69987"/>
                </a:cubicBezTo>
                <a:cubicBezTo>
                  <a:pt x="4716788" y="86085"/>
                  <a:pt x="4648578" y="1038473"/>
                  <a:pt x="4499574" y="1507985"/>
                </a:cubicBezTo>
                <a:cubicBezTo>
                  <a:pt x="4268421" y="2156197"/>
                  <a:pt x="3729147" y="2829038"/>
                  <a:pt x="3148029" y="3133488"/>
                </a:cubicBezTo>
                <a:cubicBezTo>
                  <a:pt x="2640710" y="3273286"/>
                  <a:pt x="1746572" y="3179628"/>
                  <a:pt x="1167136" y="2890045"/>
                </a:cubicBezTo>
                <a:cubicBezTo>
                  <a:pt x="625557" y="2510152"/>
                  <a:pt x="356240" y="1477145"/>
                  <a:pt x="161717" y="1006579"/>
                </a:cubicBezTo>
                <a:cubicBezTo>
                  <a:pt x="130392" y="735572"/>
                  <a:pt x="17519" y="584911"/>
                  <a:pt x="0" y="6664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952308"/>
            <a:ext cx="5090409" cy="1168348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98A9E465-2D4B-1BE5-18B2-0ABAAE11388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234360" y="2093799"/>
            <a:ext cx="5339327" cy="4040057"/>
          </a:xfrm>
          <a:custGeom>
            <a:avLst/>
            <a:gdLst>
              <a:gd name="connsiteX0" fmla="*/ 176442 w 5339327"/>
              <a:gd name="connsiteY0" fmla="*/ 0 h 4040057"/>
              <a:gd name="connsiteX1" fmla="*/ 5336556 w 5339327"/>
              <a:gd name="connsiteY1" fmla="*/ 274178 h 4040057"/>
              <a:gd name="connsiteX2" fmla="*/ 5159774 w 5339327"/>
              <a:gd name="connsiteY2" fmla="*/ 4040057 h 4040057"/>
              <a:gd name="connsiteX3" fmla="*/ 981347 w 5339327"/>
              <a:gd name="connsiteY3" fmla="*/ 3886182 h 4040057"/>
              <a:gd name="connsiteX4" fmla="*/ 893394 w 5339327"/>
              <a:gd name="connsiteY4" fmla="*/ 3880494 h 4040057"/>
              <a:gd name="connsiteX5" fmla="*/ 891726 w 5339327"/>
              <a:gd name="connsiteY5" fmla="*/ 3876295 h 4040057"/>
              <a:gd name="connsiteX6" fmla="*/ 873844 w 5339327"/>
              <a:gd name="connsiteY6" fmla="*/ 3817414 h 4040057"/>
              <a:gd name="connsiteX7" fmla="*/ 444106 w 5339327"/>
              <a:gd name="connsiteY7" fmla="*/ 3244767 h 4040057"/>
              <a:gd name="connsiteX8" fmla="*/ 42617 w 5339327"/>
              <a:gd name="connsiteY8" fmla="*/ 3180646 h 4040057"/>
              <a:gd name="connsiteX9" fmla="*/ 0 w 5339327"/>
              <a:gd name="connsiteY9" fmla="*/ 3181913 h 40400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339327" h="4040057">
                <a:moveTo>
                  <a:pt x="176442" y="0"/>
                </a:moveTo>
                <a:cubicBezTo>
                  <a:pt x="1508310" y="63892"/>
                  <a:pt x="3622435" y="173907"/>
                  <a:pt x="5336556" y="274178"/>
                </a:cubicBezTo>
                <a:cubicBezTo>
                  <a:pt x="5358944" y="729154"/>
                  <a:pt x="5240771" y="3295310"/>
                  <a:pt x="5159774" y="4040057"/>
                </a:cubicBezTo>
                <a:cubicBezTo>
                  <a:pt x="4255690" y="4029481"/>
                  <a:pt x="3185068" y="4024320"/>
                  <a:pt x="981347" y="3886182"/>
                </a:cubicBezTo>
                <a:lnTo>
                  <a:pt x="893394" y="3880494"/>
                </a:lnTo>
                <a:lnTo>
                  <a:pt x="891726" y="3876295"/>
                </a:lnTo>
                <a:cubicBezTo>
                  <a:pt x="884550" y="3857525"/>
                  <a:pt x="878283" y="3838728"/>
                  <a:pt x="873844" y="3817414"/>
                </a:cubicBezTo>
                <a:cubicBezTo>
                  <a:pt x="788516" y="3672915"/>
                  <a:pt x="662527" y="3351729"/>
                  <a:pt x="444106" y="3244767"/>
                </a:cubicBezTo>
                <a:cubicBezTo>
                  <a:pt x="328464" y="3206099"/>
                  <a:pt x="183235" y="3184967"/>
                  <a:pt x="42617" y="3180646"/>
                </a:cubicBezTo>
                <a:lnTo>
                  <a:pt x="0" y="3181913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2714" y="926430"/>
            <a:ext cx="4101407" cy="512815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86C75C1-9BD5-C8F8-879E-4BAF3D643660}"/>
              </a:ext>
            </a:extLst>
          </p:cNvPr>
          <p:cNvGrpSpPr/>
          <p:nvPr/>
        </p:nvGrpSpPr>
        <p:grpSpPr>
          <a:xfrm>
            <a:off x="1085678" y="5527728"/>
            <a:ext cx="520692" cy="263110"/>
            <a:chOff x="1162566" y="1754387"/>
            <a:chExt cx="619238" cy="312906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B82A1F0-8549-55D6-FEA8-6A6878D44A33}"/>
                </a:ext>
              </a:extLst>
            </p:cNvPr>
            <p:cNvSpPr/>
            <p:nvPr/>
          </p:nvSpPr>
          <p:spPr>
            <a:xfrm rot="21262796" flipV="1">
              <a:off x="1162566" y="1771850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C33B4765-07ED-D4AE-79A2-269C292A41A3}"/>
                </a:ext>
              </a:extLst>
            </p:cNvPr>
            <p:cNvSpPr/>
            <p:nvPr/>
          </p:nvSpPr>
          <p:spPr>
            <a:xfrm rot="18622065" flipV="1">
              <a:off x="1298352" y="1861050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1B757455-03BC-891A-2F18-00D4D86B5CF8}"/>
                </a:ext>
              </a:extLst>
            </p:cNvPr>
            <p:cNvSpPr/>
            <p:nvPr/>
          </p:nvSpPr>
          <p:spPr>
            <a:xfrm rot="21262796" flipV="1">
              <a:off x="1505310" y="1754387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E66AA735-D141-5099-334A-3AF84EABF12C}"/>
                </a:ext>
              </a:extLst>
            </p:cNvPr>
            <p:cNvSpPr/>
            <p:nvPr/>
          </p:nvSpPr>
          <p:spPr>
            <a:xfrm rot="18622065" flipV="1">
              <a:off x="1641096" y="1843587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BC58A0B0-B149-EC5A-34C7-9655E8686734}"/>
              </a:ext>
            </a:extLst>
          </p:cNvPr>
          <p:cNvSpPr/>
          <p:nvPr/>
        </p:nvSpPr>
        <p:spPr>
          <a:xfrm flipH="1">
            <a:off x="1269471" y="5941746"/>
            <a:ext cx="134669" cy="45719"/>
          </a:xfrm>
          <a:custGeom>
            <a:avLst/>
            <a:gdLst>
              <a:gd name="connsiteX0" fmla="*/ 7177 w 337329"/>
              <a:gd name="connsiteY0" fmla="*/ 89885 h 247879"/>
              <a:gd name="connsiteX1" fmla="*/ 31377 w 337329"/>
              <a:gd name="connsiteY1" fmla="*/ 247182 h 247879"/>
              <a:gd name="connsiteX2" fmla="*/ 256088 w 337329"/>
              <a:gd name="connsiteY2" fmla="*/ 146927 h 247879"/>
              <a:gd name="connsiteX3" fmla="*/ 283744 w 337329"/>
              <a:gd name="connsiteY3" fmla="*/ 131370 h 247879"/>
              <a:gd name="connsiteX4" fmla="*/ 337329 w 337329"/>
              <a:gd name="connsiteY4" fmla="*/ 0 h 247879"/>
              <a:gd name="connsiteX0" fmla="*/ 7177 w 283744"/>
              <a:gd name="connsiteY0" fmla="*/ 0 h 157994"/>
              <a:gd name="connsiteX1" fmla="*/ 31377 w 283744"/>
              <a:gd name="connsiteY1" fmla="*/ 157297 h 157994"/>
              <a:gd name="connsiteX2" fmla="*/ 256088 w 283744"/>
              <a:gd name="connsiteY2" fmla="*/ 57042 h 157994"/>
              <a:gd name="connsiteX3" fmla="*/ 283744 w 283744"/>
              <a:gd name="connsiteY3" fmla="*/ 41485 h 157994"/>
              <a:gd name="connsiteX0" fmla="*/ 8640 w 285207"/>
              <a:gd name="connsiteY0" fmla="*/ 0 h 157643"/>
              <a:gd name="connsiteX1" fmla="*/ 32840 w 285207"/>
              <a:gd name="connsiteY1" fmla="*/ 157297 h 157643"/>
              <a:gd name="connsiteX2" fmla="*/ 285207 w 285207"/>
              <a:gd name="connsiteY2" fmla="*/ 41485 h 157643"/>
              <a:gd name="connsiteX0" fmla="*/ 8640 w 285207"/>
              <a:gd name="connsiteY0" fmla="*/ 0 h 158393"/>
              <a:gd name="connsiteX1" fmla="*/ 32840 w 285207"/>
              <a:gd name="connsiteY1" fmla="*/ 157297 h 158393"/>
              <a:gd name="connsiteX2" fmla="*/ 285207 w 285207"/>
              <a:gd name="connsiteY2" fmla="*/ 41485 h 158393"/>
              <a:gd name="connsiteX0" fmla="*/ 1000 w 277567"/>
              <a:gd name="connsiteY0" fmla="*/ 0 h 165132"/>
              <a:gd name="connsiteX1" fmla="*/ 87428 w 277567"/>
              <a:gd name="connsiteY1" fmla="*/ 164212 h 165132"/>
              <a:gd name="connsiteX2" fmla="*/ 277567 w 277567"/>
              <a:gd name="connsiteY2" fmla="*/ 41485 h 165132"/>
              <a:gd name="connsiteX0" fmla="*/ 1000 w 277604"/>
              <a:gd name="connsiteY0" fmla="*/ 0 h 165033"/>
              <a:gd name="connsiteX1" fmla="*/ 87428 w 277604"/>
              <a:gd name="connsiteY1" fmla="*/ 164212 h 165033"/>
              <a:gd name="connsiteX2" fmla="*/ 277567 w 277604"/>
              <a:gd name="connsiteY2" fmla="*/ 41485 h 165033"/>
              <a:gd name="connsiteX0" fmla="*/ 515 w 277141"/>
              <a:gd name="connsiteY0" fmla="*/ 0 h 158261"/>
              <a:gd name="connsiteX1" fmla="*/ 140528 w 277141"/>
              <a:gd name="connsiteY1" fmla="*/ 157298 h 158261"/>
              <a:gd name="connsiteX2" fmla="*/ 277082 w 277141"/>
              <a:gd name="connsiteY2" fmla="*/ 41485 h 158261"/>
              <a:gd name="connsiteX0" fmla="*/ 916 w 277522"/>
              <a:gd name="connsiteY0" fmla="*/ 0 h 117784"/>
              <a:gd name="connsiteX1" fmla="*/ 92530 w 277522"/>
              <a:gd name="connsiteY1" fmla="*/ 112355 h 117784"/>
              <a:gd name="connsiteX2" fmla="*/ 277483 w 277522"/>
              <a:gd name="connsiteY2" fmla="*/ 41485 h 117784"/>
              <a:gd name="connsiteX0" fmla="*/ 817 w 230766"/>
              <a:gd name="connsiteY0" fmla="*/ 0 h 112925"/>
              <a:gd name="connsiteX1" fmla="*/ 92431 w 230766"/>
              <a:gd name="connsiteY1" fmla="*/ 112355 h 112925"/>
              <a:gd name="connsiteX2" fmla="*/ 230713 w 230766"/>
              <a:gd name="connsiteY2" fmla="*/ 17286 h 112925"/>
              <a:gd name="connsiteX0" fmla="*/ 750 w 192694"/>
              <a:gd name="connsiteY0" fmla="*/ 0 h 112462"/>
              <a:gd name="connsiteX1" fmla="*/ 92364 w 192694"/>
              <a:gd name="connsiteY1" fmla="*/ 112355 h 112462"/>
              <a:gd name="connsiteX2" fmla="*/ 192618 w 192694"/>
              <a:gd name="connsiteY2" fmla="*/ 8643 h 112462"/>
              <a:gd name="connsiteX0" fmla="*/ 717 w 192665"/>
              <a:gd name="connsiteY0" fmla="*/ 0 h 97264"/>
              <a:gd name="connsiteX1" fmla="*/ 95788 w 192665"/>
              <a:gd name="connsiteY1" fmla="*/ 96799 h 97264"/>
              <a:gd name="connsiteX2" fmla="*/ 192585 w 192665"/>
              <a:gd name="connsiteY2" fmla="*/ 8643 h 97264"/>
              <a:gd name="connsiteX0" fmla="*/ 717 w 192665"/>
              <a:gd name="connsiteY0" fmla="*/ 0 h 112462"/>
              <a:gd name="connsiteX1" fmla="*/ 95788 w 192665"/>
              <a:gd name="connsiteY1" fmla="*/ 112355 h 112462"/>
              <a:gd name="connsiteX2" fmla="*/ 192585 w 192665"/>
              <a:gd name="connsiteY2" fmla="*/ 8643 h 112462"/>
              <a:gd name="connsiteX0" fmla="*/ 0 w 191948"/>
              <a:gd name="connsiteY0" fmla="*/ 0 h 112462"/>
              <a:gd name="connsiteX1" fmla="*/ 95071 w 191948"/>
              <a:gd name="connsiteY1" fmla="*/ 112355 h 112462"/>
              <a:gd name="connsiteX2" fmla="*/ 191868 w 191948"/>
              <a:gd name="connsiteY2" fmla="*/ 8643 h 112462"/>
              <a:gd name="connsiteX0" fmla="*/ 0 w 202321"/>
              <a:gd name="connsiteY0" fmla="*/ 6914 h 103741"/>
              <a:gd name="connsiteX1" fmla="*/ 105442 w 202321"/>
              <a:gd name="connsiteY1" fmla="*/ 103712 h 103741"/>
              <a:gd name="connsiteX2" fmla="*/ 202239 w 202321"/>
              <a:gd name="connsiteY2" fmla="*/ 0 h 103741"/>
              <a:gd name="connsiteX0" fmla="*/ 0 w 202321"/>
              <a:gd name="connsiteY0" fmla="*/ 6914 h 103732"/>
              <a:gd name="connsiteX1" fmla="*/ 105442 w 202321"/>
              <a:gd name="connsiteY1" fmla="*/ 103712 h 103732"/>
              <a:gd name="connsiteX2" fmla="*/ 202239 w 202321"/>
              <a:gd name="connsiteY2" fmla="*/ 0 h 103732"/>
              <a:gd name="connsiteX0" fmla="*/ 0 w 202321"/>
              <a:gd name="connsiteY0" fmla="*/ 6914 h 103734"/>
              <a:gd name="connsiteX1" fmla="*/ 105442 w 202321"/>
              <a:gd name="connsiteY1" fmla="*/ 103712 h 103734"/>
              <a:gd name="connsiteX2" fmla="*/ 202239 w 202321"/>
              <a:gd name="connsiteY2" fmla="*/ 0 h 103734"/>
              <a:gd name="connsiteX0" fmla="*/ 0 w 202239"/>
              <a:gd name="connsiteY0" fmla="*/ 6914 h 103734"/>
              <a:gd name="connsiteX1" fmla="*/ 105442 w 202239"/>
              <a:gd name="connsiteY1" fmla="*/ 103712 h 103734"/>
              <a:gd name="connsiteX2" fmla="*/ 202239 w 202239"/>
              <a:gd name="connsiteY2" fmla="*/ 0 h 103734"/>
              <a:gd name="connsiteX0" fmla="*/ 0 w 202239"/>
              <a:gd name="connsiteY0" fmla="*/ 6914 h 91643"/>
              <a:gd name="connsiteX1" fmla="*/ 107170 w 202239"/>
              <a:gd name="connsiteY1" fmla="*/ 91612 h 91643"/>
              <a:gd name="connsiteX2" fmla="*/ 202239 w 202239"/>
              <a:gd name="connsiteY2" fmla="*/ 0 h 9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9" h="91643">
                <a:moveTo>
                  <a:pt x="0" y="6914"/>
                </a:moveTo>
                <a:cubicBezTo>
                  <a:pt x="25926" y="61795"/>
                  <a:pt x="73464" y="92764"/>
                  <a:pt x="107170" y="91612"/>
                </a:cubicBezTo>
                <a:cubicBezTo>
                  <a:pt x="140876" y="90460"/>
                  <a:pt x="196335" y="69070"/>
                  <a:pt x="202239" y="0"/>
                </a:cubicBezTo>
              </a:path>
            </a:pathLst>
          </a:custGeom>
          <a:noFill/>
          <a:ln w="53975" cap="rnd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4521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ement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-944880"/>
            <a:ext cx="10388366" cy="807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25318" y="1570716"/>
            <a:ext cx="7941365" cy="38166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>
              <a:lnSpc>
                <a:spcPct val="55000"/>
              </a:lnSpc>
              <a:buNone/>
              <a:defRPr lang="en-US" sz="8000" b="1" dirty="0">
                <a:latin typeface="+mj-lt"/>
              </a:defRPr>
            </a:lvl1pPr>
            <a:lvl2pPr marL="457200" indent="0" algn="ctr">
              <a:lnSpc>
                <a:spcPct val="55000"/>
              </a:lnSpc>
              <a:buNone/>
              <a:defRPr lang="en-US" sz="8000" b="1" dirty="0">
                <a:latin typeface="+mj-lt"/>
              </a:defRPr>
            </a:lvl2pPr>
            <a:lvl3pPr marL="914400" indent="0" algn="ctr">
              <a:lnSpc>
                <a:spcPct val="55000"/>
              </a:lnSpc>
              <a:buNone/>
              <a:defRPr lang="en-US" sz="8000" b="1" dirty="0">
                <a:latin typeface="+mj-lt"/>
              </a:defRPr>
            </a:lvl3pPr>
            <a:lvl4pPr marL="1371600" indent="0" algn="ctr">
              <a:lnSpc>
                <a:spcPct val="55000"/>
              </a:lnSpc>
              <a:buNone/>
              <a:defRPr lang="en-US" sz="8000" b="1" dirty="0">
                <a:latin typeface="+mj-lt"/>
              </a:defRPr>
            </a:lvl4pPr>
            <a:lvl5pPr marL="1828800" indent="0" algn="ctr">
              <a:lnSpc>
                <a:spcPct val="55000"/>
              </a:lnSpc>
              <a:buNone/>
              <a:defRPr lang="en-US" sz="8000" b="1" dirty="0"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Oval 28">
            <a:extLst>
              <a:ext uri="{FF2B5EF4-FFF2-40B4-BE49-F238E27FC236}">
                <a16:creationId xmlns:a16="http://schemas.microsoft.com/office/drawing/2014/main" id="{9A08BBB9-2A8D-DCA0-A0C8-56229C3CA62D}"/>
              </a:ext>
            </a:extLst>
          </p:cNvPr>
          <p:cNvSpPr/>
          <p:nvPr/>
        </p:nvSpPr>
        <p:spPr>
          <a:xfrm rot="1928485">
            <a:off x="2900060" y="3022504"/>
            <a:ext cx="4798434" cy="4772083"/>
          </a:xfrm>
          <a:custGeom>
            <a:avLst/>
            <a:gdLst>
              <a:gd name="connsiteX0" fmla="*/ 0 w 3153843"/>
              <a:gd name="connsiteY0" fmla="*/ 1576922 h 3153843"/>
              <a:gd name="connsiteX1" fmla="*/ 1576922 w 3153843"/>
              <a:gd name="connsiteY1" fmla="*/ 0 h 3153843"/>
              <a:gd name="connsiteX2" fmla="*/ 3153844 w 3153843"/>
              <a:gd name="connsiteY2" fmla="*/ 1576922 h 3153843"/>
              <a:gd name="connsiteX3" fmla="*/ 1576922 w 3153843"/>
              <a:gd name="connsiteY3" fmla="*/ 3153844 h 3153843"/>
              <a:gd name="connsiteX4" fmla="*/ 0 w 3153843"/>
              <a:gd name="connsiteY4" fmla="*/ 1576922 h 3153843"/>
              <a:gd name="connsiteX0" fmla="*/ 0 w 3207606"/>
              <a:gd name="connsiteY0" fmla="*/ 1617687 h 3194609"/>
              <a:gd name="connsiteX1" fmla="*/ 1576922 w 3207606"/>
              <a:gd name="connsiteY1" fmla="*/ 40765 h 3194609"/>
              <a:gd name="connsiteX2" fmla="*/ 2663353 w 3207606"/>
              <a:gd name="connsiteY2" fmla="*/ 562167 h 3194609"/>
              <a:gd name="connsiteX3" fmla="*/ 3153844 w 3207606"/>
              <a:gd name="connsiteY3" fmla="*/ 1617687 h 3194609"/>
              <a:gd name="connsiteX4" fmla="*/ 1576922 w 3207606"/>
              <a:gd name="connsiteY4" fmla="*/ 3194609 h 3194609"/>
              <a:gd name="connsiteX5" fmla="*/ 0 w 3207606"/>
              <a:gd name="connsiteY5" fmla="*/ 1617687 h 3194609"/>
              <a:gd name="connsiteX0" fmla="*/ 0 w 2981370"/>
              <a:gd name="connsiteY0" fmla="*/ 1617687 h 3199247"/>
              <a:gd name="connsiteX1" fmla="*/ 1576922 w 2981370"/>
              <a:gd name="connsiteY1" fmla="*/ 40765 h 3199247"/>
              <a:gd name="connsiteX2" fmla="*/ 2663353 w 2981370"/>
              <a:gd name="connsiteY2" fmla="*/ 562167 h 3199247"/>
              <a:gd name="connsiteX3" fmla="*/ 2889684 w 2981370"/>
              <a:gd name="connsiteY3" fmla="*/ 2051180 h 3199247"/>
              <a:gd name="connsiteX4" fmla="*/ 1576922 w 2981370"/>
              <a:gd name="connsiteY4" fmla="*/ 3194609 h 3199247"/>
              <a:gd name="connsiteX5" fmla="*/ 0 w 2981370"/>
              <a:gd name="connsiteY5" fmla="*/ 1617687 h 3199247"/>
              <a:gd name="connsiteX0" fmla="*/ 2007 w 2983377"/>
              <a:gd name="connsiteY0" fmla="*/ 1536728 h 3118288"/>
              <a:gd name="connsiteX1" fmla="*/ 1280902 w 2983377"/>
              <a:gd name="connsiteY1" fmla="*/ 47860 h 3118288"/>
              <a:gd name="connsiteX2" fmla="*/ 2665360 w 2983377"/>
              <a:gd name="connsiteY2" fmla="*/ 481208 h 3118288"/>
              <a:gd name="connsiteX3" fmla="*/ 2891691 w 2983377"/>
              <a:gd name="connsiteY3" fmla="*/ 1970221 h 3118288"/>
              <a:gd name="connsiteX4" fmla="*/ 1578929 w 2983377"/>
              <a:gd name="connsiteY4" fmla="*/ 3113650 h 3118288"/>
              <a:gd name="connsiteX5" fmla="*/ 2007 w 2983377"/>
              <a:gd name="connsiteY5" fmla="*/ 1536728 h 3118288"/>
              <a:gd name="connsiteX0" fmla="*/ 2084 w 2942814"/>
              <a:gd name="connsiteY0" fmla="*/ 1709547 h 3125828"/>
              <a:gd name="connsiteX1" fmla="*/ 1240339 w 2942814"/>
              <a:gd name="connsiteY1" fmla="*/ 58119 h 3125828"/>
              <a:gd name="connsiteX2" fmla="*/ 2624797 w 2942814"/>
              <a:gd name="connsiteY2" fmla="*/ 491467 h 3125828"/>
              <a:gd name="connsiteX3" fmla="*/ 2851128 w 2942814"/>
              <a:gd name="connsiteY3" fmla="*/ 1980480 h 3125828"/>
              <a:gd name="connsiteX4" fmla="*/ 1538366 w 2942814"/>
              <a:gd name="connsiteY4" fmla="*/ 3123909 h 3125828"/>
              <a:gd name="connsiteX5" fmla="*/ 2084 w 2942814"/>
              <a:gd name="connsiteY5" fmla="*/ 1709547 h 3125828"/>
              <a:gd name="connsiteX0" fmla="*/ 6378 w 2947108"/>
              <a:gd name="connsiteY0" fmla="*/ 1709547 h 3125828"/>
              <a:gd name="connsiteX1" fmla="*/ 1244633 w 2947108"/>
              <a:gd name="connsiteY1" fmla="*/ 58119 h 3125828"/>
              <a:gd name="connsiteX2" fmla="*/ 2629091 w 2947108"/>
              <a:gd name="connsiteY2" fmla="*/ 491467 h 3125828"/>
              <a:gd name="connsiteX3" fmla="*/ 2855422 w 2947108"/>
              <a:gd name="connsiteY3" fmla="*/ 1980480 h 3125828"/>
              <a:gd name="connsiteX4" fmla="*/ 1542660 w 2947108"/>
              <a:gd name="connsiteY4" fmla="*/ 3123909 h 3125828"/>
              <a:gd name="connsiteX5" fmla="*/ 6378 w 2947108"/>
              <a:gd name="connsiteY5" fmla="*/ 1709547 h 3125828"/>
              <a:gd name="connsiteX0" fmla="*/ 6378 w 2916630"/>
              <a:gd name="connsiteY0" fmla="*/ 1709547 h 3133639"/>
              <a:gd name="connsiteX1" fmla="*/ 1244633 w 2916630"/>
              <a:gd name="connsiteY1" fmla="*/ 58119 h 3133639"/>
              <a:gd name="connsiteX2" fmla="*/ 2629091 w 2916630"/>
              <a:gd name="connsiteY2" fmla="*/ 491467 h 3133639"/>
              <a:gd name="connsiteX3" fmla="*/ 2814782 w 2916630"/>
              <a:gd name="connsiteY3" fmla="*/ 2244640 h 3133639"/>
              <a:gd name="connsiteX4" fmla="*/ 1542660 w 2916630"/>
              <a:gd name="connsiteY4" fmla="*/ 3123909 h 3133639"/>
              <a:gd name="connsiteX5" fmla="*/ 6378 w 2916630"/>
              <a:gd name="connsiteY5" fmla="*/ 1709547 h 3133639"/>
              <a:gd name="connsiteX0" fmla="*/ 5313 w 2915565"/>
              <a:gd name="connsiteY0" fmla="*/ 1643876 h 3067968"/>
              <a:gd name="connsiteX1" fmla="*/ 1094555 w 2915565"/>
              <a:gd name="connsiteY1" fmla="*/ 66954 h 3067968"/>
              <a:gd name="connsiteX2" fmla="*/ 2628026 w 2915565"/>
              <a:gd name="connsiteY2" fmla="*/ 425796 h 3067968"/>
              <a:gd name="connsiteX3" fmla="*/ 2813717 w 2915565"/>
              <a:gd name="connsiteY3" fmla="*/ 2178969 h 3067968"/>
              <a:gd name="connsiteX4" fmla="*/ 1541595 w 2915565"/>
              <a:gd name="connsiteY4" fmla="*/ 3058238 h 3067968"/>
              <a:gd name="connsiteX5" fmla="*/ 5313 w 2915565"/>
              <a:gd name="connsiteY5" fmla="*/ 1643876 h 3067968"/>
              <a:gd name="connsiteX0" fmla="*/ 6134 w 2916386"/>
              <a:gd name="connsiteY0" fmla="*/ 1669190 h 3093282"/>
              <a:gd name="connsiteX1" fmla="*/ 1095376 w 2916386"/>
              <a:gd name="connsiteY1" fmla="*/ 92268 h 3093282"/>
              <a:gd name="connsiteX2" fmla="*/ 2628847 w 2916386"/>
              <a:gd name="connsiteY2" fmla="*/ 451110 h 3093282"/>
              <a:gd name="connsiteX3" fmla="*/ 2814538 w 2916386"/>
              <a:gd name="connsiteY3" fmla="*/ 2204283 h 3093282"/>
              <a:gd name="connsiteX4" fmla="*/ 1542416 w 2916386"/>
              <a:gd name="connsiteY4" fmla="*/ 3083552 h 3093282"/>
              <a:gd name="connsiteX5" fmla="*/ 6134 w 2916386"/>
              <a:gd name="connsiteY5" fmla="*/ 1669190 h 3093282"/>
              <a:gd name="connsiteX0" fmla="*/ 3430 w 2913682"/>
              <a:gd name="connsiteY0" fmla="*/ 1669190 h 3093282"/>
              <a:gd name="connsiteX1" fmla="*/ 1092672 w 2913682"/>
              <a:gd name="connsiteY1" fmla="*/ 92268 h 3093282"/>
              <a:gd name="connsiteX2" fmla="*/ 2626143 w 2913682"/>
              <a:gd name="connsiteY2" fmla="*/ 451110 h 3093282"/>
              <a:gd name="connsiteX3" fmla="*/ 2811834 w 2913682"/>
              <a:gd name="connsiteY3" fmla="*/ 2204283 h 3093282"/>
              <a:gd name="connsiteX4" fmla="*/ 1539712 w 2913682"/>
              <a:gd name="connsiteY4" fmla="*/ 3083552 h 3093282"/>
              <a:gd name="connsiteX5" fmla="*/ 3430 w 2913682"/>
              <a:gd name="connsiteY5" fmla="*/ 1669190 h 3093282"/>
              <a:gd name="connsiteX0" fmla="*/ 856 w 2911108"/>
              <a:gd name="connsiteY0" fmla="*/ 1669190 h 3059971"/>
              <a:gd name="connsiteX1" fmla="*/ 1090098 w 2911108"/>
              <a:gd name="connsiteY1" fmla="*/ 92268 h 3059971"/>
              <a:gd name="connsiteX2" fmla="*/ 2623569 w 2911108"/>
              <a:gd name="connsiteY2" fmla="*/ 451110 h 3059971"/>
              <a:gd name="connsiteX3" fmla="*/ 2809260 w 2911108"/>
              <a:gd name="connsiteY3" fmla="*/ 2204283 h 3059971"/>
              <a:gd name="connsiteX4" fmla="*/ 1245884 w 2911108"/>
              <a:gd name="connsiteY4" fmla="*/ 3049685 h 3059971"/>
              <a:gd name="connsiteX5" fmla="*/ 856 w 2911108"/>
              <a:gd name="connsiteY5" fmla="*/ 1669190 h 3059971"/>
              <a:gd name="connsiteX0" fmla="*/ 856 w 2911108"/>
              <a:gd name="connsiteY0" fmla="*/ 1669190 h 3076084"/>
              <a:gd name="connsiteX1" fmla="*/ 1090098 w 2911108"/>
              <a:gd name="connsiteY1" fmla="*/ 92268 h 3076084"/>
              <a:gd name="connsiteX2" fmla="*/ 2623569 w 2911108"/>
              <a:gd name="connsiteY2" fmla="*/ 451110 h 3076084"/>
              <a:gd name="connsiteX3" fmla="*/ 2809260 w 2911108"/>
              <a:gd name="connsiteY3" fmla="*/ 2204283 h 3076084"/>
              <a:gd name="connsiteX4" fmla="*/ 1245884 w 2911108"/>
              <a:gd name="connsiteY4" fmla="*/ 3049685 h 3076084"/>
              <a:gd name="connsiteX5" fmla="*/ 856 w 2911108"/>
              <a:gd name="connsiteY5" fmla="*/ 1669190 h 3076084"/>
              <a:gd name="connsiteX0" fmla="*/ 27222 w 2937474"/>
              <a:gd name="connsiteY0" fmla="*/ 1577456 h 2984350"/>
              <a:gd name="connsiteX1" fmla="*/ 468921 w 2937474"/>
              <a:gd name="connsiteY1" fmla="*/ 413561 h 2984350"/>
              <a:gd name="connsiteX2" fmla="*/ 1116464 w 2937474"/>
              <a:gd name="connsiteY2" fmla="*/ 534 h 2984350"/>
              <a:gd name="connsiteX3" fmla="*/ 2649935 w 2937474"/>
              <a:gd name="connsiteY3" fmla="*/ 359376 h 2984350"/>
              <a:gd name="connsiteX4" fmla="*/ 2835626 w 2937474"/>
              <a:gd name="connsiteY4" fmla="*/ 2112549 h 2984350"/>
              <a:gd name="connsiteX5" fmla="*/ 1272250 w 2937474"/>
              <a:gd name="connsiteY5" fmla="*/ 2957951 h 2984350"/>
              <a:gd name="connsiteX6" fmla="*/ 27222 w 2937474"/>
              <a:gd name="connsiteY6" fmla="*/ 1577456 h 2984350"/>
              <a:gd name="connsiteX0" fmla="*/ 27222 w 2937474"/>
              <a:gd name="connsiteY0" fmla="*/ 1624714 h 3031608"/>
              <a:gd name="connsiteX1" fmla="*/ 468921 w 2937474"/>
              <a:gd name="connsiteY1" fmla="*/ 460819 h 3031608"/>
              <a:gd name="connsiteX2" fmla="*/ 1428037 w 2937474"/>
              <a:gd name="connsiteY2" fmla="*/ 379 h 3031608"/>
              <a:gd name="connsiteX3" fmla="*/ 2649935 w 2937474"/>
              <a:gd name="connsiteY3" fmla="*/ 406634 h 3031608"/>
              <a:gd name="connsiteX4" fmla="*/ 2835626 w 2937474"/>
              <a:gd name="connsiteY4" fmla="*/ 2159807 h 3031608"/>
              <a:gd name="connsiteX5" fmla="*/ 1272250 w 2937474"/>
              <a:gd name="connsiteY5" fmla="*/ 3005209 h 3031608"/>
              <a:gd name="connsiteX6" fmla="*/ 27222 w 2937474"/>
              <a:gd name="connsiteY6" fmla="*/ 1624714 h 3031608"/>
              <a:gd name="connsiteX0" fmla="*/ 27222 w 3027730"/>
              <a:gd name="connsiteY0" fmla="*/ 1624714 h 3012474"/>
              <a:gd name="connsiteX1" fmla="*/ 468921 w 3027730"/>
              <a:gd name="connsiteY1" fmla="*/ 460819 h 3012474"/>
              <a:gd name="connsiteX2" fmla="*/ 1428037 w 3027730"/>
              <a:gd name="connsiteY2" fmla="*/ 379 h 3012474"/>
              <a:gd name="connsiteX3" fmla="*/ 2649935 w 3027730"/>
              <a:gd name="connsiteY3" fmla="*/ 406634 h 3012474"/>
              <a:gd name="connsiteX4" fmla="*/ 2950772 w 3027730"/>
              <a:gd name="connsiteY4" fmla="*/ 2092073 h 3012474"/>
              <a:gd name="connsiteX5" fmla="*/ 1272250 w 3027730"/>
              <a:gd name="connsiteY5" fmla="*/ 3005209 h 3012474"/>
              <a:gd name="connsiteX6" fmla="*/ 27222 w 3027730"/>
              <a:gd name="connsiteY6" fmla="*/ 1624714 h 3012474"/>
              <a:gd name="connsiteX0" fmla="*/ 27222 w 3027730"/>
              <a:gd name="connsiteY0" fmla="*/ 1624714 h 3018036"/>
              <a:gd name="connsiteX1" fmla="*/ 468921 w 3027730"/>
              <a:gd name="connsiteY1" fmla="*/ 460819 h 3018036"/>
              <a:gd name="connsiteX2" fmla="*/ 1428037 w 3027730"/>
              <a:gd name="connsiteY2" fmla="*/ 379 h 3018036"/>
              <a:gd name="connsiteX3" fmla="*/ 2649935 w 3027730"/>
              <a:gd name="connsiteY3" fmla="*/ 406634 h 3018036"/>
              <a:gd name="connsiteX4" fmla="*/ 2950772 w 3027730"/>
              <a:gd name="connsiteY4" fmla="*/ 2092073 h 3018036"/>
              <a:gd name="connsiteX5" fmla="*/ 1272250 w 3027730"/>
              <a:gd name="connsiteY5" fmla="*/ 3005209 h 3018036"/>
              <a:gd name="connsiteX6" fmla="*/ 27222 w 3027730"/>
              <a:gd name="connsiteY6" fmla="*/ 1624714 h 3018036"/>
              <a:gd name="connsiteX0" fmla="*/ 27222 w 3074585"/>
              <a:gd name="connsiteY0" fmla="*/ 1624714 h 3018036"/>
              <a:gd name="connsiteX1" fmla="*/ 468921 w 3074585"/>
              <a:gd name="connsiteY1" fmla="*/ 460819 h 3018036"/>
              <a:gd name="connsiteX2" fmla="*/ 1428037 w 3074585"/>
              <a:gd name="connsiteY2" fmla="*/ 379 h 3018036"/>
              <a:gd name="connsiteX3" fmla="*/ 2649935 w 3074585"/>
              <a:gd name="connsiteY3" fmla="*/ 406634 h 3018036"/>
              <a:gd name="connsiteX4" fmla="*/ 2950772 w 3074585"/>
              <a:gd name="connsiteY4" fmla="*/ 2092073 h 3018036"/>
              <a:gd name="connsiteX5" fmla="*/ 1272250 w 3074585"/>
              <a:gd name="connsiteY5" fmla="*/ 3005209 h 3018036"/>
              <a:gd name="connsiteX6" fmla="*/ 27222 w 3074585"/>
              <a:gd name="connsiteY6" fmla="*/ 1624714 h 3018036"/>
              <a:gd name="connsiteX0" fmla="*/ 11907 w 3059270"/>
              <a:gd name="connsiteY0" fmla="*/ 1624714 h 3018036"/>
              <a:gd name="connsiteX1" fmla="*/ 453606 w 3059270"/>
              <a:gd name="connsiteY1" fmla="*/ 460819 h 3018036"/>
              <a:gd name="connsiteX2" fmla="*/ 1412722 w 3059270"/>
              <a:gd name="connsiteY2" fmla="*/ 379 h 3018036"/>
              <a:gd name="connsiteX3" fmla="*/ 2634620 w 3059270"/>
              <a:gd name="connsiteY3" fmla="*/ 406634 h 3018036"/>
              <a:gd name="connsiteX4" fmla="*/ 2935457 w 3059270"/>
              <a:gd name="connsiteY4" fmla="*/ 2092073 h 3018036"/>
              <a:gd name="connsiteX5" fmla="*/ 1256935 w 3059270"/>
              <a:gd name="connsiteY5" fmla="*/ 3005209 h 3018036"/>
              <a:gd name="connsiteX6" fmla="*/ 11907 w 3059270"/>
              <a:gd name="connsiteY6" fmla="*/ 1624714 h 3018036"/>
              <a:gd name="connsiteX0" fmla="*/ 14518 w 3056258"/>
              <a:gd name="connsiteY0" fmla="*/ 1670159 h 3063481"/>
              <a:gd name="connsiteX1" fmla="*/ 456217 w 3056258"/>
              <a:gd name="connsiteY1" fmla="*/ 506264 h 3063481"/>
              <a:gd name="connsiteX2" fmla="*/ 1567103 w 3056258"/>
              <a:gd name="connsiteY2" fmla="*/ 530 h 3063481"/>
              <a:gd name="connsiteX3" fmla="*/ 2637231 w 3056258"/>
              <a:gd name="connsiteY3" fmla="*/ 452079 h 3063481"/>
              <a:gd name="connsiteX4" fmla="*/ 2938068 w 3056258"/>
              <a:gd name="connsiteY4" fmla="*/ 2137518 h 3063481"/>
              <a:gd name="connsiteX5" fmla="*/ 1259546 w 3056258"/>
              <a:gd name="connsiteY5" fmla="*/ 3050654 h 3063481"/>
              <a:gd name="connsiteX6" fmla="*/ 14518 w 3056258"/>
              <a:gd name="connsiteY6" fmla="*/ 1670159 h 3063481"/>
              <a:gd name="connsiteX0" fmla="*/ 14660 w 3055858"/>
              <a:gd name="connsiteY0" fmla="*/ 1653203 h 3046525"/>
              <a:gd name="connsiteX1" fmla="*/ 456359 w 3055858"/>
              <a:gd name="connsiteY1" fmla="*/ 489308 h 3046525"/>
              <a:gd name="connsiteX2" fmla="*/ 1587956 w 3055858"/>
              <a:gd name="connsiteY2" fmla="*/ 601 h 3046525"/>
              <a:gd name="connsiteX3" fmla="*/ 2637373 w 3055858"/>
              <a:gd name="connsiteY3" fmla="*/ 435123 h 3046525"/>
              <a:gd name="connsiteX4" fmla="*/ 2938210 w 3055858"/>
              <a:gd name="connsiteY4" fmla="*/ 2120562 h 3046525"/>
              <a:gd name="connsiteX5" fmla="*/ 1259688 w 3055858"/>
              <a:gd name="connsiteY5" fmla="*/ 3033698 h 3046525"/>
              <a:gd name="connsiteX6" fmla="*/ 14660 w 3055858"/>
              <a:gd name="connsiteY6" fmla="*/ 1653203 h 3046525"/>
              <a:gd name="connsiteX0" fmla="*/ 14660 w 3062539"/>
              <a:gd name="connsiteY0" fmla="*/ 1652604 h 3045926"/>
              <a:gd name="connsiteX1" fmla="*/ 456359 w 3062539"/>
              <a:gd name="connsiteY1" fmla="*/ 488709 h 3045926"/>
              <a:gd name="connsiteX2" fmla="*/ 1587956 w 3062539"/>
              <a:gd name="connsiteY2" fmla="*/ 2 h 3045926"/>
              <a:gd name="connsiteX3" fmla="*/ 2673458 w 3062539"/>
              <a:gd name="connsiteY3" fmla="*/ 491957 h 3045926"/>
              <a:gd name="connsiteX4" fmla="*/ 2938210 w 3062539"/>
              <a:gd name="connsiteY4" fmla="*/ 2119963 h 3045926"/>
              <a:gd name="connsiteX5" fmla="*/ 1259688 w 3062539"/>
              <a:gd name="connsiteY5" fmla="*/ 3033099 h 3045926"/>
              <a:gd name="connsiteX6" fmla="*/ 14660 w 3062539"/>
              <a:gd name="connsiteY6" fmla="*/ 1652604 h 3045926"/>
              <a:gd name="connsiteX0" fmla="*/ 17086 w 3007345"/>
              <a:gd name="connsiteY0" fmla="*/ 1696501 h 3044065"/>
              <a:gd name="connsiteX1" fmla="*/ 401165 w 3007345"/>
              <a:gd name="connsiteY1" fmla="*/ 488709 h 3044065"/>
              <a:gd name="connsiteX2" fmla="*/ 1532762 w 3007345"/>
              <a:gd name="connsiteY2" fmla="*/ 2 h 3044065"/>
              <a:gd name="connsiteX3" fmla="*/ 2618264 w 3007345"/>
              <a:gd name="connsiteY3" fmla="*/ 491957 h 3044065"/>
              <a:gd name="connsiteX4" fmla="*/ 2883016 w 3007345"/>
              <a:gd name="connsiteY4" fmla="*/ 2119963 h 3044065"/>
              <a:gd name="connsiteX5" fmla="*/ 1204494 w 3007345"/>
              <a:gd name="connsiteY5" fmla="*/ 3033099 h 3044065"/>
              <a:gd name="connsiteX6" fmla="*/ 17086 w 3007345"/>
              <a:gd name="connsiteY6" fmla="*/ 1696501 h 3044065"/>
              <a:gd name="connsiteX0" fmla="*/ 32731 w 3022990"/>
              <a:gd name="connsiteY0" fmla="*/ 1696501 h 2979171"/>
              <a:gd name="connsiteX1" fmla="*/ 416810 w 3022990"/>
              <a:gd name="connsiteY1" fmla="*/ 488709 h 2979171"/>
              <a:gd name="connsiteX2" fmla="*/ 1548407 w 3022990"/>
              <a:gd name="connsiteY2" fmla="*/ 2 h 2979171"/>
              <a:gd name="connsiteX3" fmla="*/ 2633909 w 3022990"/>
              <a:gd name="connsiteY3" fmla="*/ 491957 h 2979171"/>
              <a:gd name="connsiteX4" fmla="*/ 2898661 w 3022990"/>
              <a:gd name="connsiteY4" fmla="*/ 2119963 h 2979171"/>
              <a:gd name="connsiteX5" fmla="*/ 1167856 w 3022990"/>
              <a:gd name="connsiteY5" fmla="*/ 2965821 h 2979171"/>
              <a:gd name="connsiteX6" fmla="*/ 32731 w 3022990"/>
              <a:gd name="connsiteY6" fmla="*/ 1696501 h 2979171"/>
              <a:gd name="connsiteX0" fmla="*/ 33843 w 3024102"/>
              <a:gd name="connsiteY0" fmla="*/ 1696501 h 2979171"/>
              <a:gd name="connsiteX1" fmla="*/ 417922 w 3024102"/>
              <a:gd name="connsiteY1" fmla="*/ 488709 h 2979171"/>
              <a:gd name="connsiteX2" fmla="*/ 1549519 w 3024102"/>
              <a:gd name="connsiteY2" fmla="*/ 2 h 2979171"/>
              <a:gd name="connsiteX3" fmla="*/ 2635021 w 3024102"/>
              <a:gd name="connsiteY3" fmla="*/ 491957 h 2979171"/>
              <a:gd name="connsiteX4" fmla="*/ 2899773 w 3024102"/>
              <a:gd name="connsiteY4" fmla="*/ 2119963 h 2979171"/>
              <a:gd name="connsiteX5" fmla="*/ 1168968 w 3024102"/>
              <a:gd name="connsiteY5" fmla="*/ 2965821 h 2979171"/>
              <a:gd name="connsiteX6" fmla="*/ 33843 w 3024102"/>
              <a:gd name="connsiteY6" fmla="*/ 1696501 h 2979171"/>
              <a:gd name="connsiteX0" fmla="*/ 33843 w 3024102"/>
              <a:gd name="connsiteY0" fmla="*/ 1696501 h 2996539"/>
              <a:gd name="connsiteX1" fmla="*/ 417922 w 3024102"/>
              <a:gd name="connsiteY1" fmla="*/ 488709 h 2996539"/>
              <a:gd name="connsiteX2" fmla="*/ 1549519 w 3024102"/>
              <a:gd name="connsiteY2" fmla="*/ 2 h 2996539"/>
              <a:gd name="connsiteX3" fmla="*/ 2635021 w 3024102"/>
              <a:gd name="connsiteY3" fmla="*/ 491957 h 2996539"/>
              <a:gd name="connsiteX4" fmla="*/ 2899773 w 3024102"/>
              <a:gd name="connsiteY4" fmla="*/ 2119963 h 2996539"/>
              <a:gd name="connsiteX5" fmla="*/ 1168968 w 3024102"/>
              <a:gd name="connsiteY5" fmla="*/ 2965821 h 2996539"/>
              <a:gd name="connsiteX6" fmla="*/ 33843 w 3024102"/>
              <a:gd name="connsiteY6" fmla="*/ 1696501 h 2996539"/>
              <a:gd name="connsiteX0" fmla="*/ 33843 w 2996635"/>
              <a:gd name="connsiteY0" fmla="*/ 1696501 h 2980176"/>
              <a:gd name="connsiteX1" fmla="*/ 417922 w 2996635"/>
              <a:gd name="connsiteY1" fmla="*/ 488709 h 2980176"/>
              <a:gd name="connsiteX2" fmla="*/ 1549519 w 2996635"/>
              <a:gd name="connsiteY2" fmla="*/ 2 h 2980176"/>
              <a:gd name="connsiteX3" fmla="*/ 2635021 w 2996635"/>
              <a:gd name="connsiteY3" fmla="*/ 491957 h 2980176"/>
              <a:gd name="connsiteX4" fmla="*/ 2866547 w 2996635"/>
              <a:gd name="connsiteY4" fmla="*/ 2130827 h 2980176"/>
              <a:gd name="connsiteX5" fmla="*/ 1168968 w 2996635"/>
              <a:gd name="connsiteY5" fmla="*/ 2965821 h 2980176"/>
              <a:gd name="connsiteX6" fmla="*/ 33843 w 2996635"/>
              <a:gd name="connsiteY6" fmla="*/ 1696501 h 298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6635" h="2980176">
                <a:moveTo>
                  <a:pt x="33843" y="1696501"/>
                </a:moveTo>
                <a:cubicBezTo>
                  <a:pt x="-94379" y="1135372"/>
                  <a:pt x="165309" y="771459"/>
                  <a:pt x="417922" y="488709"/>
                </a:cubicBezTo>
                <a:cubicBezTo>
                  <a:pt x="670535" y="205959"/>
                  <a:pt x="1180003" y="-539"/>
                  <a:pt x="1549519" y="2"/>
                </a:cubicBezTo>
                <a:cubicBezTo>
                  <a:pt x="1919035" y="543"/>
                  <a:pt x="2415516" y="136819"/>
                  <a:pt x="2635021" y="491957"/>
                </a:cubicBezTo>
                <a:cubicBezTo>
                  <a:pt x="2854526" y="847095"/>
                  <a:pt x="3180827" y="1528397"/>
                  <a:pt x="2866547" y="2130827"/>
                </a:cubicBezTo>
                <a:cubicBezTo>
                  <a:pt x="2423573" y="2848403"/>
                  <a:pt x="1641085" y="3038209"/>
                  <a:pt x="1168968" y="2965821"/>
                </a:cubicBezTo>
                <a:cubicBezTo>
                  <a:pt x="696851" y="2893433"/>
                  <a:pt x="162065" y="2257630"/>
                  <a:pt x="33843" y="1696501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7 Points 2">
            <a:extLst>
              <a:ext uri="{FF2B5EF4-FFF2-40B4-BE49-F238E27FC236}">
                <a16:creationId xmlns:a16="http://schemas.microsoft.com/office/drawing/2014/main" id="{C3DC6072-5AD5-FBFC-C8F4-7698336A4C06}"/>
              </a:ext>
            </a:extLst>
          </p:cNvPr>
          <p:cNvSpPr/>
          <p:nvPr/>
        </p:nvSpPr>
        <p:spPr>
          <a:xfrm rot="655070">
            <a:off x="7248091" y="616479"/>
            <a:ext cx="4949074" cy="4986231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305562 w 5095972"/>
              <a:gd name="connsiteY8" fmla="*/ 106266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571211 h 4442377"/>
              <a:gd name="connsiteX1" fmla="*/ 1247571 w 5095972"/>
              <a:gd name="connsiteY1" fmla="*/ 1926178 h 4442377"/>
              <a:gd name="connsiteX2" fmla="*/ 582112 w 5095972"/>
              <a:gd name="connsiteY2" fmla="*/ 1150941 h 4442377"/>
              <a:gd name="connsiteX3" fmla="*/ 457035 w 5095972"/>
              <a:gd name="connsiteY3" fmla="*/ 801366 h 4442377"/>
              <a:gd name="connsiteX4" fmla="*/ 867546 w 5095972"/>
              <a:gd name="connsiteY4" fmla="*/ 779624 h 4442377"/>
              <a:gd name="connsiteX5" fmla="*/ 1966018 w 5095972"/>
              <a:gd name="connsiteY5" fmla="*/ 1045130 h 4442377"/>
              <a:gd name="connsiteX6" fmla="*/ 2431908 w 5095972"/>
              <a:gd name="connsiteY6" fmla="*/ 189881 h 4442377"/>
              <a:gd name="connsiteX7" fmla="*/ 3222161 w 5095972"/>
              <a:gd name="connsiteY7" fmla="*/ 169026 h 4442377"/>
              <a:gd name="connsiteX8" fmla="*/ 3305562 w 5095972"/>
              <a:gd name="connsiteY8" fmla="*/ 927204 h 4442377"/>
              <a:gd name="connsiteX9" fmla="*/ 3750629 w 5095972"/>
              <a:gd name="connsiteY9" fmla="*/ 612046 h 4442377"/>
              <a:gd name="connsiteX10" fmla="*/ 4468026 w 5095972"/>
              <a:gd name="connsiteY10" fmla="*/ 1033911 h 4442377"/>
              <a:gd name="connsiteX11" fmla="*/ 4313674 w 5095972"/>
              <a:gd name="connsiteY11" fmla="*/ 1607257 h 4442377"/>
              <a:gd name="connsiteX12" fmla="*/ 3963582 w 5095972"/>
              <a:gd name="connsiteY12" fmla="*/ 2075549 h 4442377"/>
              <a:gd name="connsiteX13" fmla="*/ 4477698 w 5095972"/>
              <a:gd name="connsiteY13" fmla="*/ 1884927 h 4442377"/>
              <a:gd name="connsiteX14" fmla="*/ 5084889 w 5095972"/>
              <a:gd name="connsiteY14" fmla="*/ 2104669 h 4442377"/>
              <a:gd name="connsiteX15" fmla="*/ 4694264 w 5095972"/>
              <a:gd name="connsiteY15" fmla="*/ 2397577 h 4442377"/>
              <a:gd name="connsiteX16" fmla="*/ 3961178 w 5095972"/>
              <a:gd name="connsiteY16" fmla="*/ 2631687 h 4442377"/>
              <a:gd name="connsiteX17" fmla="*/ 4479678 w 5095972"/>
              <a:gd name="connsiteY17" fmla="*/ 3535454 h 4442377"/>
              <a:gd name="connsiteX18" fmla="*/ 4272550 w 5095972"/>
              <a:gd name="connsiteY18" fmla="*/ 3697115 h 4442377"/>
              <a:gd name="connsiteX19" fmla="*/ 3249533 w 5095972"/>
              <a:gd name="connsiteY19" fmla="*/ 3272753 h 4442377"/>
              <a:gd name="connsiteX20" fmla="*/ 3123234 w 5095972"/>
              <a:gd name="connsiteY20" fmla="*/ 4310925 h 4442377"/>
              <a:gd name="connsiteX21" fmla="*/ 2790770 w 5095972"/>
              <a:gd name="connsiteY21" fmla="*/ 4362593 h 4442377"/>
              <a:gd name="connsiteX22" fmla="*/ 2431760 w 5095972"/>
              <a:gd name="connsiteY22" fmla="*/ 3563571 h 4442377"/>
              <a:gd name="connsiteX23" fmla="*/ 1693537 w 5095972"/>
              <a:gd name="connsiteY23" fmla="*/ 4116426 h 4442377"/>
              <a:gd name="connsiteX24" fmla="*/ 1176032 w 5095972"/>
              <a:gd name="connsiteY24" fmla="*/ 4067055 h 4442377"/>
              <a:gd name="connsiteX25" fmla="*/ 1559781 w 5095972"/>
              <a:gd name="connsiteY25" fmla="*/ 2747075 h 4442377"/>
              <a:gd name="connsiteX26" fmla="*/ 388250 w 5095972"/>
              <a:gd name="connsiteY26" fmla="*/ 2842965 h 4442377"/>
              <a:gd name="connsiteX27" fmla="*/ 40328 w 5095972"/>
              <a:gd name="connsiteY27" fmla="*/ 2571211 h 4442377"/>
              <a:gd name="connsiteX0" fmla="*/ 40328 w 5095972"/>
              <a:gd name="connsiteY0" fmla="*/ 2617220 h 4488386"/>
              <a:gd name="connsiteX1" fmla="*/ 1247571 w 5095972"/>
              <a:gd name="connsiteY1" fmla="*/ 1972187 h 4488386"/>
              <a:gd name="connsiteX2" fmla="*/ 582112 w 5095972"/>
              <a:gd name="connsiteY2" fmla="*/ 1196950 h 4488386"/>
              <a:gd name="connsiteX3" fmla="*/ 457035 w 5095972"/>
              <a:gd name="connsiteY3" fmla="*/ 847375 h 4488386"/>
              <a:gd name="connsiteX4" fmla="*/ 867546 w 5095972"/>
              <a:gd name="connsiteY4" fmla="*/ 825633 h 4488386"/>
              <a:gd name="connsiteX5" fmla="*/ 1966018 w 5095972"/>
              <a:gd name="connsiteY5" fmla="*/ 1091139 h 4488386"/>
              <a:gd name="connsiteX6" fmla="*/ 2400057 w 5095972"/>
              <a:gd name="connsiteY6" fmla="*/ 156260 h 4488386"/>
              <a:gd name="connsiteX7" fmla="*/ 3222161 w 5095972"/>
              <a:gd name="connsiteY7" fmla="*/ 215035 h 4488386"/>
              <a:gd name="connsiteX8" fmla="*/ 3305562 w 5095972"/>
              <a:gd name="connsiteY8" fmla="*/ 973213 h 4488386"/>
              <a:gd name="connsiteX9" fmla="*/ 3750629 w 5095972"/>
              <a:gd name="connsiteY9" fmla="*/ 658055 h 4488386"/>
              <a:gd name="connsiteX10" fmla="*/ 4468026 w 5095972"/>
              <a:gd name="connsiteY10" fmla="*/ 1079920 h 4488386"/>
              <a:gd name="connsiteX11" fmla="*/ 4313674 w 5095972"/>
              <a:gd name="connsiteY11" fmla="*/ 1653266 h 4488386"/>
              <a:gd name="connsiteX12" fmla="*/ 3963582 w 5095972"/>
              <a:gd name="connsiteY12" fmla="*/ 2121558 h 4488386"/>
              <a:gd name="connsiteX13" fmla="*/ 4477698 w 5095972"/>
              <a:gd name="connsiteY13" fmla="*/ 1930936 h 4488386"/>
              <a:gd name="connsiteX14" fmla="*/ 5084889 w 5095972"/>
              <a:gd name="connsiteY14" fmla="*/ 2150678 h 4488386"/>
              <a:gd name="connsiteX15" fmla="*/ 4694264 w 5095972"/>
              <a:gd name="connsiteY15" fmla="*/ 2443586 h 4488386"/>
              <a:gd name="connsiteX16" fmla="*/ 3961178 w 5095972"/>
              <a:gd name="connsiteY16" fmla="*/ 2677696 h 4488386"/>
              <a:gd name="connsiteX17" fmla="*/ 4479678 w 5095972"/>
              <a:gd name="connsiteY17" fmla="*/ 3581463 h 4488386"/>
              <a:gd name="connsiteX18" fmla="*/ 4272550 w 5095972"/>
              <a:gd name="connsiteY18" fmla="*/ 3743124 h 4488386"/>
              <a:gd name="connsiteX19" fmla="*/ 3249533 w 5095972"/>
              <a:gd name="connsiteY19" fmla="*/ 3318762 h 4488386"/>
              <a:gd name="connsiteX20" fmla="*/ 3123234 w 5095972"/>
              <a:gd name="connsiteY20" fmla="*/ 4356934 h 4488386"/>
              <a:gd name="connsiteX21" fmla="*/ 2790770 w 5095972"/>
              <a:gd name="connsiteY21" fmla="*/ 4408602 h 4488386"/>
              <a:gd name="connsiteX22" fmla="*/ 2431760 w 5095972"/>
              <a:gd name="connsiteY22" fmla="*/ 3609580 h 4488386"/>
              <a:gd name="connsiteX23" fmla="*/ 1693537 w 5095972"/>
              <a:gd name="connsiteY23" fmla="*/ 4162435 h 4488386"/>
              <a:gd name="connsiteX24" fmla="*/ 1176032 w 5095972"/>
              <a:gd name="connsiteY24" fmla="*/ 4113064 h 4488386"/>
              <a:gd name="connsiteX25" fmla="*/ 1559781 w 5095972"/>
              <a:gd name="connsiteY25" fmla="*/ 2793084 h 4488386"/>
              <a:gd name="connsiteX26" fmla="*/ 388250 w 5095972"/>
              <a:gd name="connsiteY26" fmla="*/ 2888974 h 4488386"/>
              <a:gd name="connsiteX27" fmla="*/ 40328 w 5095972"/>
              <a:gd name="connsiteY27" fmla="*/ 2617220 h 4488386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867546 w 5095972"/>
              <a:gd name="connsiteY4" fmla="*/ 825635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353743 w 5095972"/>
              <a:gd name="connsiteY1" fmla="*/ 1754535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320585 w 4786972"/>
              <a:gd name="connsiteY0" fmla="*/ 1932409 h 4488388"/>
              <a:gd name="connsiteX1" fmla="*/ 1044743 w 4786972"/>
              <a:gd name="connsiteY1" fmla="*/ 1754535 h 4488388"/>
              <a:gd name="connsiteX2" fmla="*/ 591629 w 4786972"/>
              <a:gd name="connsiteY2" fmla="*/ 1159791 h 4488388"/>
              <a:gd name="connsiteX3" fmla="*/ 636429 w 4786972"/>
              <a:gd name="connsiteY3" fmla="*/ 672192 h 4488388"/>
              <a:gd name="connsiteX4" fmla="*/ 1312373 w 4786972"/>
              <a:gd name="connsiteY4" fmla="*/ 523044 h 4488388"/>
              <a:gd name="connsiteX5" fmla="*/ 1837512 w 4786972"/>
              <a:gd name="connsiteY5" fmla="*/ 857561 h 4488388"/>
              <a:gd name="connsiteX6" fmla="*/ 2091057 w 4786972"/>
              <a:gd name="connsiteY6" fmla="*/ 156262 h 4488388"/>
              <a:gd name="connsiteX7" fmla="*/ 2913161 w 4786972"/>
              <a:gd name="connsiteY7" fmla="*/ 215037 h 4488388"/>
              <a:gd name="connsiteX8" fmla="*/ 2996562 w 4786972"/>
              <a:gd name="connsiteY8" fmla="*/ 973215 h 4488388"/>
              <a:gd name="connsiteX9" fmla="*/ 3441629 w 4786972"/>
              <a:gd name="connsiteY9" fmla="*/ 658057 h 4488388"/>
              <a:gd name="connsiteX10" fmla="*/ 4159026 w 4786972"/>
              <a:gd name="connsiteY10" fmla="*/ 1079922 h 4488388"/>
              <a:gd name="connsiteX11" fmla="*/ 4004674 w 4786972"/>
              <a:gd name="connsiteY11" fmla="*/ 1653268 h 4488388"/>
              <a:gd name="connsiteX12" fmla="*/ 3654582 w 4786972"/>
              <a:gd name="connsiteY12" fmla="*/ 2121560 h 4488388"/>
              <a:gd name="connsiteX13" fmla="*/ 4168698 w 4786972"/>
              <a:gd name="connsiteY13" fmla="*/ 1930938 h 4488388"/>
              <a:gd name="connsiteX14" fmla="*/ 4775889 w 4786972"/>
              <a:gd name="connsiteY14" fmla="*/ 2150680 h 4488388"/>
              <a:gd name="connsiteX15" fmla="*/ 4385264 w 4786972"/>
              <a:gd name="connsiteY15" fmla="*/ 2443588 h 4488388"/>
              <a:gd name="connsiteX16" fmla="*/ 3652178 w 4786972"/>
              <a:gd name="connsiteY16" fmla="*/ 2677698 h 4488388"/>
              <a:gd name="connsiteX17" fmla="*/ 4170678 w 4786972"/>
              <a:gd name="connsiteY17" fmla="*/ 3581465 h 4488388"/>
              <a:gd name="connsiteX18" fmla="*/ 3963550 w 4786972"/>
              <a:gd name="connsiteY18" fmla="*/ 3743126 h 4488388"/>
              <a:gd name="connsiteX19" fmla="*/ 2940533 w 4786972"/>
              <a:gd name="connsiteY19" fmla="*/ 3318764 h 4488388"/>
              <a:gd name="connsiteX20" fmla="*/ 2814234 w 4786972"/>
              <a:gd name="connsiteY20" fmla="*/ 4356936 h 4488388"/>
              <a:gd name="connsiteX21" fmla="*/ 2481770 w 4786972"/>
              <a:gd name="connsiteY21" fmla="*/ 4408604 h 4488388"/>
              <a:gd name="connsiteX22" fmla="*/ 2122760 w 4786972"/>
              <a:gd name="connsiteY22" fmla="*/ 3609582 h 4488388"/>
              <a:gd name="connsiteX23" fmla="*/ 1384537 w 4786972"/>
              <a:gd name="connsiteY23" fmla="*/ 4162437 h 4488388"/>
              <a:gd name="connsiteX24" fmla="*/ 867032 w 4786972"/>
              <a:gd name="connsiteY24" fmla="*/ 4113066 h 4488388"/>
              <a:gd name="connsiteX25" fmla="*/ 1250781 w 4786972"/>
              <a:gd name="connsiteY25" fmla="*/ 2793086 h 4488388"/>
              <a:gd name="connsiteX26" fmla="*/ 79250 w 4786972"/>
              <a:gd name="connsiteY26" fmla="*/ 2888976 h 4488388"/>
              <a:gd name="connsiteX27" fmla="*/ 320585 w 4786972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1010223 w 4546414"/>
              <a:gd name="connsiteY25" fmla="*/ 2793086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87720 w 4607660"/>
              <a:gd name="connsiteY24" fmla="*/ 4113066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394765"/>
              <a:gd name="connsiteX1" fmla="*/ 865431 w 4607660"/>
              <a:gd name="connsiteY1" fmla="*/ 1754535 h 4394765"/>
              <a:gd name="connsiteX2" fmla="*/ 412317 w 4607660"/>
              <a:gd name="connsiteY2" fmla="*/ 1159791 h 4394765"/>
              <a:gd name="connsiteX3" fmla="*/ 457117 w 4607660"/>
              <a:gd name="connsiteY3" fmla="*/ 672192 h 4394765"/>
              <a:gd name="connsiteX4" fmla="*/ 1133061 w 4607660"/>
              <a:gd name="connsiteY4" fmla="*/ 523044 h 4394765"/>
              <a:gd name="connsiteX5" fmla="*/ 1658200 w 4607660"/>
              <a:gd name="connsiteY5" fmla="*/ 857561 h 4394765"/>
              <a:gd name="connsiteX6" fmla="*/ 1911745 w 4607660"/>
              <a:gd name="connsiteY6" fmla="*/ 156262 h 4394765"/>
              <a:gd name="connsiteX7" fmla="*/ 2733849 w 4607660"/>
              <a:gd name="connsiteY7" fmla="*/ 215037 h 4394765"/>
              <a:gd name="connsiteX8" fmla="*/ 2817250 w 4607660"/>
              <a:gd name="connsiteY8" fmla="*/ 973215 h 4394765"/>
              <a:gd name="connsiteX9" fmla="*/ 3262317 w 4607660"/>
              <a:gd name="connsiteY9" fmla="*/ 658057 h 4394765"/>
              <a:gd name="connsiteX10" fmla="*/ 3979714 w 4607660"/>
              <a:gd name="connsiteY10" fmla="*/ 1079922 h 4394765"/>
              <a:gd name="connsiteX11" fmla="*/ 3825362 w 4607660"/>
              <a:gd name="connsiteY11" fmla="*/ 1653268 h 4394765"/>
              <a:gd name="connsiteX12" fmla="*/ 3475270 w 4607660"/>
              <a:gd name="connsiteY12" fmla="*/ 2121560 h 4394765"/>
              <a:gd name="connsiteX13" fmla="*/ 3989386 w 4607660"/>
              <a:gd name="connsiteY13" fmla="*/ 1930938 h 4394765"/>
              <a:gd name="connsiteX14" fmla="*/ 4596577 w 4607660"/>
              <a:gd name="connsiteY14" fmla="*/ 2150680 h 4394765"/>
              <a:gd name="connsiteX15" fmla="*/ 4205952 w 4607660"/>
              <a:gd name="connsiteY15" fmla="*/ 2443588 h 4394765"/>
              <a:gd name="connsiteX16" fmla="*/ 3472866 w 4607660"/>
              <a:gd name="connsiteY16" fmla="*/ 2677698 h 4394765"/>
              <a:gd name="connsiteX17" fmla="*/ 3991366 w 4607660"/>
              <a:gd name="connsiteY17" fmla="*/ 3581465 h 4394765"/>
              <a:gd name="connsiteX18" fmla="*/ 3784238 w 4607660"/>
              <a:gd name="connsiteY18" fmla="*/ 3743126 h 4394765"/>
              <a:gd name="connsiteX19" fmla="*/ 2761221 w 4607660"/>
              <a:gd name="connsiteY19" fmla="*/ 3318764 h 4394765"/>
              <a:gd name="connsiteX20" fmla="*/ 2634922 w 4607660"/>
              <a:gd name="connsiteY20" fmla="*/ 4356936 h 4394765"/>
              <a:gd name="connsiteX21" fmla="*/ 2047642 w 4607660"/>
              <a:gd name="connsiteY21" fmla="*/ 4084778 h 4394765"/>
              <a:gd name="connsiteX22" fmla="*/ 1762954 w 4607660"/>
              <a:gd name="connsiteY22" fmla="*/ 3503411 h 4394765"/>
              <a:gd name="connsiteX23" fmla="*/ 1178683 w 4607660"/>
              <a:gd name="connsiteY23" fmla="*/ 4093425 h 4394765"/>
              <a:gd name="connsiteX24" fmla="*/ 639944 w 4607660"/>
              <a:gd name="connsiteY24" fmla="*/ 3523808 h 4394765"/>
              <a:gd name="connsiteX25" fmla="*/ 885666 w 4607660"/>
              <a:gd name="connsiteY25" fmla="*/ 2803703 h 4394765"/>
              <a:gd name="connsiteX26" fmla="*/ 276851 w 4607660"/>
              <a:gd name="connsiteY26" fmla="*/ 2703175 h 4394765"/>
              <a:gd name="connsiteX27" fmla="*/ 141273 w 4607660"/>
              <a:gd name="connsiteY27" fmla="*/ 1932409 h 4394765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61221 w 4607660"/>
              <a:gd name="connsiteY19" fmla="*/ 3318764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4097540 w 4607660"/>
              <a:gd name="connsiteY17" fmla="*/ 3231096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228393"/>
              <a:gd name="connsiteY0" fmla="*/ 1932409 h 4144203"/>
              <a:gd name="connsiteX1" fmla="*/ 865431 w 4228393"/>
              <a:gd name="connsiteY1" fmla="*/ 1754535 h 4144203"/>
              <a:gd name="connsiteX2" fmla="*/ 412317 w 4228393"/>
              <a:gd name="connsiteY2" fmla="*/ 1159791 h 4144203"/>
              <a:gd name="connsiteX3" fmla="*/ 457117 w 4228393"/>
              <a:gd name="connsiteY3" fmla="*/ 672192 h 4144203"/>
              <a:gd name="connsiteX4" fmla="*/ 1133061 w 4228393"/>
              <a:gd name="connsiteY4" fmla="*/ 523044 h 4144203"/>
              <a:gd name="connsiteX5" fmla="*/ 1658200 w 4228393"/>
              <a:gd name="connsiteY5" fmla="*/ 857561 h 4144203"/>
              <a:gd name="connsiteX6" fmla="*/ 1911745 w 4228393"/>
              <a:gd name="connsiteY6" fmla="*/ 156262 h 4144203"/>
              <a:gd name="connsiteX7" fmla="*/ 2733849 w 4228393"/>
              <a:gd name="connsiteY7" fmla="*/ 215037 h 4144203"/>
              <a:gd name="connsiteX8" fmla="*/ 2817250 w 4228393"/>
              <a:gd name="connsiteY8" fmla="*/ 973215 h 4144203"/>
              <a:gd name="connsiteX9" fmla="*/ 3262317 w 4228393"/>
              <a:gd name="connsiteY9" fmla="*/ 658057 h 4144203"/>
              <a:gd name="connsiteX10" fmla="*/ 3979714 w 4228393"/>
              <a:gd name="connsiteY10" fmla="*/ 1079922 h 4144203"/>
              <a:gd name="connsiteX11" fmla="*/ 3825362 w 4228393"/>
              <a:gd name="connsiteY11" fmla="*/ 1653268 h 4144203"/>
              <a:gd name="connsiteX12" fmla="*/ 3475270 w 4228393"/>
              <a:gd name="connsiteY12" fmla="*/ 2121560 h 4144203"/>
              <a:gd name="connsiteX13" fmla="*/ 3989386 w 4228393"/>
              <a:gd name="connsiteY13" fmla="*/ 1930938 h 4144203"/>
              <a:gd name="connsiteX14" fmla="*/ 4205952 w 4228393"/>
              <a:gd name="connsiteY14" fmla="*/ 2443588 h 4144203"/>
              <a:gd name="connsiteX15" fmla="*/ 3472866 w 4228393"/>
              <a:gd name="connsiteY15" fmla="*/ 2677698 h 4144203"/>
              <a:gd name="connsiteX16" fmla="*/ 4097540 w 4228393"/>
              <a:gd name="connsiteY16" fmla="*/ 3231096 h 4144203"/>
              <a:gd name="connsiteX17" fmla="*/ 3784238 w 4228393"/>
              <a:gd name="connsiteY17" fmla="*/ 3743126 h 4144203"/>
              <a:gd name="connsiteX18" fmla="*/ 2798381 w 4228393"/>
              <a:gd name="connsiteY18" fmla="*/ 3217900 h 4144203"/>
              <a:gd name="connsiteX19" fmla="*/ 2693317 w 4228393"/>
              <a:gd name="connsiteY19" fmla="*/ 3964097 h 4144203"/>
              <a:gd name="connsiteX20" fmla="*/ 2047642 w 4228393"/>
              <a:gd name="connsiteY20" fmla="*/ 4084778 h 4144203"/>
              <a:gd name="connsiteX21" fmla="*/ 1762954 w 4228393"/>
              <a:gd name="connsiteY21" fmla="*/ 3503411 h 4144203"/>
              <a:gd name="connsiteX22" fmla="*/ 1178683 w 4228393"/>
              <a:gd name="connsiteY22" fmla="*/ 4093425 h 4144203"/>
              <a:gd name="connsiteX23" fmla="*/ 639944 w 4228393"/>
              <a:gd name="connsiteY23" fmla="*/ 3523808 h 4144203"/>
              <a:gd name="connsiteX24" fmla="*/ 885666 w 4228393"/>
              <a:gd name="connsiteY24" fmla="*/ 2803703 h 4144203"/>
              <a:gd name="connsiteX25" fmla="*/ 276851 w 4228393"/>
              <a:gd name="connsiteY25" fmla="*/ 2703175 h 4144203"/>
              <a:gd name="connsiteX26" fmla="*/ 141273 w 4228393"/>
              <a:gd name="connsiteY26" fmla="*/ 1932409 h 4144203"/>
              <a:gd name="connsiteX0" fmla="*/ 141273 w 4205952"/>
              <a:gd name="connsiteY0" fmla="*/ 1932409 h 4144203"/>
              <a:gd name="connsiteX1" fmla="*/ 865431 w 4205952"/>
              <a:gd name="connsiteY1" fmla="*/ 1754535 h 4144203"/>
              <a:gd name="connsiteX2" fmla="*/ 412317 w 4205952"/>
              <a:gd name="connsiteY2" fmla="*/ 1159791 h 4144203"/>
              <a:gd name="connsiteX3" fmla="*/ 457117 w 4205952"/>
              <a:gd name="connsiteY3" fmla="*/ 672192 h 4144203"/>
              <a:gd name="connsiteX4" fmla="*/ 1133061 w 4205952"/>
              <a:gd name="connsiteY4" fmla="*/ 523044 h 4144203"/>
              <a:gd name="connsiteX5" fmla="*/ 1658200 w 4205952"/>
              <a:gd name="connsiteY5" fmla="*/ 857561 h 4144203"/>
              <a:gd name="connsiteX6" fmla="*/ 1911745 w 4205952"/>
              <a:gd name="connsiteY6" fmla="*/ 156262 h 4144203"/>
              <a:gd name="connsiteX7" fmla="*/ 2733849 w 4205952"/>
              <a:gd name="connsiteY7" fmla="*/ 215037 h 4144203"/>
              <a:gd name="connsiteX8" fmla="*/ 2817250 w 4205952"/>
              <a:gd name="connsiteY8" fmla="*/ 973215 h 4144203"/>
              <a:gd name="connsiteX9" fmla="*/ 3262317 w 4205952"/>
              <a:gd name="connsiteY9" fmla="*/ 658057 h 4144203"/>
              <a:gd name="connsiteX10" fmla="*/ 3979714 w 4205952"/>
              <a:gd name="connsiteY10" fmla="*/ 1079922 h 4144203"/>
              <a:gd name="connsiteX11" fmla="*/ 3825362 w 4205952"/>
              <a:gd name="connsiteY11" fmla="*/ 1653268 h 4144203"/>
              <a:gd name="connsiteX12" fmla="*/ 3475270 w 4205952"/>
              <a:gd name="connsiteY12" fmla="*/ 2121560 h 4144203"/>
              <a:gd name="connsiteX13" fmla="*/ 4205952 w 4205952"/>
              <a:gd name="connsiteY13" fmla="*/ 2443588 h 4144203"/>
              <a:gd name="connsiteX14" fmla="*/ 3472866 w 4205952"/>
              <a:gd name="connsiteY14" fmla="*/ 2677698 h 4144203"/>
              <a:gd name="connsiteX15" fmla="*/ 4097540 w 4205952"/>
              <a:gd name="connsiteY15" fmla="*/ 3231096 h 4144203"/>
              <a:gd name="connsiteX16" fmla="*/ 3784238 w 4205952"/>
              <a:gd name="connsiteY16" fmla="*/ 3743126 h 4144203"/>
              <a:gd name="connsiteX17" fmla="*/ 2798381 w 4205952"/>
              <a:gd name="connsiteY17" fmla="*/ 3217900 h 4144203"/>
              <a:gd name="connsiteX18" fmla="*/ 2693317 w 4205952"/>
              <a:gd name="connsiteY18" fmla="*/ 3964097 h 4144203"/>
              <a:gd name="connsiteX19" fmla="*/ 2047642 w 4205952"/>
              <a:gd name="connsiteY19" fmla="*/ 4084778 h 4144203"/>
              <a:gd name="connsiteX20" fmla="*/ 1762954 w 4205952"/>
              <a:gd name="connsiteY20" fmla="*/ 3503411 h 4144203"/>
              <a:gd name="connsiteX21" fmla="*/ 1178683 w 4205952"/>
              <a:gd name="connsiteY21" fmla="*/ 4093425 h 4144203"/>
              <a:gd name="connsiteX22" fmla="*/ 639944 w 4205952"/>
              <a:gd name="connsiteY22" fmla="*/ 3523808 h 4144203"/>
              <a:gd name="connsiteX23" fmla="*/ 885666 w 4205952"/>
              <a:gd name="connsiteY23" fmla="*/ 2803703 h 4144203"/>
              <a:gd name="connsiteX24" fmla="*/ 276851 w 4205952"/>
              <a:gd name="connsiteY24" fmla="*/ 2703175 h 4144203"/>
              <a:gd name="connsiteX25" fmla="*/ 141273 w 4205952"/>
              <a:gd name="connsiteY25" fmla="*/ 1932409 h 4144203"/>
              <a:gd name="connsiteX0" fmla="*/ 141273 w 4242652"/>
              <a:gd name="connsiteY0" fmla="*/ 1932409 h 4144203"/>
              <a:gd name="connsiteX1" fmla="*/ 865431 w 4242652"/>
              <a:gd name="connsiteY1" fmla="*/ 1754535 h 4144203"/>
              <a:gd name="connsiteX2" fmla="*/ 412317 w 4242652"/>
              <a:gd name="connsiteY2" fmla="*/ 1159791 h 4144203"/>
              <a:gd name="connsiteX3" fmla="*/ 457117 w 4242652"/>
              <a:gd name="connsiteY3" fmla="*/ 672192 h 4144203"/>
              <a:gd name="connsiteX4" fmla="*/ 1133061 w 4242652"/>
              <a:gd name="connsiteY4" fmla="*/ 523044 h 4144203"/>
              <a:gd name="connsiteX5" fmla="*/ 1658200 w 4242652"/>
              <a:gd name="connsiteY5" fmla="*/ 857561 h 4144203"/>
              <a:gd name="connsiteX6" fmla="*/ 1911745 w 4242652"/>
              <a:gd name="connsiteY6" fmla="*/ 156262 h 4144203"/>
              <a:gd name="connsiteX7" fmla="*/ 2733849 w 4242652"/>
              <a:gd name="connsiteY7" fmla="*/ 215037 h 4144203"/>
              <a:gd name="connsiteX8" fmla="*/ 2817250 w 4242652"/>
              <a:gd name="connsiteY8" fmla="*/ 973215 h 4144203"/>
              <a:gd name="connsiteX9" fmla="*/ 3262317 w 4242652"/>
              <a:gd name="connsiteY9" fmla="*/ 658057 h 4144203"/>
              <a:gd name="connsiteX10" fmla="*/ 3979714 w 4242652"/>
              <a:gd name="connsiteY10" fmla="*/ 1079922 h 4144203"/>
              <a:gd name="connsiteX11" fmla="*/ 3825362 w 4242652"/>
              <a:gd name="connsiteY11" fmla="*/ 1653268 h 4144203"/>
              <a:gd name="connsiteX12" fmla="*/ 3475270 w 4242652"/>
              <a:gd name="connsiteY12" fmla="*/ 2121560 h 4144203"/>
              <a:gd name="connsiteX13" fmla="*/ 4205952 w 4242652"/>
              <a:gd name="connsiteY13" fmla="*/ 2443588 h 4144203"/>
              <a:gd name="connsiteX14" fmla="*/ 4097540 w 4242652"/>
              <a:gd name="connsiteY14" fmla="*/ 3231096 h 4144203"/>
              <a:gd name="connsiteX15" fmla="*/ 3784238 w 4242652"/>
              <a:gd name="connsiteY15" fmla="*/ 3743126 h 4144203"/>
              <a:gd name="connsiteX16" fmla="*/ 2798381 w 4242652"/>
              <a:gd name="connsiteY16" fmla="*/ 3217900 h 4144203"/>
              <a:gd name="connsiteX17" fmla="*/ 2693317 w 4242652"/>
              <a:gd name="connsiteY17" fmla="*/ 3964097 h 4144203"/>
              <a:gd name="connsiteX18" fmla="*/ 2047642 w 4242652"/>
              <a:gd name="connsiteY18" fmla="*/ 4084778 h 4144203"/>
              <a:gd name="connsiteX19" fmla="*/ 1762954 w 4242652"/>
              <a:gd name="connsiteY19" fmla="*/ 3503411 h 4144203"/>
              <a:gd name="connsiteX20" fmla="*/ 1178683 w 4242652"/>
              <a:gd name="connsiteY20" fmla="*/ 4093425 h 4144203"/>
              <a:gd name="connsiteX21" fmla="*/ 639944 w 4242652"/>
              <a:gd name="connsiteY21" fmla="*/ 3523808 h 4144203"/>
              <a:gd name="connsiteX22" fmla="*/ 885666 w 4242652"/>
              <a:gd name="connsiteY22" fmla="*/ 2803703 h 4144203"/>
              <a:gd name="connsiteX23" fmla="*/ 276851 w 4242652"/>
              <a:gd name="connsiteY23" fmla="*/ 2703175 h 4144203"/>
              <a:gd name="connsiteX24" fmla="*/ 141273 w 4242652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5938"/>
              <a:gd name="connsiteX1" fmla="*/ 865431 w 4116813"/>
              <a:gd name="connsiteY1" fmla="*/ 1754535 h 4145938"/>
              <a:gd name="connsiteX2" fmla="*/ 412317 w 4116813"/>
              <a:gd name="connsiteY2" fmla="*/ 1159791 h 4145938"/>
              <a:gd name="connsiteX3" fmla="*/ 457117 w 4116813"/>
              <a:gd name="connsiteY3" fmla="*/ 672192 h 4145938"/>
              <a:gd name="connsiteX4" fmla="*/ 1133061 w 4116813"/>
              <a:gd name="connsiteY4" fmla="*/ 523044 h 4145938"/>
              <a:gd name="connsiteX5" fmla="*/ 1658200 w 4116813"/>
              <a:gd name="connsiteY5" fmla="*/ 857561 h 4145938"/>
              <a:gd name="connsiteX6" fmla="*/ 1911745 w 4116813"/>
              <a:gd name="connsiteY6" fmla="*/ 156262 h 4145938"/>
              <a:gd name="connsiteX7" fmla="*/ 2733849 w 4116813"/>
              <a:gd name="connsiteY7" fmla="*/ 215037 h 4145938"/>
              <a:gd name="connsiteX8" fmla="*/ 2809947 w 4116813"/>
              <a:gd name="connsiteY8" fmla="*/ 1053567 h 4145938"/>
              <a:gd name="connsiteX9" fmla="*/ 3262317 w 4116813"/>
              <a:gd name="connsiteY9" fmla="*/ 658057 h 4145938"/>
              <a:gd name="connsiteX10" fmla="*/ 3979714 w 4116813"/>
              <a:gd name="connsiteY10" fmla="*/ 1079922 h 4145938"/>
              <a:gd name="connsiteX11" fmla="*/ 3825362 w 4116813"/>
              <a:gd name="connsiteY11" fmla="*/ 1653268 h 4145938"/>
              <a:gd name="connsiteX12" fmla="*/ 3475270 w 4116813"/>
              <a:gd name="connsiteY12" fmla="*/ 2121560 h 4145938"/>
              <a:gd name="connsiteX13" fmla="*/ 4020149 w 4116813"/>
              <a:gd name="connsiteY13" fmla="*/ 2533835 h 4145938"/>
              <a:gd name="connsiteX14" fmla="*/ 4076307 w 4116813"/>
              <a:gd name="connsiteY14" fmla="*/ 3193936 h 4145938"/>
              <a:gd name="connsiteX15" fmla="*/ 3428559 w 4116813"/>
              <a:gd name="connsiteY15" fmla="*/ 3483002 h 4145938"/>
              <a:gd name="connsiteX16" fmla="*/ 2798381 w 4116813"/>
              <a:gd name="connsiteY16" fmla="*/ 3217900 h 4145938"/>
              <a:gd name="connsiteX17" fmla="*/ 2770018 w 4116813"/>
              <a:gd name="connsiteY17" fmla="*/ 3971403 h 4145938"/>
              <a:gd name="connsiteX18" fmla="*/ 2047642 w 4116813"/>
              <a:gd name="connsiteY18" fmla="*/ 4084778 h 4145938"/>
              <a:gd name="connsiteX19" fmla="*/ 1762954 w 4116813"/>
              <a:gd name="connsiteY19" fmla="*/ 3503411 h 4145938"/>
              <a:gd name="connsiteX20" fmla="*/ 1178683 w 4116813"/>
              <a:gd name="connsiteY20" fmla="*/ 4093425 h 4145938"/>
              <a:gd name="connsiteX21" fmla="*/ 639944 w 4116813"/>
              <a:gd name="connsiteY21" fmla="*/ 3523808 h 4145938"/>
              <a:gd name="connsiteX22" fmla="*/ 885666 w 4116813"/>
              <a:gd name="connsiteY22" fmla="*/ 2803703 h 4145938"/>
              <a:gd name="connsiteX23" fmla="*/ 276851 w 4116813"/>
              <a:gd name="connsiteY23" fmla="*/ 2703175 h 4145938"/>
              <a:gd name="connsiteX24" fmla="*/ 141273 w 4116813"/>
              <a:gd name="connsiteY24" fmla="*/ 1932409 h 4145938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639944 w 4116813"/>
              <a:gd name="connsiteY21" fmla="*/ 3523808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639944 w 4116813"/>
              <a:gd name="connsiteY21" fmla="*/ 3523808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585158 w 4116813"/>
              <a:gd name="connsiteY21" fmla="*/ 3512850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72806 w 4148346"/>
              <a:gd name="connsiteY0" fmla="*/ 1932409 h 4157940"/>
              <a:gd name="connsiteX1" fmla="*/ 896964 w 4148346"/>
              <a:gd name="connsiteY1" fmla="*/ 1754535 h 4157940"/>
              <a:gd name="connsiteX2" fmla="*/ 443850 w 4148346"/>
              <a:gd name="connsiteY2" fmla="*/ 1159791 h 4157940"/>
              <a:gd name="connsiteX3" fmla="*/ 488650 w 4148346"/>
              <a:gd name="connsiteY3" fmla="*/ 672192 h 4157940"/>
              <a:gd name="connsiteX4" fmla="*/ 1164594 w 4148346"/>
              <a:gd name="connsiteY4" fmla="*/ 523044 h 4157940"/>
              <a:gd name="connsiteX5" fmla="*/ 1689733 w 4148346"/>
              <a:gd name="connsiteY5" fmla="*/ 857561 h 4157940"/>
              <a:gd name="connsiteX6" fmla="*/ 1943278 w 4148346"/>
              <a:gd name="connsiteY6" fmla="*/ 156262 h 4157940"/>
              <a:gd name="connsiteX7" fmla="*/ 2765382 w 4148346"/>
              <a:gd name="connsiteY7" fmla="*/ 215037 h 4157940"/>
              <a:gd name="connsiteX8" fmla="*/ 2841480 w 4148346"/>
              <a:gd name="connsiteY8" fmla="*/ 1053567 h 4157940"/>
              <a:gd name="connsiteX9" fmla="*/ 3293850 w 4148346"/>
              <a:gd name="connsiteY9" fmla="*/ 658057 h 4157940"/>
              <a:gd name="connsiteX10" fmla="*/ 4011247 w 4148346"/>
              <a:gd name="connsiteY10" fmla="*/ 1079922 h 4157940"/>
              <a:gd name="connsiteX11" fmla="*/ 3856895 w 4148346"/>
              <a:gd name="connsiteY11" fmla="*/ 1653268 h 4157940"/>
              <a:gd name="connsiteX12" fmla="*/ 3506803 w 4148346"/>
              <a:gd name="connsiteY12" fmla="*/ 2121560 h 4157940"/>
              <a:gd name="connsiteX13" fmla="*/ 4051682 w 4148346"/>
              <a:gd name="connsiteY13" fmla="*/ 2533835 h 4157940"/>
              <a:gd name="connsiteX14" fmla="*/ 4107840 w 4148346"/>
              <a:gd name="connsiteY14" fmla="*/ 3193936 h 4157940"/>
              <a:gd name="connsiteX15" fmla="*/ 3460092 w 4148346"/>
              <a:gd name="connsiteY15" fmla="*/ 3483002 h 4157940"/>
              <a:gd name="connsiteX16" fmla="*/ 2829914 w 4148346"/>
              <a:gd name="connsiteY16" fmla="*/ 3217900 h 4157940"/>
              <a:gd name="connsiteX17" fmla="*/ 2801551 w 4148346"/>
              <a:gd name="connsiteY17" fmla="*/ 3971403 h 4157940"/>
              <a:gd name="connsiteX18" fmla="*/ 2079175 w 4148346"/>
              <a:gd name="connsiteY18" fmla="*/ 4084778 h 4157940"/>
              <a:gd name="connsiteX19" fmla="*/ 1794487 w 4148346"/>
              <a:gd name="connsiteY19" fmla="*/ 3503411 h 4157940"/>
              <a:gd name="connsiteX20" fmla="*/ 1210216 w 4148346"/>
              <a:gd name="connsiteY20" fmla="*/ 4093425 h 4157940"/>
              <a:gd name="connsiteX21" fmla="*/ 616691 w 4148346"/>
              <a:gd name="connsiteY21" fmla="*/ 3512850 h 4157940"/>
              <a:gd name="connsiteX22" fmla="*/ 917199 w 4148346"/>
              <a:gd name="connsiteY22" fmla="*/ 2803703 h 4157940"/>
              <a:gd name="connsiteX23" fmla="*/ 249944 w 4148346"/>
              <a:gd name="connsiteY23" fmla="*/ 2703174 h 4157940"/>
              <a:gd name="connsiteX24" fmla="*/ 172806 w 4148346"/>
              <a:gd name="connsiteY24" fmla="*/ 1932409 h 4157940"/>
              <a:gd name="connsiteX0" fmla="*/ 172806 w 4148346"/>
              <a:gd name="connsiteY0" fmla="*/ 1932409 h 4157942"/>
              <a:gd name="connsiteX1" fmla="*/ 896964 w 4148346"/>
              <a:gd name="connsiteY1" fmla="*/ 1754535 h 4157942"/>
              <a:gd name="connsiteX2" fmla="*/ 443850 w 4148346"/>
              <a:gd name="connsiteY2" fmla="*/ 1159791 h 4157942"/>
              <a:gd name="connsiteX3" fmla="*/ 488650 w 4148346"/>
              <a:gd name="connsiteY3" fmla="*/ 672192 h 4157942"/>
              <a:gd name="connsiteX4" fmla="*/ 1164594 w 4148346"/>
              <a:gd name="connsiteY4" fmla="*/ 523044 h 4157942"/>
              <a:gd name="connsiteX5" fmla="*/ 1689733 w 4148346"/>
              <a:gd name="connsiteY5" fmla="*/ 857561 h 4157942"/>
              <a:gd name="connsiteX6" fmla="*/ 1943278 w 4148346"/>
              <a:gd name="connsiteY6" fmla="*/ 156262 h 4157942"/>
              <a:gd name="connsiteX7" fmla="*/ 2765382 w 4148346"/>
              <a:gd name="connsiteY7" fmla="*/ 215037 h 4157942"/>
              <a:gd name="connsiteX8" fmla="*/ 2841480 w 4148346"/>
              <a:gd name="connsiteY8" fmla="*/ 1053567 h 4157942"/>
              <a:gd name="connsiteX9" fmla="*/ 3293850 w 4148346"/>
              <a:gd name="connsiteY9" fmla="*/ 658057 h 4157942"/>
              <a:gd name="connsiteX10" fmla="*/ 4011247 w 4148346"/>
              <a:gd name="connsiteY10" fmla="*/ 1079922 h 4157942"/>
              <a:gd name="connsiteX11" fmla="*/ 3856895 w 4148346"/>
              <a:gd name="connsiteY11" fmla="*/ 1653268 h 4157942"/>
              <a:gd name="connsiteX12" fmla="*/ 3506803 w 4148346"/>
              <a:gd name="connsiteY12" fmla="*/ 2121560 h 4157942"/>
              <a:gd name="connsiteX13" fmla="*/ 4051682 w 4148346"/>
              <a:gd name="connsiteY13" fmla="*/ 2533835 h 4157942"/>
              <a:gd name="connsiteX14" fmla="*/ 4107840 w 4148346"/>
              <a:gd name="connsiteY14" fmla="*/ 3193936 h 4157942"/>
              <a:gd name="connsiteX15" fmla="*/ 3460092 w 4148346"/>
              <a:gd name="connsiteY15" fmla="*/ 3483002 h 4157942"/>
              <a:gd name="connsiteX16" fmla="*/ 2829914 w 4148346"/>
              <a:gd name="connsiteY16" fmla="*/ 3217900 h 4157942"/>
              <a:gd name="connsiteX17" fmla="*/ 2801551 w 4148346"/>
              <a:gd name="connsiteY17" fmla="*/ 3971403 h 4157942"/>
              <a:gd name="connsiteX18" fmla="*/ 2079175 w 4148346"/>
              <a:gd name="connsiteY18" fmla="*/ 4084778 h 4157942"/>
              <a:gd name="connsiteX19" fmla="*/ 1794487 w 4148346"/>
              <a:gd name="connsiteY19" fmla="*/ 3503411 h 4157942"/>
              <a:gd name="connsiteX20" fmla="*/ 1210216 w 4148346"/>
              <a:gd name="connsiteY20" fmla="*/ 4093425 h 4157942"/>
              <a:gd name="connsiteX21" fmla="*/ 616691 w 4148346"/>
              <a:gd name="connsiteY21" fmla="*/ 3512850 h 4157942"/>
              <a:gd name="connsiteX22" fmla="*/ 917199 w 4148346"/>
              <a:gd name="connsiteY22" fmla="*/ 2803703 h 4157942"/>
              <a:gd name="connsiteX23" fmla="*/ 249944 w 4148346"/>
              <a:gd name="connsiteY23" fmla="*/ 2703174 h 4157942"/>
              <a:gd name="connsiteX24" fmla="*/ 172806 w 4148346"/>
              <a:gd name="connsiteY24" fmla="*/ 1932409 h 4157942"/>
              <a:gd name="connsiteX0" fmla="*/ 149270 w 4124810"/>
              <a:gd name="connsiteY0" fmla="*/ 1932409 h 4157940"/>
              <a:gd name="connsiteX1" fmla="*/ 873428 w 4124810"/>
              <a:gd name="connsiteY1" fmla="*/ 1754535 h 4157940"/>
              <a:gd name="connsiteX2" fmla="*/ 420314 w 4124810"/>
              <a:gd name="connsiteY2" fmla="*/ 1159791 h 4157940"/>
              <a:gd name="connsiteX3" fmla="*/ 465114 w 4124810"/>
              <a:gd name="connsiteY3" fmla="*/ 672192 h 4157940"/>
              <a:gd name="connsiteX4" fmla="*/ 1141058 w 4124810"/>
              <a:gd name="connsiteY4" fmla="*/ 523044 h 4157940"/>
              <a:gd name="connsiteX5" fmla="*/ 1666197 w 4124810"/>
              <a:gd name="connsiteY5" fmla="*/ 857561 h 4157940"/>
              <a:gd name="connsiteX6" fmla="*/ 1919742 w 4124810"/>
              <a:gd name="connsiteY6" fmla="*/ 156262 h 4157940"/>
              <a:gd name="connsiteX7" fmla="*/ 2741846 w 4124810"/>
              <a:gd name="connsiteY7" fmla="*/ 215037 h 4157940"/>
              <a:gd name="connsiteX8" fmla="*/ 2817944 w 4124810"/>
              <a:gd name="connsiteY8" fmla="*/ 1053567 h 4157940"/>
              <a:gd name="connsiteX9" fmla="*/ 3270314 w 4124810"/>
              <a:gd name="connsiteY9" fmla="*/ 658057 h 4157940"/>
              <a:gd name="connsiteX10" fmla="*/ 3987711 w 4124810"/>
              <a:gd name="connsiteY10" fmla="*/ 1079922 h 4157940"/>
              <a:gd name="connsiteX11" fmla="*/ 3833359 w 4124810"/>
              <a:gd name="connsiteY11" fmla="*/ 1653268 h 4157940"/>
              <a:gd name="connsiteX12" fmla="*/ 3483267 w 4124810"/>
              <a:gd name="connsiteY12" fmla="*/ 2121560 h 4157940"/>
              <a:gd name="connsiteX13" fmla="*/ 4028146 w 4124810"/>
              <a:gd name="connsiteY13" fmla="*/ 2533835 h 4157940"/>
              <a:gd name="connsiteX14" fmla="*/ 4084304 w 4124810"/>
              <a:gd name="connsiteY14" fmla="*/ 3193936 h 4157940"/>
              <a:gd name="connsiteX15" fmla="*/ 3436556 w 4124810"/>
              <a:gd name="connsiteY15" fmla="*/ 3483002 h 4157940"/>
              <a:gd name="connsiteX16" fmla="*/ 2806378 w 4124810"/>
              <a:gd name="connsiteY16" fmla="*/ 3217900 h 4157940"/>
              <a:gd name="connsiteX17" fmla="*/ 2778015 w 4124810"/>
              <a:gd name="connsiteY17" fmla="*/ 3971403 h 4157940"/>
              <a:gd name="connsiteX18" fmla="*/ 2055639 w 4124810"/>
              <a:gd name="connsiteY18" fmla="*/ 4084778 h 4157940"/>
              <a:gd name="connsiteX19" fmla="*/ 1770951 w 4124810"/>
              <a:gd name="connsiteY19" fmla="*/ 3503411 h 4157940"/>
              <a:gd name="connsiteX20" fmla="*/ 1186680 w 4124810"/>
              <a:gd name="connsiteY20" fmla="*/ 4093425 h 4157940"/>
              <a:gd name="connsiteX21" fmla="*/ 593155 w 4124810"/>
              <a:gd name="connsiteY21" fmla="*/ 3512850 h 4157940"/>
              <a:gd name="connsiteX22" fmla="*/ 893663 w 4124810"/>
              <a:gd name="connsiteY22" fmla="*/ 2803703 h 4157940"/>
              <a:gd name="connsiteX23" fmla="*/ 226408 w 4124810"/>
              <a:gd name="connsiteY23" fmla="*/ 2703174 h 4157940"/>
              <a:gd name="connsiteX24" fmla="*/ 149270 w 4124810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4808" h="4155776">
                <a:moveTo>
                  <a:pt x="149268" y="1930244"/>
                </a:moveTo>
                <a:cubicBezTo>
                  <a:pt x="399006" y="1782414"/>
                  <a:pt x="476853" y="1752798"/>
                  <a:pt x="873426" y="1752370"/>
                </a:cubicBezTo>
                <a:cubicBezTo>
                  <a:pt x="554660" y="1480356"/>
                  <a:pt x="529230" y="1341769"/>
                  <a:pt x="420312" y="1157626"/>
                </a:cubicBezTo>
                <a:cubicBezTo>
                  <a:pt x="336213" y="1075556"/>
                  <a:pt x="395661" y="804234"/>
                  <a:pt x="465112" y="670027"/>
                </a:cubicBezTo>
                <a:cubicBezTo>
                  <a:pt x="633015" y="483405"/>
                  <a:pt x="991589" y="479291"/>
                  <a:pt x="1141056" y="520879"/>
                </a:cubicBezTo>
                <a:cubicBezTo>
                  <a:pt x="1487764" y="676214"/>
                  <a:pt x="1491149" y="743890"/>
                  <a:pt x="1666195" y="855396"/>
                </a:cubicBezTo>
                <a:cubicBezTo>
                  <a:pt x="1709873" y="614380"/>
                  <a:pt x="1730935" y="361794"/>
                  <a:pt x="1919740" y="154097"/>
                </a:cubicBezTo>
                <a:cubicBezTo>
                  <a:pt x="2173882" y="-112636"/>
                  <a:pt x="2611123" y="6411"/>
                  <a:pt x="2741844" y="212872"/>
                </a:cubicBezTo>
                <a:cubicBezTo>
                  <a:pt x="2862352" y="525918"/>
                  <a:pt x="2850735" y="678008"/>
                  <a:pt x="2817942" y="1051402"/>
                </a:cubicBezTo>
                <a:cubicBezTo>
                  <a:pt x="2985083" y="853970"/>
                  <a:pt x="3012288" y="772951"/>
                  <a:pt x="3270312" y="655892"/>
                </a:cubicBezTo>
                <a:cubicBezTo>
                  <a:pt x="3528336" y="538833"/>
                  <a:pt x="4000361" y="921856"/>
                  <a:pt x="3987709" y="1077757"/>
                </a:cubicBezTo>
                <a:cubicBezTo>
                  <a:pt x="4031680" y="1278519"/>
                  <a:pt x="4005081" y="1461915"/>
                  <a:pt x="3894044" y="1676388"/>
                </a:cubicBezTo>
                <a:cubicBezTo>
                  <a:pt x="3792518" y="1862827"/>
                  <a:pt x="3696908" y="1932276"/>
                  <a:pt x="3543390" y="2103661"/>
                </a:cubicBezTo>
                <a:cubicBezTo>
                  <a:pt x="3612132" y="2139825"/>
                  <a:pt x="3858669" y="2327497"/>
                  <a:pt x="4028144" y="2531670"/>
                </a:cubicBezTo>
                <a:cubicBezTo>
                  <a:pt x="4131856" y="2716593"/>
                  <a:pt x="4154588" y="2975181"/>
                  <a:pt x="4084302" y="3191771"/>
                </a:cubicBezTo>
                <a:cubicBezTo>
                  <a:pt x="4014016" y="3408361"/>
                  <a:pt x="3625395" y="3502451"/>
                  <a:pt x="3436554" y="3480837"/>
                </a:cubicBezTo>
                <a:cubicBezTo>
                  <a:pt x="3162775" y="3475149"/>
                  <a:pt x="3101429" y="3277592"/>
                  <a:pt x="2877177" y="3175279"/>
                </a:cubicBezTo>
                <a:cubicBezTo>
                  <a:pt x="2894504" y="3607375"/>
                  <a:pt x="2914475" y="3710780"/>
                  <a:pt x="2778013" y="3969238"/>
                </a:cubicBezTo>
                <a:cubicBezTo>
                  <a:pt x="2675317" y="4158841"/>
                  <a:pt x="2186666" y="4216948"/>
                  <a:pt x="2055637" y="4082613"/>
                </a:cubicBezTo>
                <a:cubicBezTo>
                  <a:pt x="1864925" y="3886615"/>
                  <a:pt x="1890619" y="3767587"/>
                  <a:pt x="1770949" y="3501246"/>
                </a:cubicBezTo>
                <a:cubicBezTo>
                  <a:pt x="1636244" y="3716694"/>
                  <a:pt x="1416908" y="3960804"/>
                  <a:pt x="1186678" y="4091260"/>
                </a:cubicBezTo>
                <a:cubicBezTo>
                  <a:pt x="897982" y="4266777"/>
                  <a:pt x="590902" y="3785538"/>
                  <a:pt x="593153" y="3510685"/>
                </a:cubicBezTo>
                <a:cubicBezTo>
                  <a:pt x="668024" y="3032803"/>
                  <a:pt x="776703" y="3128308"/>
                  <a:pt x="893661" y="2801538"/>
                </a:cubicBezTo>
                <a:cubicBezTo>
                  <a:pt x="401626" y="2832796"/>
                  <a:pt x="367644" y="2772951"/>
                  <a:pt x="226406" y="2701009"/>
                </a:cubicBezTo>
                <a:cubicBezTo>
                  <a:pt x="-130899" y="2493820"/>
                  <a:pt x="7518" y="2101793"/>
                  <a:pt x="149268" y="1930244"/>
                </a:cubicBezTo>
                <a:close/>
              </a:path>
            </a:pathLst>
          </a:cu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371032F-4AF3-8568-A556-3CCC9DB5ED5D}"/>
              </a:ext>
            </a:extLst>
          </p:cNvPr>
          <p:cNvSpPr/>
          <p:nvPr/>
        </p:nvSpPr>
        <p:spPr>
          <a:xfrm rot="8632732">
            <a:off x="-598866" y="1426895"/>
            <a:ext cx="6033509" cy="2778669"/>
          </a:xfrm>
          <a:custGeom>
            <a:avLst/>
            <a:gdLst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96094 w 3429855"/>
              <a:gd name="connsiteY2" fmla="*/ 1904172 h 1967436"/>
              <a:gd name="connsiteX3" fmla="*/ 30923 w 3429855"/>
              <a:gd name="connsiteY3" fmla="*/ 873691 h 1967436"/>
              <a:gd name="connsiteX4" fmla="*/ 12232 w 3429855"/>
              <a:gd name="connsiteY4" fmla="*/ 0 h 1967436"/>
              <a:gd name="connsiteX5" fmla="*/ 3416309 w 3429855"/>
              <a:gd name="connsiteY5" fmla="*/ 4176 h 1967436"/>
              <a:gd name="connsiteX6" fmla="*/ 3410360 w 3429855"/>
              <a:gd name="connsiteY6" fmla="*/ 1246580 h 1967436"/>
              <a:gd name="connsiteX7" fmla="*/ 3389093 w 3429855"/>
              <a:gd name="connsiteY7" fmla="*/ 1921570 h 1967436"/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30923 w 3429855"/>
              <a:gd name="connsiteY2" fmla="*/ 873691 h 1967436"/>
              <a:gd name="connsiteX3" fmla="*/ 12232 w 3429855"/>
              <a:gd name="connsiteY3" fmla="*/ 0 h 1967436"/>
              <a:gd name="connsiteX4" fmla="*/ 3416309 w 3429855"/>
              <a:gd name="connsiteY4" fmla="*/ 4176 h 1967436"/>
              <a:gd name="connsiteX5" fmla="*/ 3410360 w 3429855"/>
              <a:gd name="connsiteY5" fmla="*/ 1246580 h 1967436"/>
              <a:gd name="connsiteX6" fmla="*/ 3389093 w 3429855"/>
              <a:gd name="connsiteY6" fmla="*/ 1921570 h 1967436"/>
              <a:gd name="connsiteX7" fmla="*/ 3383099 w 3429855"/>
              <a:gd name="connsiteY7" fmla="*/ 1967436 h 1967436"/>
              <a:gd name="connsiteX0" fmla="*/ 3383099 w 3429855"/>
              <a:gd name="connsiteY0" fmla="*/ 1967436 h 1967436"/>
              <a:gd name="connsiteX1" fmla="*/ 18063 w 3429855"/>
              <a:gd name="connsiteY1" fmla="*/ 1957464 h 1967436"/>
              <a:gd name="connsiteX2" fmla="*/ 30923 w 3429855"/>
              <a:gd name="connsiteY2" fmla="*/ 873691 h 1967436"/>
              <a:gd name="connsiteX3" fmla="*/ 12232 w 3429855"/>
              <a:gd name="connsiteY3" fmla="*/ 0 h 1967436"/>
              <a:gd name="connsiteX4" fmla="*/ 3416309 w 3429855"/>
              <a:gd name="connsiteY4" fmla="*/ 4176 h 1967436"/>
              <a:gd name="connsiteX5" fmla="*/ 3410360 w 3429855"/>
              <a:gd name="connsiteY5" fmla="*/ 1246580 h 1967436"/>
              <a:gd name="connsiteX6" fmla="*/ 3389093 w 3429855"/>
              <a:gd name="connsiteY6" fmla="*/ 1921570 h 1967436"/>
              <a:gd name="connsiteX7" fmla="*/ 3383099 w 3429855"/>
              <a:gd name="connsiteY7" fmla="*/ 1967436 h 1967436"/>
              <a:gd name="connsiteX0" fmla="*/ 3370867 w 3417623"/>
              <a:gd name="connsiteY0" fmla="*/ 1967436 h 1967436"/>
              <a:gd name="connsiteX1" fmla="*/ 5831 w 3417623"/>
              <a:gd name="connsiteY1" fmla="*/ 1957464 h 1967436"/>
              <a:gd name="connsiteX2" fmla="*/ 0 w 3417623"/>
              <a:gd name="connsiteY2" fmla="*/ 0 h 1967436"/>
              <a:gd name="connsiteX3" fmla="*/ 3404077 w 3417623"/>
              <a:gd name="connsiteY3" fmla="*/ 4176 h 1967436"/>
              <a:gd name="connsiteX4" fmla="*/ 3398128 w 3417623"/>
              <a:gd name="connsiteY4" fmla="*/ 1246580 h 1967436"/>
              <a:gd name="connsiteX5" fmla="*/ 3376861 w 3417623"/>
              <a:gd name="connsiteY5" fmla="*/ 1921570 h 1967436"/>
              <a:gd name="connsiteX6" fmla="*/ 3370867 w 3417623"/>
              <a:gd name="connsiteY6" fmla="*/ 1967436 h 1967436"/>
              <a:gd name="connsiteX0" fmla="*/ 3370867 w 3648525"/>
              <a:gd name="connsiteY0" fmla="*/ 1967436 h 1967436"/>
              <a:gd name="connsiteX1" fmla="*/ 5831 w 3648525"/>
              <a:gd name="connsiteY1" fmla="*/ 1957464 h 1967436"/>
              <a:gd name="connsiteX2" fmla="*/ 0 w 3648525"/>
              <a:gd name="connsiteY2" fmla="*/ 0 h 1967436"/>
              <a:gd name="connsiteX3" fmla="*/ 3404077 w 3648525"/>
              <a:gd name="connsiteY3" fmla="*/ 4176 h 1967436"/>
              <a:gd name="connsiteX4" fmla="*/ 3376861 w 3648525"/>
              <a:gd name="connsiteY4" fmla="*/ 1921570 h 1967436"/>
              <a:gd name="connsiteX5" fmla="*/ 3370867 w 3648525"/>
              <a:gd name="connsiteY5" fmla="*/ 1967436 h 1967436"/>
              <a:gd name="connsiteX0" fmla="*/ 3370867 w 3420134"/>
              <a:gd name="connsiteY0" fmla="*/ 1967436 h 1967436"/>
              <a:gd name="connsiteX1" fmla="*/ 5831 w 3420134"/>
              <a:gd name="connsiteY1" fmla="*/ 1957464 h 1967436"/>
              <a:gd name="connsiteX2" fmla="*/ 0 w 3420134"/>
              <a:gd name="connsiteY2" fmla="*/ 0 h 1967436"/>
              <a:gd name="connsiteX3" fmla="*/ 3404077 w 3420134"/>
              <a:gd name="connsiteY3" fmla="*/ 4176 h 1967436"/>
              <a:gd name="connsiteX4" fmla="*/ 3376861 w 3420134"/>
              <a:gd name="connsiteY4" fmla="*/ 1921570 h 1967436"/>
              <a:gd name="connsiteX5" fmla="*/ 3370867 w 3420134"/>
              <a:gd name="connsiteY5" fmla="*/ 1967436 h 1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0134" h="1967436">
                <a:moveTo>
                  <a:pt x="3370867" y="1967436"/>
                </a:moveTo>
                <a:lnTo>
                  <a:pt x="5831" y="1957464"/>
                </a:lnTo>
                <a:cubicBezTo>
                  <a:pt x="3887" y="1304976"/>
                  <a:pt x="1944" y="652488"/>
                  <a:pt x="0" y="0"/>
                </a:cubicBezTo>
                <a:lnTo>
                  <a:pt x="3404077" y="4176"/>
                </a:lnTo>
                <a:cubicBezTo>
                  <a:pt x="3450373" y="699042"/>
                  <a:pt x="3382396" y="1594360"/>
                  <a:pt x="3376861" y="1921570"/>
                </a:cubicBezTo>
                <a:lnTo>
                  <a:pt x="3370867" y="1967436"/>
                </a:lnTo>
                <a:close/>
              </a:path>
            </a:pathLst>
          </a:custGeom>
          <a:solidFill>
            <a:schemeClr val="bg2"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1266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ement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-944880"/>
            <a:ext cx="10388366" cy="8077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21795" y="1636474"/>
            <a:ext cx="8003801" cy="380805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lnSpc>
                <a:spcPct val="55000"/>
              </a:lnSpc>
              <a:buNone/>
              <a:defRPr sz="80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55000"/>
              </a:lnSpc>
              <a:buNone/>
              <a:defRPr sz="6600" b="1">
                <a:solidFill>
                  <a:schemeClr val="tx2"/>
                </a:solidFill>
                <a:latin typeface="+mj-lt"/>
              </a:defRPr>
            </a:lvl2pPr>
            <a:lvl3pPr algn="ctr">
              <a:lnSpc>
                <a:spcPct val="55000"/>
              </a:lnSpc>
              <a:buNone/>
              <a:defRPr sz="6600" b="1">
                <a:solidFill>
                  <a:schemeClr val="tx2"/>
                </a:solidFill>
                <a:latin typeface="+mj-lt"/>
              </a:defRPr>
            </a:lvl3pPr>
            <a:lvl4pPr algn="ctr">
              <a:lnSpc>
                <a:spcPct val="55000"/>
              </a:lnSpc>
              <a:buNone/>
              <a:defRPr sz="6600" b="1">
                <a:solidFill>
                  <a:schemeClr val="tx2"/>
                </a:solidFill>
                <a:latin typeface="+mj-lt"/>
              </a:defRPr>
            </a:lvl4pPr>
            <a:lvl5pPr algn="ctr">
              <a:lnSpc>
                <a:spcPct val="55000"/>
              </a:lnSpc>
              <a:buNone/>
              <a:defRPr sz="6600" b="1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9BD876-DE72-BCDA-8692-585FB285FB01}"/>
              </a:ext>
            </a:extLst>
          </p:cNvPr>
          <p:cNvSpPr/>
          <p:nvPr/>
        </p:nvSpPr>
        <p:spPr>
          <a:xfrm rot="20121465">
            <a:off x="133240" y="-511960"/>
            <a:ext cx="11869900" cy="8151176"/>
          </a:xfrm>
          <a:custGeom>
            <a:avLst/>
            <a:gdLst>
              <a:gd name="connsiteX0" fmla="*/ 8424792 w 11869900"/>
              <a:gd name="connsiteY0" fmla="*/ 3845749 h 8151176"/>
              <a:gd name="connsiteX1" fmla="*/ 8399003 w 11869900"/>
              <a:gd name="connsiteY1" fmla="*/ 3855364 h 8151176"/>
              <a:gd name="connsiteX2" fmla="*/ 6577771 w 11869900"/>
              <a:gd name="connsiteY2" fmla="*/ 3857846 h 8151176"/>
              <a:gd name="connsiteX3" fmla="*/ 6299415 w 11869900"/>
              <a:gd name="connsiteY3" fmla="*/ 3762646 h 8151176"/>
              <a:gd name="connsiteX4" fmla="*/ 6188542 w 11869900"/>
              <a:gd name="connsiteY4" fmla="*/ 3706275 h 8151176"/>
              <a:gd name="connsiteX5" fmla="*/ 6190467 w 11869900"/>
              <a:gd name="connsiteY5" fmla="*/ 3723310 h 8151176"/>
              <a:gd name="connsiteX6" fmla="*/ 5735909 w 11869900"/>
              <a:gd name="connsiteY6" fmla="*/ 5037955 h 8151176"/>
              <a:gd name="connsiteX7" fmla="*/ 5361260 w 11869900"/>
              <a:gd name="connsiteY7" fmla="*/ 5537359 h 8151176"/>
              <a:gd name="connsiteX8" fmla="*/ 5323638 w 11869900"/>
              <a:gd name="connsiteY8" fmla="*/ 5581971 h 8151176"/>
              <a:gd name="connsiteX9" fmla="*/ 5608570 w 11869900"/>
              <a:gd name="connsiteY9" fmla="*/ 5179 h 8151176"/>
              <a:gd name="connsiteX10" fmla="*/ 6409836 w 11869900"/>
              <a:gd name="connsiteY10" fmla="*/ 372743 h 8151176"/>
              <a:gd name="connsiteX11" fmla="*/ 6514020 w 11869900"/>
              <a:gd name="connsiteY11" fmla="*/ 983363 h 8151176"/>
              <a:gd name="connsiteX12" fmla="*/ 7107623 w 11869900"/>
              <a:gd name="connsiteY12" fmla="*/ 2480738 h 8151176"/>
              <a:gd name="connsiteX13" fmla="*/ 8164293 w 11869900"/>
              <a:gd name="connsiteY13" fmla="*/ 2375110 h 8151176"/>
              <a:gd name="connsiteX14" fmla="*/ 8265553 w 11869900"/>
              <a:gd name="connsiteY14" fmla="*/ 1292851 h 8151176"/>
              <a:gd name="connsiteX15" fmla="*/ 8263464 w 11869900"/>
              <a:gd name="connsiteY15" fmla="*/ 1223054 h 8151176"/>
              <a:gd name="connsiteX16" fmla="*/ 9590378 w 11869900"/>
              <a:gd name="connsiteY16" fmla="*/ 1831746 h 8151176"/>
              <a:gd name="connsiteX17" fmla="*/ 9589995 w 11869900"/>
              <a:gd name="connsiteY17" fmla="*/ 1895404 h 8151176"/>
              <a:gd name="connsiteX18" fmla="*/ 9206096 w 11869900"/>
              <a:gd name="connsiteY18" fmla="*/ 3369647 h 8151176"/>
              <a:gd name="connsiteX19" fmla="*/ 9148225 w 11869900"/>
              <a:gd name="connsiteY19" fmla="*/ 3440725 h 8151176"/>
              <a:gd name="connsiteX20" fmla="*/ 10391039 w 11869900"/>
              <a:gd name="connsiteY20" fmla="*/ 2744919 h 8151176"/>
              <a:gd name="connsiteX21" fmla="*/ 11721346 w 11869900"/>
              <a:gd name="connsiteY21" fmla="*/ 4816477 h 8151176"/>
              <a:gd name="connsiteX22" fmla="*/ 11869900 w 11869900"/>
              <a:gd name="connsiteY22" fmla="*/ 5049280 h 8151176"/>
              <a:gd name="connsiteX23" fmla="*/ 11800897 w 11869900"/>
              <a:gd name="connsiteY23" fmla="*/ 5199703 h 8151176"/>
              <a:gd name="connsiteX24" fmla="*/ 6733773 w 11869900"/>
              <a:gd name="connsiteY24" fmla="*/ 8151118 h 8151176"/>
              <a:gd name="connsiteX25" fmla="*/ 5807936 w 11869900"/>
              <a:gd name="connsiteY25" fmla="*/ 6544579 h 8151176"/>
              <a:gd name="connsiteX26" fmla="*/ 5338756 w 11869900"/>
              <a:gd name="connsiteY26" fmla="*/ 5654672 h 8151176"/>
              <a:gd name="connsiteX27" fmla="*/ 5310284 w 11869900"/>
              <a:gd name="connsiteY27" fmla="*/ 5597805 h 8151176"/>
              <a:gd name="connsiteX28" fmla="*/ 5250620 w 11869900"/>
              <a:gd name="connsiteY28" fmla="*/ 5668556 h 8151176"/>
              <a:gd name="connsiteX29" fmla="*/ 3699194 w 11869900"/>
              <a:gd name="connsiteY29" fmla="*/ 6418846 h 8151176"/>
              <a:gd name="connsiteX30" fmla="*/ 2637879 w 11869900"/>
              <a:gd name="connsiteY30" fmla="*/ 6291356 h 8151176"/>
              <a:gd name="connsiteX31" fmla="*/ 2589632 w 11869900"/>
              <a:gd name="connsiteY31" fmla="*/ 6275536 h 8151176"/>
              <a:gd name="connsiteX32" fmla="*/ 1721237 w 11869900"/>
              <a:gd name="connsiteY32" fmla="*/ 5877179 h 8151176"/>
              <a:gd name="connsiteX33" fmla="*/ 1693624 w 11869900"/>
              <a:gd name="connsiteY33" fmla="*/ 5861893 h 8151176"/>
              <a:gd name="connsiteX34" fmla="*/ 1083167 w 11869900"/>
              <a:gd name="connsiteY34" fmla="*/ 5459697 h 8151176"/>
              <a:gd name="connsiteX35" fmla="*/ 163654 w 11869900"/>
              <a:gd name="connsiteY35" fmla="*/ 3978739 h 8151176"/>
              <a:gd name="connsiteX36" fmla="*/ 0 w 11869900"/>
              <a:gd name="connsiteY36" fmla="*/ 2737319 h 8151176"/>
              <a:gd name="connsiteX37" fmla="*/ 6135721 w 11869900"/>
              <a:gd name="connsiteY37" fmla="*/ 3671844 h 8151176"/>
              <a:gd name="connsiteX38" fmla="*/ 6082646 w 11869900"/>
              <a:gd name="connsiteY38" fmla="*/ 3636645 h 8151176"/>
              <a:gd name="connsiteX39" fmla="*/ 5748608 w 11869900"/>
              <a:gd name="connsiteY39" fmla="*/ 3240557 h 8151176"/>
              <a:gd name="connsiteX40" fmla="*/ 5336405 w 11869900"/>
              <a:gd name="connsiteY40" fmla="*/ 1785896 h 8151176"/>
              <a:gd name="connsiteX41" fmla="*/ 5037924 w 11869900"/>
              <a:gd name="connsiteY41" fmla="*/ 0 h 8151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</a:cxnLst>
            <a:rect l="l" t="t" r="r" b="b"/>
            <a:pathLst>
              <a:path w="11869900" h="8151176">
                <a:moveTo>
                  <a:pt x="8424792" y="3845749"/>
                </a:moveTo>
                <a:lnTo>
                  <a:pt x="8399003" y="3855364"/>
                </a:lnTo>
                <a:cubicBezTo>
                  <a:pt x="7812519" y="4040476"/>
                  <a:pt x="7191046" y="4038595"/>
                  <a:pt x="6577771" y="3857846"/>
                </a:cubicBezTo>
                <a:cubicBezTo>
                  <a:pt x="6472352" y="3829810"/>
                  <a:pt x="6380751" y="3798795"/>
                  <a:pt x="6299415" y="3762646"/>
                </a:cubicBezTo>
                <a:lnTo>
                  <a:pt x="6188542" y="3706275"/>
                </a:lnTo>
                <a:lnTo>
                  <a:pt x="6190467" y="3723310"/>
                </a:lnTo>
                <a:cubicBezTo>
                  <a:pt x="6191824" y="3907834"/>
                  <a:pt x="5984695" y="4607800"/>
                  <a:pt x="5735909" y="5037955"/>
                </a:cubicBezTo>
                <a:cubicBezTo>
                  <a:pt x="5596598" y="5233528"/>
                  <a:pt x="5474525" y="5398007"/>
                  <a:pt x="5361260" y="5537359"/>
                </a:cubicBezTo>
                <a:lnTo>
                  <a:pt x="5323638" y="5581971"/>
                </a:lnTo>
                <a:close/>
                <a:moveTo>
                  <a:pt x="5608570" y="5179"/>
                </a:moveTo>
                <a:lnTo>
                  <a:pt x="6409836" y="372743"/>
                </a:lnTo>
                <a:lnTo>
                  <a:pt x="6514020" y="983363"/>
                </a:lnTo>
                <a:cubicBezTo>
                  <a:pt x="6586701" y="1741539"/>
                  <a:pt x="6832579" y="2248781"/>
                  <a:pt x="7107623" y="2480738"/>
                </a:cubicBezTo>
                <a:cubicBezTo>
                  <a:pt x="7382668" y="2712696"/>
                  <a:pt x="7992657" y="2706737"/>
                  <a:pt x="8164293" y="2375110"/>
                </a:cubicBezTo>
                <a:cubicBezTo>
                  <a:pt x="8344626" y="2130109"/>
                  <a:pt x="8289123" y="1715190"/>
                  <a:pt x="8265553" y="1292851"/>
                </a:cubicBezTo>
                <a:lnTo>
                  <a:pt x="8263464" y="1223054"/>
                </a:lnTo>
                <a:lnTo>
                  <a:pt x="9590378" y="1831746"/>
                </a:lnTo>
                <a:lnTo>
                  <a:pt x="9589995" y="1895404"/>
                </a:lnTo>
                <a:cubicBezTo>
                  <a:pt x="9576728" y="2441653"/>
                  <a:pt x="9487945" y="2990718"/>
                  <a:pt x="9206096" y="3369647"/>
                </a:cubicBezTo>
                <a:lnTo>
                  <a:pt x="9148225" y="3440725"/>
                </a:lnTo>
                <a:lnTo>
                  <a:pt x="10391039" y="2744919"/>
                </a:lnTo>
                <a:cubicBezTo>
                  <a:pt x="10654569" y="3118859"/>
                  <a:pt x="11237931" y="4055607"/>
                  <a:pt x="11721346" y="4816477"/>
                </a:cubicBezTo>
                <a:lnTo>
                  <a:pt x="11869900" y="5049280"/>
                </a:lnTo>
                <a:lnTo>
                  <a:pt x="11800897" y="5199703"/>
                </a:lnTo>
                <a:lnTo>
                  <a:pt x="6733773" y="8151118"/>
                </a:lnTo>
                <a:cubicBezTo>
                  <a:pt x="6657686" y="8160746"/>
                  <a:pt x="6096506" y="6979034"/>
                  <a:pt x="5807936" y="6544579"/>
                </a:cubicBezTo>
                <a:cubicBezTo>
                  <a:pt x="5599867" y="6171269"/>
                  <a:pt x="5425653" y="5827865"/>
                  <a:pt x="5338756" y="5654672"/>
                </a:cubicBezTo>
                <a:lnTo>
                  <a:pt x="5310284" y="5597805"/>
                </a:lnTo>
                <a:lnTo>
                  <a:pt x="5250620" y="5668556"/>
                </a:lnTo>
                <a:cubicBezTo>
                  <a:pt x="4817305" y="6161607"/>
                  <a:pt x="4479978" y="6284434"/>
                  <a:pt x="3699194" y="6418846"/>
                </a:cubicBezTo>
                <a:cubicBezTo>
                  <a:pt x="3315566" y="6438350"/>
                  <a:pt x="2966967" y="6390018"/>
                  <a:pt x="2637879" y="6291356"/>
                </a:cubicBezTo>
                <a:lnTo>
                  <a:pt x="2589632" y="6275536"/>
                </a:lnTo>
                <a:lnTo>
                  <a:pt x="1721237" y="5877179"/>
                </a:lnTo>
                <a:lnTo>
                  <a:pt x="1693624" y="5861893"/>
                </a:lnTo>
                <a:cubicBezTo>
                  <a:pt x="1489898" y="5740685"/>
                  <a:pt x="1287945" y="5604891"/>
                  <a:pt x="1083167" y="5459697"/>
                </a:cubicBezTo>
                <a:cubicBezTo>
                  <a:pt x="523295" y="4948591"/>
                  <a:pt x="310522" y="4669861"/>
                  <a:pt x="163654" y="3978739"/>
                </a:cubicBezTo>
                <a:cubicBezTo>
                  <a:pt x="50623" y="3585715"/>
                  <a:pt x="38590" y="3224049"/>
                  <a:pt x="0" y="2737319"/>
                </a:cubicBezTo>
                <a:lnTo>
                  <a:pt x="6135721" y="3671844"/>
                </a:lnTo>
                <a:lnTo>
                  <a:pt x="6082646" y="3636645"/>
                </a:lnTo>
                <a:cubicBezTo>
                  <a:pt x="5953927" y="3539506"/>
                  <a:pt x="5852055" y="3413220"/>
                  <a:pt x="5748608" y="3240557"/>
                </a:cubicBezTo>
                <a:cubicBezTo>
                  <a:pt x="5541713" y="2895232"/>
                  <a:pt x="5454852" y="2325989"/>
                  <a:pt x="5336405" y="1785896"/>
                </a:cubicBezTo>
                <a:cubicBezTo>
                  <a:pt x="5217959" y="1245804"/>
                  <a:pt x="5056471" y="357974"/>
                  <a:pt x="5037924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61403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ement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53D702-4174-6035-061C-9193A7E0B258}"/>
              </a:ext>
            </a:extLst>
          </p:cNvPr>
          <p:cNvSpPr/>
          <p:nvPr/>
        </p:nvSpPr>
        <p:spPr>
          <a:xfrm rot="9044054">
            <a:off x="2473238" y="5669367"/>
            <a:ext cx="1325608" cy="646801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98181"/>
              <a:gd name="connsiteY0" fmla="*/ 0 h 3022995"/>
              <a:gd name="connsiteX1" fmla="*/ 4692404 w 4798181"/>
              <a:gd name="connsiteY1" fmla="*/ 3339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10956"/>
              <a:gd name="connsiteY0" fmla="*/ 0 h 3022995"/>
              <a:gd name="connsiteX1" fmla="*/ 4692404 w 4710956"/>
              <a:gd name="connsiteY1" fmla="*/ 3339 h 3022995"/>
              <a:gd name="connsiteX2" fmla="*/ 4684257 w 4710956"/>
              <a:gd name="connsiteY2" fmla="*/ 996698 h 3022995"/>
              <a:gd name="connsiteX3" fmla="*/ 4499705 w 4710956"/>
              <a:gd name="connsiteY3" fmla="*/ 2052119 h 3022995"/>
              <a:gd name="connsiteX4" fmla="*/ 3835975 w 4710956"/>
              <a:gd name="connsiteY4" fmla="*/ 2740497 h 3022995"/>
              <a:gd name="connsiteX5" fmla="*/ 1162762 w 4710956"/>
              <a:gd name="connsiteY5" fmla="*/ 2876156 h 3022995"/>
              <a:gd name="connsiteX6" fmla="*/ 21225 w 4710956"/>
              <a:gd name="connsiteY6" fmla="*/ 626012 h 3022995"/>
              <a:gd name="connsiteX7" fmla="*/ 30413 w 4710956"/>
              <a:gd name="connsiteY7" fmla="*/ 0 h 3022995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1225 w 4710956"/>
              <a:gd name="connsiteY6" fmla="*/ 626012 h 3107876"/>
              <a:gd name="connsiteX7" fmla="*/ 30413 w 4710956"/>
              <a:gd name="connsiteY7" fmla="*/ 0 h 3107876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90487 w 4710956"/>
              <a:gd name="connsiteY6" fmla="*/ 2027706 h 3107876"/>
              <a:gd name="connsiteX7" fmla="*/ 21225 w 4710956"/>
              <a:gd name="connsiteY7" fmla="*/ 626012 h 3107876"/>
              <a:gd name="connsiteX8" fmla="*/ 30413 w 4710956"/>
              <a:gd name="connsiteY8" fmla="*/ 0 h 3107876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16752 w 4697295"/>
              <a:gd name="connsiteY0" fmla="*/ 0 h 3084308"/>
              <a:gd name="connsiteX1" fmla="*/ 4678743 w 4697295"/>
              <a:gd name="connsiteY1" fmla="*/ 3339 h 3084308"/>
              <a:gd name="connsiteX2" fmla="*/ 4670596 w 4697295"/>
              <a:gd name="connsiteY2" fmla="*/ 996698 h 3084308"/>
              <a:gd name="connsiteX3" fmla="*/ 4486044 w 4697295"/>
              <a:gd name="connsiteY3" fmla="*/ 2052119 h 3084308"/>
              <a:gd name="connsiteX4" fmla="*/ 3291825 w 4697295"/>
              <a:gd name="connsiteY4" fmla="*/ 2977913 h 3084308"/>
              <a:gd name="connsiteX5" fmla="*/ 1183888 w 4697295"/>
              <a:gd name="connsiteY5" fmla="*/ 2823397 h 3084308"/>
              <a:gd name="connsiteX6" fmla="*/ 276826 w 4697295"/>
              <a:gd name="connsiteY6" fmla="*/ 2027706 h 3084308"/>
              <a:gd name="connsiteX7" fmla="*/ 42350 w 4697295"/>
              <a:gd name="connsiteY7" fmla="*/ 698556 h 3084308"/>
              <a:gd name="connsiteX8" fmla="*/ 16752 w 4697295"/>
              <a:gd name="connsiteY8" fmla="*/ 0 h 3084308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42350 w 4697295"/>
              <a:gd name="connsiteY6" fmla="*/ 698556 h 3067327"/>
              <a:gd name="connsiteX7" fmla="*/ 16752 w 4697295"/>
              <a:gd name="connsiteY7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3291825 w 4697295"/>
              <a:gd name="connsiteY3" fmla="*/ 2977913 h 3067327"/>
              <a:gd name="connsiteX4" fmla="*/ 1183888 w 4697295"/>
              <a:gd name="connsiteY4" fmla="*/ 2823397 h 3067327"/>
              <a:gd name="connsiteX5" fmla="*/ 42350 w 4697295"/>
              <a:gd name="connsiteY5" fmla="*/ 698556 h 3067327"/>
              <a:gd name="connsiteX6" fmla="*/ 16752 w 4697295"/>
              <a:gd name="connsiteY6" fmla="*/ 0 h 3067327"/>
              <a:gd name="connsiteX0" fmla="*/ 5293 w 4685836"/>
              <a:gd name="connsiteY0" fmla="*/ 0 h 3067327"/>
              <a:gd name="connsiteX1" fmla="*/ 4667284 w 4685836"/>
              <a:gd name="connsiteY1" fmla="*/ 3339 h 3067327"/>
              <a:gd name="connsiteX2" fmla="*/ 4659137 w 4685836"/>
              <a:gd name="connsiteY2" fmla="*/ 996698 h 3067327"/>
              <a:gd name="connsiteX3" fmla="*/ 3280366 w 4685836"/>
              <a:gd name="connsiteY3" fmla="*/ 2977913 h 3067327"/>
              <a:gd name="connsiteX4" fmla="*/ 1172429 w 4685836"/>
              <a:gd name="connsiteY4" fmla="*/ 2823397 h 3067327"/>
              <a:gd name="connsiteX5" fmla="*/ 167010 w 4685836"/>
              <a:gd name="connsiteY5" fmla="*/ 939931 h 3067327"/>
              <a:gd name="connsiteX6" fmla="*/ 5293 w 4685836"/>
              <a:gd name="connsiteY6" fmla="*/ 0 h 3067327"/>
              <a:gd name="connsiteX0" fmla="*/ 5293 w 4675425"/>
              <a:gd name="connsiteY0" fmla="*/ 0 h 3067327"/>
              <a:gd name="connsiteX1" fmla="*/ 4667284 w 4675425"/>
              <a:gd name="connsiteY1" fmla="*/ 3339 h 3067327"/>
              <a:gd name="connsiteX2" fmla="*/ 4504867 w 4675425"/>
              <a:gd name="connsiteY2" fmla="*/ 1441337 h 3067327"/>
              <a:gd name="connsiteX3" fmla="*/ 3280366 w 4675425"/>
              <a:gd name="connsiteY3" fmla="*/ 2977913 h 3067327"/>
              <a:gd name="connsiteX4" fmla="*/ 1172429 w 4675425"/>
              <a:gd name="connsiteY4" fmla="*/ 2823397 h 3067327"/>
              <a:gd name="connsiteX5" fmla="*/ 167010 w 4675425"/>
              <a:gd name="connsiteY5" fmla="*/ 939931 h 3067327"/>
              <a:gd name="connsiteX6" fmla="*/ 5293 w 4675425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130670"/>
              <a:gd name="connsiteX1" fmla="*/ 4667284 w 4686087"/>
              <a:gd name="connsiteY1" fmla="*/ 3339 h 3130670"/>
              <a:gd name="connsiteX2" fmla="*/ 4504867 w 4686087"/>
              <a:gd name="connsiteY2" fmla="*/ 1441337 h 3130670"/>
              <a:gd name="connsiteX3" fmla="*/ 3153322 w 4686087"/>
              <a:gd name="connsiteY3" fmla="*/ 3066840 h 3130670"/>
              <a:gd name="connsiteX4" fmla="*/ 1172429 w 4686087"/>
              <a:gd name="connsiteY4" fmla="*/ 2823397 h 3130670"/>
              <a:gd name="connsiteX5" fmla="*/ 167010 w 4686087"/>
              <a:gd name="connsiteY5" fmla="*/ 939931 h 3130670"/>
              <a:gd name="connsiteX6" fmla="*/ 5293 w 4686087"/>
              <a:gd name="connsiteY6" fmla="*/ 0 h 3130670"/>
              <a:gd name="connsiteX0" fmla="*/ 5293 w 4686087"/>
              <a:gd name="connsiteY0" fmla="*/ 66646 h 3197316"/>
              <a:gd name="connsiteX1" fmla="*/ 4667284 w 4686087"/>
              <a:gd name="connsiteY1" fmla="*/ 69985 h 3197316"/>
              <a:gd name="connsiteX2" fmla="*/ 4504867 w 4686087"/>
              <a:gd name="connsiteY2" fmla="*/ 1507983 h 3197316"/>
              <a:gd name="connsiteX3" fmla="*/ 3153322 w 4686087"/>
              <a:gd name="connsiteY3" fmla="*/ 3133486 h 3197316"/>
              <a:gd name="connsiteX4" fmla="*/ 1172429 w 4686087"/>
              <a:gd name="connsiteY4" fmla="*/ 2890043 h 3197316"/>
              <a:gd name="connsiteX5" fmla="*/ 167010 w 4686087"/>
              <a:gd name="connsiteY5" fmla="*/ 1006577 h 3197316"/>
              <a:gd name="connsiteX6" fmla="*/ 5293 w 4686087"/>
              <a:gd name="connsiteY6" fmla="*/ 66646 h 3197316"/>
              <a:gd name="connsiteX0" fmla="*/ 0 w 4680794"/>
              <a:gd name="connsiteY0" fmla="*/ 66648 h 3197318"/>
              <a:gd name="connsiteX1" fmla="*/ 4661991 w 4680794"/>
              <a:gd name="connsiteY1" fmla="*/ 69987 h 3197318"/>
              <a:gd name="connsiteX2" fmla="*/ 4499574 w 4680794"/>
              <a:gd name="connsiteY2" fmla="*/ 1507985 h 3197318"/>
              <a:gd name="connsiteX3" fmla="*/ 3148029 w 4680794"/>
              <a:gd name="connsiteY3" fmla="*/ 3133488 h 3197318"/>
              <a:gd name="connsiteX4" fmla="*/ 1167136 w 4680794"/>
              <a:gd name="connsiteY4" fmla="*/ 2890045 h 3197318"/>
              <a:gd name="connsiteX5" fmla="*/ 161717 w 4680794"/>
              <a:gd name="connsiteY5" fmla="*/ 1006579 h 3197318"/>
              <a:gd name="connsiteX6" fmla="*/ 0 w 4680794"/>
              <a:gd name="connsiteY6" fmla="*/ 66648 h 319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0794" h="3197318">
                <a:moveTo>
                  <a:pt x="0" y="66648"/>
                </a:moveTo>
                <a:cubicBezTo>
                  <a:pt x="1535847" y="-84686"/>
                  <a:pt x="3107994" y="68874"/>
                  <a:pt x="4661991" y="69987"/>
                </a:cubicBezTo>
                <a:cubicBezTo>
                  <a:pt x="4716788" y="86085"/>
                  <a:pt x="4648578" y="1038473"/>
                  <a:pt x="4499574" y="1507985"/>
                </a:cubicBezTo>
                <a:cubicBezTo>
                  <a:pt x="4268421" y="2156197"/>
                  <a:pt x="3729147" y="2829038"/>
                  <a:pt x="3148029" y="3133488"/>
                </a:cubicBezTo>
                <a:cubicBezTo>
                  <a:pt x="2640710" y="3273286"/>
                  <a:pt x="1746572" y="3179628"/>
                  <a:pt x="1167136" y="2890045"/>
                </a:cubicBezTo>
                <a:cubicBezTo>
                  <a:pt x="625557" y="2510152"/>
                  <a:pt x="356240" y="1477145"/>
                  <a:pt x="161717" y="1006579"/>
                </a:cubicBezTo>
                <a:cubicBezTo>
                  <a:pt x="130392" y="735572"/>
                  <a:pt x="17519" y="584911"/>
                  <a:pt x="0" y="6664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7F5F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-944880"/>
            <a:ext cx="10388366" cy="80772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1361" y="1090699"/>
            <a:ext cx="6111256" cy="4445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lnSpc>
                <a:spcPct val="55000"/>
              </a:lnSpc>
              <a:buNone/>
              <a:defRPr lang="en-US" sz="7200" b="1" dirty="0">
                <a:solidFill>
                  <a:schemeClr val="tx2"/>
                </a:solidFill>
                <a:latin typeface="+mj-lt"/>
              </a:defRPr>
            </a:lvl1pPr>
            <a:lvl2pPr marL="457200" indent="0">
              <a:lnSpc>
                <a:spcPct val="55000"/>
              </a:lnSpc>
              <a:buNone/>
              <a:defRPr lang="en-US" sz="7200" b="1" dirty="0">
                <a:solidFill>
                  <a:schemeClr val="tx2"/>
                </a:solidFill>
                <a:latin typeface="+mj-lt"/>
              </a:defRPr>
            </a:lvl2pPr>
            <a:lvl3pPr marL="914400" indent="0">
              <a:lnSpc>
                <a:spcPct val="55000"/>
              </a:lnSpc>
              <a:buNone/>
              <a:defRPr lang="en-US" sz="7200" b="1" dirty="0">
                <a:solidFill>
                  <a:schemeClr val="tx2"/>
                </a:solidFill>
                <a:latin typeface="+mj-lt"/>
              </a:defRPr>
            </a:lvl3pPr>
            <a:lvl4pPr marL="1371600" indent="0">
              <a:lnSpc>
                <a:spcPct val="55000"/>
              </a:lnSpc>
              <a:buNone/>
              <a:defRPr lang="en-US" sz="7200" b="1" dirty="0">
                <a:solidFill>
                  <a:schemeClr val="tx2"/>
                </a:solidFill>
                <a:latin typeface="+mj-lt"/>
              </a:defRPr>
            </a:lvl4pPr>
            <a:lvl5pPr marL="1828800" indent="0">
              <a:lnSpc>
                <a:spcPct val="55000"/>
              </a:lnSpc>
              <a:buNone/>
              <a:defRPr lang="en-US" sz="7200" b="1" dirty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tar: 7 Points 2">
            <a:extLst>
              <a:ext uri="{FF2B5EF4-FFF2-40B4-BE49-F238E27FC236}">
                <a16:creationId xmlns:a16="http://schemas.microsoft.com/office/drawing/2014/main" id="{29FA70B8-ADFD-F56E-579C-F2F9F2EE2D37}"/>
              </a:ext>
            </a:extLst>
          </p:cNvPr>
          <p:cNvSpPr/>
          <p:nvPr/>
        </p:nvSpPr>
        <p:spPr>
          <a:xfrm rot="21274765">
            <a:off x="16152" y="4739758"/>
            <a:ext cx="1416923" cy="1344566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614529 h 4485695"/>
              <a:gd name="connsiteX1" fmla="*/ 1247571 w 5095972"/>
              <a:gd name="connsiteY1" fmla="*/ 1969496 h 4485695"/>
              <a:gd name="connsiteX2" fmla="*/ 582112 w 5095972"/>
              <a:gd name="connsiteY2" fmla="*/ 1194259 h 4485695"/>
              <a:gd name="connsiteX3" fmla="*/ 457035 w 5095972"/>
              <a:gd name="connsiteY3" fmla="*/ 844684 h 4485695"/>
              <a:gd name="connsiteX4" fmla="*/ 867546 w 5095972"/>
              <a:gd name="connsiteY4" fmla="*/ 822942 h 4485695"/>
              <a:gd name="connsiteX5" fmla="*/ 1966018 w 5095972"/>
              <a:gd name="connsiteY5" fmla="*/ 1088448 h 4485695"/>
              <a:gd name="connsiteX6" fmla="*/ 2861175 w 5095972"/>
              <a:gd name="connsiteY6" fmla="*/ 0 h 4485695"/>
              <a:gd name="connsiteX7" fmla="*/ 3146302 w 5095972"/>
              <a:gd name="connsiteY7" fmla="*/ 1087312 h 4485695"/>
              <a:gd name="connsiteX8" fmla="*/ 4148777 w 5095972"/>
              <a:gd name="connsiteY8" fmla="*/ 464254 h 4485695"/>
              <a:gd name="connsiteX9" fmla="*/ 4680372 w 5095972"/>
              <a:gd name="connsiteY9" fmla="*/ 519822 h 4485695"/>
              <a:gd name="connsiteX10" fmla="*/ 4255280 w 5095972"/>
              <a:gd name="connsiteY10" fmla="*/ 1289589 h 4485695"/>
              <a:gd name="connsiteX11" fmla="*/ 3905187 w 5095972"/>
              <a:gd name="connsiteY11" fmla="*/ 1821583 h 4485695"/>
              <a:gd name="connsiteX12" fmla="*/ 4477698 w 5095972"/>
              <a:gd name="connsiteY12" fmla="*/ 1928245 h 4485695"/>
              <a:gd name="connsiteX13" fmla="*/ 5084889 w 5095972"/>
              <a:gd name="connsiteY13" fmla="*/ 2147987 h 4485695"/>
              <a:gd name="connsiteX14" fmla="*/ 4694264 w 5095972"/>
              <a:gd name="connsiteY14" fmla="*/ 2440895 h 4485695"/>
              <a:gd name="connsiteX15" fmla="*/ 3961178 w 5095972"/>
              <a:gd name="connsiteY15" fmla="*/ 2675005 h 4485695"/>
              <a:gd name="connsiteX16" fmla="*/ 4479678 w 5095972"/>
              <a:gd name="connsiteY16" fmla="*/ 3578772 h 4485695"/>
              <a:gd name="connsiteX17" fmla="*/ 4272550 w 5095972"/>
              <a:gd name="connsiteY17" fmla="*/ 3740433 h 4485695"/>
              <a:gd name="connsiteX18" fmla="*/ 3249533 w 5095972"/>
              <a:gd name="connsiteY18" fmla="*/ 3316071 h 4485695"/>
              <a:gd name="connsiteX19" fmla="*/ 3123234 w 5095972"/>
              <a:gd name="connsiteY19" fmla="*/ 4354243 h 4485695"/>
              <a:gd name="connsiteX20" fmla="*/ 2790770 w 5095972"/>
              <a:gd name="connsiteY20" fmla="*/ 4405911 h 4485695"/>
              <a:gd name="connsiteX21" fmla="*/ 2431760 w 5095972"/>
              <a:gd name="connsiteY21" fmla="*/ 3606889 h 4485695"/>
              <a:gd name="connsiteX22" fmla="*/ 1693537 w 5095972"/>
              <a:gd name="connsiteY22" fmla="*/ 4159744 h 4485695"/>
              <a:gd name="connsiteX23" fmla="*/ 1176032 w 5095972"/>
              <a:gd name="connsiteY23" fmla="*/ 4110373 h 4485695"/>
              <a:gd name="connsiteX24" fmla="*/ 1559781 w 5095972"/>
              <a:gd name="connsiteY24" fmla="*/ 2790393 h 4485695"/>
              <a:gd name="connsiteX25" fmla="*/ 388250 w 5095972"/>
              <a:gd name="connsiteY25" fmla="*/ 2886283 h 4485695"/>
              <a:gd name="connsiteX26" fmla="*/ 40328 w 5095972"/>
              <a:gd name="connsiteY26" fmla="*/ 2614529 h 4485695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4477698 w 5095972"/>
              <a:gd name="connsiteY11" fmla="*/ 2119647 h 4677097"/>
              <a:gd name="connsiteX12" fmla="*/ 5084889 w 5095972"/>
              <a:gd name="connsiteY12" fmla="*/ 2339389 h 4677097"/>
              <a:gd name="connsiteX13" fmla="*/ 4694264 w 5095972"/>
              <a:gd name="connsiteY13" fmla="*/ 2632297 h 4677097"/>
              <a:gd name="connsiteX14" fmla="*/ 3961178 w 5095972"/>
              <a:gd name="connsiteY14" fmla="*/ 2866407 h 4677097"/>
              <a:gd name="connsiteX15" fmla="*/ 4479678 w 5095972"/>
              <a:gd name="connsiteY15" fmla="*/ 3770174 h 4677097"/>
              <a:gd name="connsiteX16" fmla="*/ 4272550 w 5095972"/>
              <a:gd name="connsiteY16" fmla="*/ 3931835 h 4677097"/>
              <a:gd name="connsiteX17" fmla="*/ 3249533 w 5095972"/>
              <a:gd name="connsiteY17" fmla="*/ 3507473 h 4677097"/>
              <a:gd name="connsiteX18" fmla="*/ 3123234 w 5095972"/>
              <a:gd name="connsiteY18" fmla="*/ 4545645 h 4677097"/>
              <a:gd name="connsiteX19" fmla="*/ 2790770 w 5095972"/>
              <a:gd name="connsiteY19" fmla="*/ 4597313 h 4677097"/>
              <a:gd name="connsiteX20" fmla="*/ 2431760 w 5095972"/>
              <a:gd name="connsiteY20" fmla="*/ 3798291 h 4677097"/>
              <a:gd name="connsiteX21" fmla="*/ 1693537 w 5095972"/>
              <a:gd name="connsiteY21" fmla="*/ 4351146 h 4677097"/>
              <a:gd name="connsiteX22" fmla="*/ 1176032 w 5095972"/>
              <a:gd name="connsiteY22" fmla="*/ 4301775 h 4677097"/>
              <a:gd name="connsiteX23" fmla="*/ 1559781 w 5095972"/>
              <a:gd name="connsiteY23" fmla="*/ 2981795 h 4677097"/>
              <a:gd name="connsiteX24" fmla="*/ 388250 w 5095972"/>
              <a:gd name="connsiteY24" fmla="*/ 3077685 h 4677097"/>
              <a:gd name="connsiteX25" fmla="*/ 40328 w 5095972"/>
              <a:gd name="connsiteY25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4272550 w 5095972"/>
              <a:gd name="connsiteY15" fmla="*/ 3931835 h 4677097"/>
              <a:gd name="connsiteX16" fmla="*/ 3249533 w 5095972"/>
              <a:gd name="connsiteY16" fmla="*/ 3507473 h 4677097"/>
              <a:gd name="connsiteX17" fmla="*/ 3123234 w 5095972"/>
              <a:gd name="connsiteY17" fmla="*/ 4545645 h 4677097"/>
              <a:gd name="connsiteX18" fmla="*/ 2790770 w 5095972"/>
              <a:gd name="connsiteY18" fmla="*/ 4597313 h 4677097"/>
              <a:gd name="connsiteX19" fmla="*/ 2431760 w 5095972"/>
              <a:gd name="connsiteY19" fmla="*/ 3798291 h 4677097"/>
              <a:gd name="connsiteX20" fmla="*/ 1693537 w 5095972"/>
              <a:gd name="connsiteY20" fmla="*/ 4351146 h 4677097"/>
              <a:gd name="connsiteX21" fmla="*/ 1176032 w 5095972"/>
              <a:gd name="connsiteY21" fmla="*/ 4301775 h 4677097"/>
              <a:gd name="connsiteX22" fmla="*/ 1559781 w 5095972"/>
              <a:gd name="connsiteY22" fmla="*/ 2981795 h 4677097"/>
              <a:gd name="connsiteX23" fmla="*/ 388250 w 5095972"/>
              <a:gd name="connsiteY23" fmla="*/ 3077685 h 4677097"/>
              <a:gd name="connsiteX24" fmla="*/ 40328 w 5095972"/>
              <a:gd name="connsiteY24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3249533 w 5095972"/>
              <a:gd name="connsiteY15" fmla="*/ 3507473 h 4677097"/>
              <a:gd name="connsiteX16" fmla="*/ 3123234 w 5095972"/>
              <a:gd name="connsiteY16" fmla="*/ 4545645 h 4677097"/>
              <a:gd name="connsiteX17" fmla="*/ 2790770 w 5095972"/>
              <a:gd name="connsiteY17" fmla="*/ 4597313 h 4677097"/>
              <a:gd name="connsiteX18" fmla="*/ 2431760 w 5095972"/>
              <a:gd name="connsiteY18" fmla="*/ 3798291 h 4677097"/>
              <a:gd name="connsiteX19" fmla="*/ 1693537 w 5095972"/>
              <a:gd name="connsiteY19" fmla="*/ 4351146 h 4677097"/>
              <a:gd name="connsiteX20" fmla="*/ 1176032 w 5095972"/>
              <a:gd name="connsiteY20" fmla="*/ 4301775 h 4677097"/>
              <a:gd name="connsiteX21" fmla="*/ 1559781 w 5095972"/>
              <a:gd name="connsiteY21" fmla="*/ 2981795 h 4677097"/>
              <a:gd name="connsiteX22" fmla="*/ 388250 w 5095972"/>
              <a:gd name="connsiteY22" fmla="*/ 3077685 h 4677097"/>
              <a:gd name="connsiteX23" fmla="*/ 40328 w 5095972"/>
              <a:gd name="connsiteY23" fmla="*/ 2805931 h 4677097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693537 w 5095972"/>
              <a:gd name="connsiteY18" fmla="*/ 4351146 h 4547858"/>
              <a:gd name="connsiteX19" fmla="*/ 1176032 w 5095972"/>
              <a:gd name="connsiteY19" fmla="*/ 4301775 h 4547858"/>
              <a:gd name="connsiteX20" fmla="*/ 1559781 w 5095972"/>
              <a:gd name="connsiteY20" fmla="*/ 2981795 h 4547858"/>
              <a:gd name="connsiteX21" fmla="*/ 388250 w 5095972"/>
              <a:gd name="connsiteY21" fmla="*/ 3077685 h 4547858"/>
              <a:gd name="connsiteX22" fmla="*/ 40328 w 5095972"/>
              <a:gd name="connsiteY22" fmla="*/ 2805931 h 4547858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176032 w 5095972"/>
              <a:gd name="connsiteY18" fmla="*/ 4301775 h 4547858"/>
              <a:gd name="connsiteX19" fmla="*/ 1559781 w 5095972"/>
              <a:gd name="connsiteY19" fmla="*/ 2981795 h 4547858"/>
              <a:gd name="connsiteX20" fmla="*/ 388250 w 5095972"/>
              <a:gd name="connsiteY20" fmla="*/ 3077685 h 4547858"/>
              <a:gd name="connsiteX21" fmla="*/ 40328 w 5095972"/>
              <a:gd name="connsiteY21" fmla="*/ 2805931 h 4547858"/>
              <a:gd name="connsiteX0" fmla="*/ 40328 w 5095972"/>
              <a:gd name="connsiteY0" fmla="*/ 2805931 h 4842127"/>
              <a:gd name="connsiteX1" fmla="*/ 1247571 w 5095972"/>
              <a:gd name="connsiteY1" fmla="*/ 2160898 h 4842127"/>
              <a:gd name="connsiteX2" fmla="*/ 582112 w 5095972"/>
              <a:gd name="connsiteY2" fmla="*/ 1385661 h 4842127"/>
              <a:gd name="connsiteX3" fmla="*/ 457035 w 5095972"/>
              <a:gd name="connsiteY3" fmla="*/ 1036086 h 4842127"/>
              <a:gd name="connsiteX4" fmla="*/ 867546 w 5095972"/>
              <a:gd name="connsiteY4" fmla="*/ 1014344 h 4842127"/>
              <a:gd name="connsiteX5" fmla="*/ 1966018 w 5095972"/>
              <a:gd name="connsiteY5" fmla="*/ 1279850 h 4842127"/>
              <a:gd name="connsiteX6" fmla="*/ 2749948 w 5095972"/>
              <a:gd name="connsiteY6" fmla="*/ 0 h 4842127"/>
              <a:gd name="connsiteX7" fmla="*/ 3146302 w 5095972"/>
              <a:gd name="connsiteY7" fmla="*/ 1278714 h 4842127"/>
              <a:gd name="connsiteX8" fmla="*/ 4680372 w 5095972"/>
              <a:gd name="connsiteY8" fmla="*/ 711224 h 4842127"/>
              <a:gd name="connsiteX9" fmla="*/ 4255280 w 5095972"/>
              <a:gd name="connsiteY9" fmla="*/ 1480991 h 4842127"/>
              <a:gd name="connsiteX10" fmla="*/ 3905187 w 5095972"/>
              <a:gd name="connsiteY10" fmla="*/ 2012985 h 4842127"/>
              <a:gd name="connsiteX11" fmla="*/ 5084889 w 5095972"/>
              <a:gd name="connsiteY11" fmla="*/ 2339389 h 4842127"/>
              <a:gd name="connsiteX12" fmla="*/ 4694264 w 5095972"/>
              <a:gd name="connsiteY12" fmla="*/ 2632297 h 4842127"/>
              <a:gd name="connsiteX13" fmla="*/ 3961178 w 5095972"/>
              <a:gd name="connsiteY13" fmla="*/ 2866407 h 4842127"/>
              <a:gd name="connsiteX14" fmla="*/ 4479678 w 5095972"/>
              <a:gd name="connsiteY14" fmla="*/ 3770174 h 4842127"/>
              <a:gd name="connsiteX15" fmla="*/ 3249533 w 5095972"/>
              <a:gd name="connsiteY15" fmla="*/ 3507473 h 4842127"/>
              <a:gd name="connsiteX16" fmla="*/ 3166568 w 5095972"/>
              <a:gd name="connsiteY16" fmla="*/ 4840512 h 4842127"/>
              <a:gd name="connsiteX17" fmla="*/ 2431760 w 5095972"/>
              <a:gd name="connsiteY17" fmla="*/ 3798291 h 4842127"/>
              <a:gd name="connsiteX18" fmla="*/ 1176032 w 5095972"/>
              <a:gd name="connsiteY18" fmla="*/ 4301775 h 4842127"/>
              <a:gd name="connsiteX19" fmla="*/ 1559781 w 5095972"/>
              <a:gd name="connsiteY19" fmla="*/ 2981795 h 4842127"/>
              <a:gd name="connsiteX20" fmla="*/ 388250 w 5095972"/>
              <a:gd name="connsiteY20" fmla="*/ 3077685 h 4842127"/>
              <a:gd name="connsiteX21" fmla="*/ 40328 w 5095972"/>
              <a:gd name="connsiteY21" fmla="*/ 2805931 h 4842127"/>
              <a:gd name="connsiteX0" fmla="*/ 40328 w 5095972"/>
              <a:gd name="connsiteY0" fmla="*/ 2805931 h 4842017"/>
              <a:gd name="connsiteX1" fmla="*/ 1247571 w 5095972"/>
              <a:gd name="connsiteY1" fmla="*/ 2160898 h 4842017"/>
              <a:gd name="connsiteX2" fmla="*/ 582112 w 5095972"/>
              <a:gd name="connsiteY2" fmla="*/ 1385661 h 4842017"/>
              <a:gd name="connsiteX3" fmla="*/ 457035 w 5095972"/>
              <a:gd name="connsiteY3" fmla="*/ 1036086 h 4842017"/>
              <a:gd name="connsiteX4" fmla="*/ 867546 w 5095972"/>
              <a:gd name="connsiteY4" fmla="*/ 1014344 h 4842017"/>
              <a:gd name="connsiteX5" fmla="*/ 1966018 w 5095972"/>
              <a:gd name="connsiteY5" fmla="*/ 1279850 h 4842017"/>
              <a:gd name="connsiteX6" fmla="*/ 2749948 w 5095972"/>
              <a:gd name="connsiteY6" fmla="*/ 0 h 4842017"/>
              <a:gd name="connsiteX7" fmla="*/ 3146302 w 5095972"/>
              <a:gd name="connsiteY7" fmla="*/ 1278714 h 4842017"/>
              <a:gd name="connsiteX8" fmla="*/ 4680372 w 5095972"/>
              <a:gd name="connsiteY8" fmla="*/ 711224 h 4842017"/>
              <a:gd name="connsiteX9" fmla="*/ 4255280 w 5095972"/>
              <a:gd name="connsiteY9" fmla="*/ 1480991 h 4842017"/>
              <a:gd name="connsiteX10" fmla="*/ 3905187 w 5095972"/>
              <a:gd name="connsiteY10" fmla="*/ 2012985 h 4842017"/>
              <a:gd name="connsiteX11" fmla="*/ 5084889 w 5095972"/>
              <a:gd name="connsiteY11" fmla="*/ 2339389 h 4842017"/>
              <a:gd name="connsiteX12" fmla="*/ 4694264 w 5095972"/>
              <a:gd name="connsiteY12" fmla="*/ 2632297 h 4842017"/>
              <a:gd name="connsiteX13" fmla="*/ 3961178 w 5095972"/>
              <a:gd name="connsiteY13" fmla="*/ 2866407 h 4842017"/>
              <a:gd name="connsiteX14" fmla="*/ 4479678 w 5095972"/>
              <a:gd name="connsiteY14" fmla="*/ 3770174 h 4842017"/>
              <a:gd name="connsiteX15" fmla="*/ 3249533 w 5095972"/>
              <a:gd name="connsiteY15" fmla="*/ 3507473 h 4842017"/>
              <a:gd name="connsiteX16" fmla="*/ 3166568 w 5095972"/>
              <a:gd name="connsiteY16" fmla="*/ 4840512 h 4842017"/>
              <a:gd name="connsiteX17" fmla="*/ 2404406 w 5095972"/>
              <a:gd name="connsiteY17" fmla="*/ 3718173 h 4842017"/>
              <a:gd name="connsiteX18" fmla="*/ 1176032 w 5095972"/>
              <a:gd name="connsiteY18" fmla="*/ 4301775 h 4842017"/>
              <a:gd name="connsiteX19" fmla="*/ 1559781 w 5095972"/>
              <a:gd name="connsiteY19" fmla="*/ 2981795 h 4842017"/>
              <a:gd name="connsiteX20" fmla="*/ 388250 w 5095972"/>
              <a:gd name="connsiteY20" fmla="*/ 3077685 h 4842017"/>
              <a:gd name="connsiteX21" fmla="*/ 40328 w 5095972"/>
              <a:gd name="connsiteY21" fmla="*/ 2805931 h 4842017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075419 w 5095972"/>
              <a:gd name="connsiteY18" fmla="*/ 4437056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0 w 5055644"/>
              <a:gd name="connsiteY0" fmla="*/ 2805931 h 4841960"/>
              <a:gd name="connsiteX1" fmla="*/ 1207243 w 5055644"/>
              <a:gd name="connsiteY1" fmla="*/ 2160898 h 4841960"/>
              <a:gd name="connsiteX2" fmla="*/ 541784 w 5055644"/>
              <a:gd name="connsiteY2" fmla="*/ 1385661 h 4841960"/>
              <a:gd name="connsiteX3" fmla="*/ 416707 w 5055644"/>
              <a:gd name="connsiteY3" fmla="*/ 1036086 h 4841960"/>
              <a:gd name="connsiteX4" fmla="*/ 827218 w 5055644"/>
              <a:gd name="connsiteY4" fmla="*/ 1014344 h 4841960"/>
              <a:gd name="connsiteX5" fmla="*/ 1925690 w 5055644"/>
              <a:gd name="connsiteY5" fmla="*/ 1279850 h 4841960"/>
              <a:gd name="connsiteX6" fmla="*/ 2709620 w 5055644"/>
              <a:gd name="connsiteY6" fmla="*/ 0 h 4841960"/>
              <a:gd name="connsiteX7" fmla="*/ 3105974 w 5055644"/>
              <a:gd name="connsiteY7" fmla="*/ 1278714 h 4841960"/>
              <a:gd name="connsiteX8" fmla="*/ 4640044 w 5055644"/>
              <a:gd name="connsiteY8" fmla="*/ 711224 h 4841960"/>
              <a:gd name="connsiteX9" fmla="*/ 4214952 w 5055644"/>
              <a:gd name="connsiteY9" fmla="*/ 1480991 h 4841960"/>
              <a:gd name="connsiteX10" fmla="*/ 3864859 w 5055644"/>
              <a:gd name="connsiteY10" fmla="*/ 2012985 h 4841960"/>
              <a:gd name="connsiteX11" fmla="*/ 5044561 w 5055644"/>
              <a:gd name="connsiteY11" fmla="*/ 2339389 h 4841960"/>
              <a:gd name="connsiteX12" fmla="*/ 4653936 w 5055644"/>
              <a:gd name="connsiteY12" fmla="*/ 2632297 h 4841960"/>
              <a:gd name="connsiteX13" fmla="*/ 3920850 w 5055644"/>
              <a:gd name="connsiteY13" fmla="*/ 2866407 h 4841960"/>
              <a:gd name="connsiteX14" fmla="*/ 4439350 w 5055644"/>
              <a:gd name="connsiteY14" fmla="*/ 3770174 h 4841960"/>
              <a:gd name="connsiteX15" fmla="*/ 3209205 w 5055644"/>
              <a:gd name="connsiteY15" fmla="*/ 3507473 h 4841960"/>
              <a:gd name="connsiteX16" fmla="*/ 3126240 w 5055644"/>
              <a:gd name="connsiteY16" fmla="*/ 4840512 h 4841960"/>
              <a:gd name="connsiteX17" fmla="*/ 2364078 w 5055644"/>
              <a:gd name="connsiteY17" fmla="*/ 3718173 h 4841960"/>
              <a:gd name="connsiteX18" fmla="*/ 1035091 w 5055644"/>
              <a:gd name="connsiteY18" fmla="*/ 4437056 h 4841960"/>
              <a:gd name="connsiteX19" fmla="*/ 1519453 w 5055644"/>
              <a:gd name="connsiteY19" fmla="*/ 2981795 h 4841960"/>
              <a:gd name="connsiteX20" fmla="*/ 0 w 5055644"/>
              <a:gd name="connsiteY20" fmla="*/ 2805931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599657 w 5113517"/>
              <a:gd name="connsiteY2" fmla="*/ 1385661 h 4841960"/>
              <a:gd name="connsiteX3" fmla="*/ 474580 w 5113517"/>
              <a:gd name="connsiteY3" fmla="*/ 1036086 h 4841960"/>
              <a:gd name="connsiteX4" fmla="*/ 885091 w 5113517"/>
              <a:gd name="connsiteY4" fmla="*/ 1014344 h 4841960"/>
              <a:gd name="connsiteX5" fmla="*/ 1983563 w 5113517"/>
              <a:gd name="connsiteY5" fmla="*/ 1279850 h 4841960"/>
              <a:gd name="connsiteX6" fmla="*/ 2767493 w 5113517"/>
              <a:gd name="connsiteY6" fmla="*/ 0 h 4841960"/>
              <a:gd name="connsiteX7" fmla="*/ 3163847 w 5113517"/>
              <a:gd name="connsiteY7" fmla="*/ 1278714 h 4841960"/>
              <a:gd name="connsiteX8" fmla="*/ 4697917 w 5113517"/>
              <a:gd name="connsiteY8" fmla="*/ 711224 h 4841960"/>
              <a:gd name="connsiteX9" fmla="*/ 4272825 w 5113517"/>
              <a:gd name="connsiteY9" fmla="*/ 1480991 h 4841960"/>
              <a:gd name="connsiteX10" fmla="*/ 3922732 w 5113517"/>
              <a:gd name="connsiteY10" fmla="*/ 2012985 h 4841960"/>
              <a:gd name="connsiteX11" fmla="*/ 5102434 w 5113517"/>
              <a:gd name="connsiteY11" fmla="*/ 2339389 h 4841960"/>
              <a:gd name="connsiteX12" fmla="*/ 4711809 w 5113517"/>
              <a:gd name="connsiteY12" fmla="*/ 2632297 h 4841960"/>
              <a:gd name="connsiteX13" fmla="*/ 3978723 w 5113517"/>
              <a:gd name="connsiteY13" fmla="*/ 2866407 h 4841960"/>
              <a:gd name="connsiteX14" fmla="*/ 4497223 w 5113517"/>
              <a:gd name="connsiteY14" fmla="*/ 3770174 h 4841960"/>
              <a:gd name="connsiteX15" fmla="*/ 3267078 w 5113517"/>
              <a:gd name="connsiteY15" fmla="*/ 3507473 h 4841960"/>
              <a:gd name="connsiteX16" fmla="*/ 3184113 w 5113517"/>
              <a:gd name="connsiteY16" fmla="*/ 4840512 h 4841960"/>
              <a:gd name="connsiteX17" fmla="*/ 2421951 w 5113517"/>
              <a:gd name="connsiteY17" fmla="*/ 3718173 h 4841960"/>
              <a:gd name="connsiteX18" fmla="*/ 1092964 w 5113517"/>
              <a:gd name="connsiteY18" fmla="*/ 4437056 h 4841960"/>
              <a:gd name="connsiteX19" fmla="*/ 1577326 w 5113517"/>
              <a:gd name="connsiteY19" fmla="*/ 2981795 h 4841960"/>
              <a:gd name="connsiteX20" fmla="*/ -1 w 5113517"/>
              <a:gd name="connsiteY20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599659 w 5113519"/>
              <a:gd name="connsiteY2" fmla="*/ 1385661 h 4841960"/>
              <a:gd name="connsiteX3" fmla="*/ 474582 w 5113519"/>
              <a:gd name="connsiteY3" fmla="*/ 1036086 h 4841960"/>
              <a:gd name="connsiteX4" fmla="*/ 885093 w 5113519"/>
              <a:gd name="connsiteY4" fmla="*/ 1014344 h 4841960"/>
              <a:gd name="connsiteX5" fmla="*/ 1983565 w 5113519"/>
              <a:gd name="connsiteY5" fmla="*/ 1279850 h 4841960"/>
              <a:gd name="connsiteX6" fmla="*/ 2767495 w 5113519"/>
              <a:gd name="connsiteY6" fmla="*/ 0 h 4841960"/>
              <a:gd name="connsiteX7" fmla="*/ 3163849 w 5113519"/>
              <a:gd name="connsiteY7" fmla="*/ 1278714 h 4841960"/>
              <a:gd name="connsiteX8" fmla="*/ 4697919 w 5113519"/>
              <a:gd name="connsiteY8" fmla="*/ 711224 h 4841960"/>
              <a:gd name="connsiteX9" fmla="*/ 4272827 w 5113519"/>
              <a:gd name="connsiteY9" fmla="*/ 1480991 h 4841960"/>
              <a:gd name="connsiteX10" fmla="*/ 3922734 w 5113519"/>
              <a:gd name="connsiteY10" fmla="*/ 2012985 h 4841960"/>
              <a:gd name="connsiteX11" fmla="*/ 5102436 w 5113519"/>
              <a:gd name="connsiteY11" fmla="*/ 2339389 h 4841960"/>
              <a:gd name="connsiteX12" fmla="*/ 4711811 w 5113519"/>
              <a:gd name="connsiteY12" fmla="*/ 2632297 h 4841960"/>
              <a:gd name="connsiteX13" fmla="*/ 3978725 w 5113519"/>
              <a:gd name="connsiteY13" fmla="*/ 2866407 h 4841960"/>
              <a:gd name="connsiteX14" fmla="*/ 4497225 w 5113519"/>
              <a:gd name="connsiteY14" fmla="*/ 3770174 h 4841960"/>
              <a:gd name="connsiteX15" fmla="*/ 3267080 w 5113519"/>
              <a:gd name="connsiteY15" fmla="*/ 3507473 h 4841960"/>
              <a:gd name="connsiteX16" fmla="*/ 3184115 w 5113519"/>
              <a:gd name="connsiteY16" fmla="*/ 4840512 h 4841960"/>
              <a:gd name="connsiteX17" fmla="*/ 2421953 w 5113519"/>
              <a:gd name="connsiteY17" fmla="*/ 3718173 h 4841960"/>
              <a:gd name="connsiteX18" fmla="*/ 1092966 w 5113519"/>
              <a:gd name="connsiteY18" fmla="*/ 4437056 h 4841960"/>
              <a:gd name="connsiteX19" fmla="*/ 1577328 w 5113519"/>
              <a:gd name="connsiteY19" fmla="*/ 2981795 h 4841960"/>
              <a:gd name="connsiteX20" fmla="*/ 1 w 5113519"/>
              <a:gd name="connsiteY20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74580 w 5113517"/>
              <a:gd name="connsiteY2" fmla="*/ 1036086 h 4841960"/>
              <a:gd name="connsiteX3" fmla="*/ 885091 w 5113517"/>
              <a:gd name="connsiteY3" fmla="*/ 1014344 h 4841960"/>
              <a:gd name="connsiteX4" fmla="*/ 1983563 w 5113517"/>
              <a:gd name="connsiteY4" fmla="*/ 1279850 h 4841960"/>
              <a:gd name="connsiteX5" fmla="*/ 2767493 w 5113517"/>
              <a:gd name="connsiteY5" fmla="*/ 0 h 4841960"/>
              <a:gd name="connsiteX6" fmla="*/ 3163847 w 5113517"/>
              <a:gd name="connsiteY6" fmla="*/ 1278714 h 4841960"/>
              <a:gd name="connsiteX7" fmla="*/ 4697917 w 5113517"/>
              <a:gd name="connsiteY7" fmla="*/ 711224 h 4841960"/>
              <a:gd name="connsiteX8" fmla="*/ 4272825 w 5113517"/>
              <a:gd name="connsiteY8" fmla="*/ 1480991 h 4841960"/>
              <a:gd name="connsiteX9" fmla="*/ 3922732 w 5113517"/>
              <a:gd name="connsiteY9" fmla="*/ 2012985 h 4841960"/>
              <a:gd name="connsiteX10" fmla="*/ 5102434 w 5113517"/>
              <a:gd name="connsiteY10" fmla="*/ 2339389 h 4841960"/>
              <a:gd name="connsiteX11" fmla="*/ 4711809 w 5113517"/>
              <a:gd name="connsiteY11" fmla="*/ 2632297 h 4841960"/>
              <a:gd name="connsiteX12" fmla="*/ 3978723 w 5113517"/>
              <a:gd name="connsiteY12" fmla="*/ 2866407 h 4841960"/>
              <a:gd name="connsiteX13" fmla="*/ 4497223 w 5113517"/>
              <a:gd name="connsiteY13" fmla="*/ 3770174 h 4841960"/>
              <a:gd name="connsiteX14" fmla="*/ 3267078 w 5113517"/>
              <a:gd name="connsiteY14" fmla="*/ 3507473 h 4841960"/>
              <a:gd name="connsiteX15" fmla="*/ 3184113 w 5113517"/>
              <a:gd name="connsiteY15" fmla="*/ 4840512 h 4841960"/>
              <a:gd name="connsiteX16" fmla="*/ 2421951 w 5113517"/>
              <a:gd name="connsiteY16" fmla="*/ 3718173 h 4841960"/>
              <a:gd name="connsiteX17" fmla="*/ 1092964 w 5113517"/>
              <a:gd name="connsiteY17" fmla="*/ 4437056 h 4841960"/>
              <a:gd name="connsiteX18" fmla="*/ 1577326 w 5113517"/>
              <a:gd name="connsiteY18" fmla="*/ 2981795 h 4841960"/>
              <a:gd name="connsiteX19" fmla="*/ -1 w 5113517"/>
              <a:gd name="connsiteY19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74582 w 5113519"/>
              <a:gd name="connsiteY2" fmla="*/ 103608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02498"/>
              <a:gd name="connsiteY0" fmla="*/ 2871567 h 4841960"/>
              <a:gd name="connsiteX1" fmla="*/ 1265118 w 5102498"/>
              <a:gd name="connsiteY1" fmla="*/ 2160898 h 4841960"/>
              <a:gd name="connsiteX2" fmla="*/ 485508 w 5102498"/>
              <a:gd name="connsiteY2" fmla="*/ 933726 h 4841960"/>
              <a:gd name="connsiteX3" fmla="*/ 1983565 w 5102498"/>
              <a:gd name="connsiteY3" fmla="*/ 1279850 h 4841960"/>
              <a:gd name="connsiteX4" fmla="*/ 2767495 w 5102498"/>
              <a:gd name="connsiteY4" fmla="*/ 0 h 4841960"/>
              <a:gd name="connsiteX5" fmla="*/ 3163849 w 5102498"/>
              <a:gd name="connsiteY5" fmla="*/ 1278714 h 4841960"/>
              <a:gd name="connsiteX6" fmla="*/ 4697919 w 5102498"/>
              <a:gd name="connsiteY6" fmla="*/ 711224 h 4841960"/>
              <a:gd name="connsiteX7" fmla="*/ 4272827 w 5102498"/>
              <a:gd name="connsiteY7" fmla="*/ 1480991 h 4841960"/>
              <a:gd name="connsiteX8" fmla="*/ 3922734 w 5102498"/>
              <a:gd name="connsiteY8" fmla="*/ 2012985 h 4841960"/>
              <a:gd name="connsiteX9" fmla="*/ 5102436 w 5102498"/>
              <a:gd name="connsiteY9" fmla="*/ 2339389 h 4841960"/>
              <a:gd name="connsiteX10" fmla="*/ 3978725 w 5102498"/>
              <a:gd name="connsiteY10" fmla="*/ 2866407 h 4841960"/>
              <a:gd name="connsiteX11" fmla="*/ 4497225 w 5102498"/>
              <a:gd name="connsiteY11" fmla="*/ 3770174 h 4841960"/>
              <a:gd name="connsiteX12" fmla="*/ 3267080 w 5102498"/>
              <a:gd name="connsiteY12" fmla="*/ 3507473 h 4841960"/>
              <a:gd name="connsiteX13" fmla="*/ 3184115 w 5102498"/>
              <a:gd name="connsiteY13" fmla="*/ 4840512 h 4841960"/>
              <a:gd name="connsiteX14" fmla="*/ 2421953 w 5102498"/>
              <a:gd name="connsiteY14" fmla="*/ 3718173 h 4841960"/>
              <a:gd name="connsiteX15" fmla="*/ 1092966 w 5102498"/>
              <a:gd name="connsiteY15" fmla="*/ 4437056 h 4841960"/>
              <a:gd name="connsiteX16" fmla="*/ 1577328 w 5102498"/>
              <a:gd name="connsiteY16" fmla="*/ 2981795 h 4841960"/>
              <a:gd name="connsiteX17" fmla="*/ 1 w 5102498"/>
              <a:gd name="connsiteY17" fmla="*/ 2871567 h 4841960"/>
              <a:gd name="connsiteX0" fmla="*/ -1 w 5102490"/>
              <a:gd name="connsiteY0" fmla="*/ 2871567 h 4841960"/>
              <a:gd name="connsiteX1" fmla="*/ 1265116 w 5102490"/>
              <a:gd name="connsiteY1" fmla="*/ 2160898 h 4841960"/>
              <a:gd name="connsiteX2" fmla="*/ 485506 w 5102490"/>
              <a:gd name="connsiteY2" fmla="*/ 933726 h 4841960"/>
              <a:gd name="connsiteX3" fmla="*/ 1983563 w 5102490"/>
              <a:gd name="connsiteY3" fmla="*/ 1279850 h 4841960"/>
              <a:gd name="connsiteX4" fmla="*/ 2767493 w 5102490"/>
              <a:gd name="connsiteY4" fmla="*/ 0 h 4841960"/>
              <a:gd name="connsiteX5" fmla="*/ 3163847 w 5102490"/>
              <a:gd name="connsiteY5" fmla="*/ 1278714 h 4841960"/>
              <a:gd name="connsiteX6" fmla="*/ 4697917 w 5102490"/>
              <a:gd name="connsiteY6" fmla="*/ 711224 h 4841960"/>
              <a:gd name="connsiteX7" fmla="*/ 4272825 w 5102490"/>
              <a:gd name="connsiteY7" fmla="*/ 1480991 h 4841960"/>
              <a:gd name="connsiteX8" fmla="*/ 3922732 w 5102490"/>
              <a:gd name="connsiteY8" fmla="*/ 2012985 h 4841960"/>
              <a:gd name="connsiteX9" fmla="*/ 5102434 w 5102490"/>
              <a:gd name="connsiteY9" fmla="*/ 2339389 h 4841960"/>
              <a:gd name="connsiteX10" fmla="*/ 3863684 w 5102490"/>
              <a:gd name="connsiteY10" fmla="*/ 2811641 h 4841960"/>
              <a:gd name="connsiteX11" fmla="*/ 4497223 w 5102490"/>
              <a:gd name="connsiteY11" fmla="*/ 3770174 h 4841960"/>
              <a:gd name="connsiteX12" fmla="*/ 3267078 w 5102490"/>
              <a:gd name="connsiteY12" fmla="*/ 3507473 h 4841960"/>
              <a:gd name="connsiteX13" fmla="*/ 3184113 w 5102490"/>
              <a:gd name="connsiteY13" fmla="*/ 4840512 h 4841960"/>
              <a:gd name="connsiteX14" fmla="*/ 2421951 w 5102490"/>
              <a:gd name="connsiteY14" fmla="*/ 3718173 h 4841960"/>
              <a:gd name="connsiteX15" fmla="*/ 1092964 w 5102490"/>
              <a:gd name="connsiteY15" fmla="*/ 4437056 h 4841960"/>
              <a:gd name="connsiteX16" fmla="*/ 1577326 w 5102490"/>
              <a:gd name="connsiteY16" fmla="*/ 2981795 h 4841960"/>
              <a:gd name="connsiteX17" fmla="*/ -1 w 5102490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265116 w 5102525"/>
              <a:gd name="connsiteY1" fmla="*/ 2160898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332556 w 5102525"/>
              <a:gd name="connsiteY1" fmla="*/ 2089701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17930 w 5102527"/>
              <a:gd name="connsiteY12" fmla="*/ 3356807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320372 w 5102525"/>
              <a:gd name="connsiteY3" fmla="*/ 1553982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253600 w 5102525"/>
              <a:gd name="connsiteY3" fmla="*/ 1457047 h 4841960"/>
              <a:gd name="connsiteX4" fmla="*/ 2767493 w 5102525"/>
              <a:gd name="connsiteY4" fmla="*/ 0 h 4841960"/>
              <a:gd name="connsiteX5" fmla="*/ 3180840 w 5102525"/>
              <a:gd name="connsiteY5" fmla="*/ 1613401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2527" h="4841960">
                <a:moveTo>
                  <a:pt x="1" y="2871567"/>
                </a:moveTo>
                <a:cubicBezTo>
                  <a:pt x="421402" y="2584945"/>
                  <a:pt x="1175071" y="2342174"/>
                  <a:pt x="1612943" y="2131595"/>
                </a:cubicBezTo>
                <a:cubicBezTo>
                  <a:pt x="1380551" y="1836617"/>
                  <a:pt x="548845" y="1124818"/>
                  <a:pt x="485508" y="933726"/>
                </a:cubicBezTo>
                <a:cubicBezTo>
                  <a:pt x="1004428" y="1022184"/>
                  <a:pt x="2157000" y="1438183"/>
                  <a:pt x="2253602" y="1457047"/>
                </a:cubicBezTo>
                <a:cubicBezTo>
                  <a:pt x="2359708" y="1262403"/>
                  <a:pt x="2561804" y="370262"/>
                  <a:pt x="2767495" y="0"/>
                </a:cubicBezTo>
                <a:cubicBezTo>
                  <a:pt x="2961050" y="579670"/>
                  <a:pt x="3085800" y="1250964"/>
                  <a:pt x="3180842" y="1613401"/>
                </a:cubicBezTo>
                <a:cubicBezTo>
                  <a:pt x="3830458" y="1277637"/>
                  <a:pt x="4513089" y="677511"/>
                  <a:pt x="4697919" y="711224"/>
                </a:cubicBezTo>
                <a:cubicBezTo>
                  <a:pt x="4671089" y="917044"/>
                  <a:pt x="4368692" y="1342376"/>
                  <a:pt x="4272827" y="1480991"/>
                </a:cubicBezTo>
                <a:lnTo>
                  <a:pt x="3922734" y="2012985"/>
                </a:lnTo>
                <a:cubicBezTo>
                  <a:pt x="4030353" y="2086631"/>
                  <a:pt x="4970923" y="2236170"/>
                  <a:pt x="5102436" y="2339389"/>
                </a:cubicBezTo>
                <a:cubicBezTo>
                  <a:pt x="5111768" y="2481626"/>
                  <a:pt x="4403169" y="2567925"/>
                  <a:pt x="3863686" y="2811641"/>
                </a:cubicBezTo>
                <a:cubicBezTo>
                  <a:pt x="4058045" y="3055818"/>
                  <a:pt x="4635886" y="3630336"/>
                  <a:pt x="4828315" y="3987432"/>
                </a:cubicBezTo>
                <a:cubicBezTo>
                  <a:pt x="4763407" y="4009375"/>
                  <a:pt x="3711441" y="3580290"/>
                  <a:pt x="3349202" y="3472552"/>
                </a:cubicBezTo>
                <a:cubicBezTo>
                  <a:pt x="3302826" y="3787859"/>
                  <a:pt x="3264946" y="4551710"/>
                  <a:pt x="3184115" y="4840512"/>
                </a:cubicBezTo>
                <a:cubicBezTo>
                  <a:pt x="3047820" y="4888982"/>
                  <a:pt x="2486222" y="3704492"/>
                  <a:pt x="2421953" y="3718173"/>
                </a:cubicBezTo>
                <a:cubicBezTo>
                  <a:pt x="2290571" y="3712506"/>
                  <a:pt x="1238296" y="4573139"/>
                  <a:pt x="1092966" y="4437056"/>
                </a:cubicBezTo>
                <a:cubicBezTo>
                  <a:pt x="1167837" y="3959174"/>
                  <a:pt x="1449412" y="3421788"/>
                  <a:pt x="1577328" y="2981795"/>
                </a:cubicBezTo>
                <a:cubicBezTo>
                  <a:pt x="1489335" y="2910464"/>
                  <a:pt x="52036" y="3008383"/>
                  <a:pt x="1" y="2871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F5F1"/>
              </a:solidFill>
            </a:endParaRPr>
          </a:p>
        </p:txBody>
      </p:sp>
      <p:sp>
        <p:nvSpPr>
          <p:cNvPr id="13" name="Isosceles Triangle 2">
            <a:extLst>
              <a:ext uri="{FF2B5EF4-FFF2-40B4-BE49-F238E27FC236}">
                <a16:creationId xmlns:a16="http://schemas.microsoft.com/office/drawing/2014/main" id="{D9BD400B-E1A1-9FA5-4873-7A0D140B608D}"/>
              </a:ext>
            </a:extLst>
          </p:cNvPr>
          <p:cNvSpPr/>
          <p:nvPr/>
        </p:nvSpPr>
        <p:spPr>
          <a:xfrm rot="1025276">
            <a:off x="1405047" y="3090014"/>
            <a:ext cx="1180511" cy="1064422"/>
          </a:xfrm>
          <a:custGeom>
            <a:avLst/>
            <a:gdLst>
              <a:gd name="connsiteX0" fmla="*/ 0 w 1452562"/>
              <a:gd name="connsiteY0" fmla="*/ 1151164 h 1151164"/>
              <a:gd name="connsiteX1" fmla="*/ 726281 w 1452562"/>
              <a:gd name="connsiteY1" fmla="*/ 0 h 1151164"/>
              <a:gd name="connsiteX2" fmla="*/ 1452562 w 1452562"/>
              <a:gd name="connsiteY2" fmla="*/ 1151164 h 1151164"/>
              <a:gd name="connsiteX3" fmla="*/ 0 w 1452562"/>
              <a:gd name="connsiteY3" fmla="*/ 1151164 h 1151164"/>
              <a:gd name="connsiteX0" fmla="*/ 0 w 1385281"/>
              <a:gd name="connsiteY0" fmla="*/ 1151164 h 1165456"/>
              <a:gd name="connsiteX1" fmla="*/ 726281 w 1385281"/>
              <a:gd name="connsiteY1" fmla="*/ 0 h 1165456"/>
              <a:gd name="connsiteX2" fmla="*/ 1385281 w 1385281"/>
              <a:gd name="connsiteY2" fmla="*/ 1165456 h 1165456"/>
              <a:gd name="connsiteX3" fmla="*/ 0 w 1385281"/>
              <a:gd name="connsiteY3" fmla="*/ 1151164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15084 w 1289089"/>
              <a:gd name="connsiteY0" fmla="*/ 1159324 h 1287321"/>
              <a:gd name="connsiteX1" fmla="*/ 573167 w 1289089"/>
              <a:gd name="connsiteY1" fmla="*/ 152458 h 1287321"/>
              <a:gd name="connsiteX2" fmla="*/ 630089 w 1289089"/>
              <a:gd name="connsiteY2" fmla="*/ 121865 h 1287321"/>
              <a:gd name="connsiteX3" fmla="*/ 1289089 w 1289089"/>
              <a:gd name="connsiteY3" fmla="*/ 1287321 h 1287321"/>
              <a:gd name="connsiteX4" fmla="*/ 15084 w 1289089"/>
              <a:gd name="connsiteY4" fmla="*/ 1159324 h 1287321"/>
              <a:gd name="connsiteX0" fmla="*/ 15084 w 1289089"/>
              <a:gd name="connsiteY0" fmla="*/ 1092203 h 1220200"/>
              <a:gd name="connsiteX1" fmla="*/ 573167 w 1289089"/>
              <a:gd name="connsiteY1" fmla="*/ 85337 h 1220200"/>
              <a:gd name="connsiteX2" fmla="*/ 682867 w 1289089"/>
              <a:gd name="connsiteY2" fmla="*/ 214810 h 1220200"/>
              <a:gd name="connsiteX3" fmla="*/ 1289089 w 1289089"/>
              <a:gd name="connsiteY3" fmla="*/ 1220200 h 1220200"/>
              <a:gd name="connsiteX4" fmla="*/ 15084 w 1289089"/>
              <a:gd name="connsiteY4" fmla="*/ 1092203 h 1220200"/>
              <a:gd name="connsiteX0" fmla="*/ 15284 w 1289289"/>
              <a:gd name="connsiteY0" fmla="*/ 1019701 h 1147698"/>
              <a:gd name="connsiteX1" fmla="*/ 564801 w 1289289"/>
              <a:gd name="connsiteY1" fmla="*/ 129029 h 1147698"/>
              <a:gd name="connsiteX2" fmla="*/ 683067 w 1289289"/>
              <a:gd name="connsiteY2" fmla="*/ 142308 h 1147698"/>
              <a:gd name="connsiteX3" fmla="*/ 1289289 w 1289289"/>
              <a:gd name="connsiteY3" fmla="*/ 1147698 h 1147698"/>
              <a:gd name="connsiteX4" fmla="*/ 15284 w 1289289"/>
              <a:gd name="connsiteY4" fmla="*/ 1019701 h 1147698"/>
              <a:gd name="connsiteX0" fmla="*/ 15284 w 1289289"/>
              <a:gd name="connsiteY0" fmla="*/ 983373 h 1111370"/>
              <a:gd name="connsiteX1" fmla="*/ 564801 w 1289289"/>
              <a:gd name="connsiteY1" fmla="*/ 92701 h 1111370"/>
              <a:gd name="connsiteX2" fmla="*/ 683067 w 1289289"/>
              <a:gd name="connsiteY2" fmla="*/ 105980 h 1111370"/>
              <a:gd name="connsiteX3" fmla="*/ 1289289 w 1289289"/>
              <a:gd name="connsiteY3" fmla="*/ 1111370 h 1111370"/>
              <a:gd name="connsiteX4" fmla="*/ 15284 w 1289289"/>
              <a:gd name="connsiteY4" fmla="*/ 983373 h 1111370"/>
              <a:gd name="connsiteX0" fmla="*/ 16242 w 1290247"/>
              <a:gd name="connsiteY0" fmla="*/ 983373 h 1111370"/>
              <a:gd name="connsiteX1" fmla="*/ 565759 w 1290247"/>
              <a:gd name="connsiteY1" fmla="*/ 92701 h 1111370"/>
              <a:gd name="connsiteX2" fmla="*/ 684025 w 1290247"/>
              <a:gd name="connsiteY2" fmla="*/ 105980 h 1111370"/>
              <a:gd name="connsiteX3" fmla="*/ 1290247 w 1290247"/>
              <a:gd name="connsiteY3" fmla="*/ 1111370 h 1111370"/>
              <a:gd name="connsiteX4" fmla="*/ 16242 w 1290247"/>
              <a:gd name="connsiteY4" fmla="*/ 983373 h 1111370"/>
              <a:gd name="connsiteX0" fmla="*/ 0 w 1274005"/>
              <a:gd name="connsiteY0" fmla="*/ 983373 h 1111370"/>
              <a:gd name="connsiteX1" fmla="*/ 549517 w 1274005"/>
              <a:gd name="connsiteY1" fmla="*/ 92701 h 1111370"/>
              <a:gd name="connsiteX2" fmla="*/ 667783 w 1274005"/>
              <a:gd name="connsiteY2" fmla="*/ 105980 h 1111370"/>
              <a:gd name="connsiteX3" fmla="*/ 1274005 w 1274005"/>
              <a:gd name="connsiteY3" fmla="*/ 1111370 h 1111370"/>
              <a:gd name="connsiteX4" fmla="*/ 0 w 1274005"/>
              <a:gd name="connsiteY4" fmla="*/ 983373 h 1111370"/>
              <a:gd name="connsiteX0" fmla="*/ 0 w 1274005"/>
              <a:gd name="connsiteY0" fmla="*/ 972764 h 1100761"/>
              <a:gd name="connsiteX1" fmla="*/ 524276 w 1274005"/>
              <a:gd name="connsiteY1" fmla="*/ 112898 h 1100761"/>
              <a:gd name="connsiteX2" fmla="*/ 667783 w 1274005"/>
              <a:gd name="connsiteY2" fmla="*/ 95371 h 1100761"/>
              <a:gd name="connsiteX3" fmla="*/ 1274005 w 1274005"/>
              <a:gd name="connsiteY3" fmla="*/ 1100761 h 1100761"/>
              <a:gd name="connsiteX4" fmla="*/ 0 w 1274005"/>
              <a:gd name="connsiteY4" fmla="*/ 972764 h 1100761"/>
              <a:gd name="connsiteX0" fmla="*/ 0 w 1274005"/>
              <a:gd name="connsiteY0" fmla="*/ 971972 h 1099969"/>
              <a:gd name="connsiteX1" fmla="*/ 524276 w 1274005"/>
              <a:gd name="connsiteY1" fmla="*/ 112106 h 1099969"/>
              <a:gd name="connsiteX2" fmla="*/ 667783 w 1274005"/>
              <a:gd name="connsiteY2" fmla="*/ 94579 h 1099969"/>
              <a:gd name="connsiteX3" fmla="*/ 1274005 w 1274005"/>
              <a:gd name="connsiteY3" fmla="*/ 1099969 h 1099969"/>
              <a:gd name="connsiteX4" fmla="*/ 0 w 1274005"/>
              <a:gd name="connsiteY4" fmla="*/ 971972 h 1099969"/>
              <a:gd name="connsiteX0" fmla="*/ 0 w 1274005"/>
              <a:gd name="connsiteY0" fmla="*/ 965402 h 1093399"/>
              <a:gd name="connsiteX1" fmla="*/ 524276 w 1274005"/>
              <a:gd name="connsiteY1" fmla="*/ 105536 h 1093399"/>
              <a:gd name="connsiteX2" fmla="*/ 674791 w 1274005"/>
              <a:gd name="connsiteY2" fmla="*/ 97657 h 1093399"/>
              <a:gd name="connsiteX3" fmla="*/ 1274005 w 1274005"/>
              <a:gd name="connsiteY3" fmla="*/ 1093399 h 1093399"/>
              <a:gd name="connsiteX4" fmla="*/ 0 w 1274005"/>
              <a:gd name="connsiteY4" fmla="*/ 965402 h 1093399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74005 w 1274005"/>
              <a:gd name="connsiteY3" fmla="*/ 1085092 h 1085092"/>
              <a:gd name="connsiteX4" fmla="*/ 0 w 1274005"/>
              <a:gd name="connsiteY4" fmla="*/ 957095 h 1085092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17518 w 1274005"/>
              <a:gd name="connsiteY3" fmla="*/ 956420 h 1085092"/>
              <a:gd name="connsiteX4" fmla="*/ 1274005 w 1274005"/>
              <a:gd name="connsiteY4" fmla="*/ 1085092 h 1085092"/>
              <a:gd name="connsiteX5" fmla="*/ 0 w 1274005"/>
              <a:gd name="connsiteY5" fmla="*/ 957095 h 1085092"/>
              <a:gd name="connsiteX0" fmla="*/ 0 w 1239372"/>
              <a:gd name="connsiteY0" fmla="*/ 957095 h 1088139"/>
              <a:gd name="connsiteX1" fmla="*/ 524276 w 1239372"/>
              <a:gd name="connsiteY1" fmla="*/ 97229 h 1088139"/>
              <a:gd name="connsiteX2" fmla="*/ 674791 w 1239372"/>
              <a:gd name="connsiteY2" fmla="*/ 89350 h 1088139"/>
              <a:gd name="connsiteX3" fmla="*/ 1217518 w 1239372"/>
              <a:gd name="connsiteY3" fmla="*/ 956420 h 1088139"/>
              <a:gd name="connsiteX4" fmla="*/ 1239372 w 1239372"/>
              <a:gd name="connsiteY4" fmla="*/ 1088139 h 1088139"/>
              <a:gd name="connsiteX5" fmla="*/ 0 w 1239372"/>
              <a:gd name="connsiteY5" fmla="*/ 957095 h 1088139"/>
              <a:gd name="connsiteX0" fmla="*/ 0 w 1255895"/>
              <a:gd name="connsiteY0" fmla="*/ 957095 h 1087474"/>
              <a:gd name="connsiteX1" fmla="*/ 524276 w 1255895"/>
              <a:gd name="connsiteY1" fmla="*/ 97229 h 1087474"/>
              <a:gd name="connsiteX2" fmla="*/ 674791 w 1255895"/>
              <a:gd name="connsiteY2" fmla="*/ 89350 h 1087474"/>
              <a:gd name="connsiteX3" fmla="*/ 1217518 w 1255895"/>
              <a:gd name="connsiteY3" fmla="*/ 956420 h 1087474"/>
              <a:gd name="connsiteX4" fmla="*/ 1255895 w 1255895"/>
              <a:gd name="connsiteY4" fmla="*/ 1087474 h 1087474"/>
              <a:gd name="connsiteX5" fmla="*/ 0 w 1255895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8788"/>
              <a:gd name="connsiteX1" fmla="*/ 524276 w 1262004"/>
              <a:gd name="connsiteY1" fmla="*/ 97229 h 1088788"/>
              <a:gd name="connsiteX2" fmla="*/ 674791 w 1262004"/>
              <a:gd name="connsiteY2" fmla="*/ 89350 h 1088788"/>
              <a:gd name="connsiteX3" fmla="*/ 1217518 w 1262004"/>
              <a:gd name="connsiteY3" fmla="*/ 956420 h 1088788"/>
              <a:gd name="connsiteX4" fmla="*/ 1255895 w 1262004"/>
              <a:gd name="connsiteY4" fmla="*/ 1087474 h 1088788"/>
              <a:gd name="connsiteX5" fmla="*/ 0 w 1262004"/>
              <a:gd name="connsiteY5" fmla="*/ 957095 h 1088788"/>
              <a:gd name="connsiteX0" fmla="*/ 0 w 1262004"/>
              <a:gd name="connsiteY0" fmla="*/ 994670 h 1126363"/>
              <a:gd name="connsiteX1" fmla="*/ 524276 w 1262004"/>
              <a:gd name="connsiteY1" fmla="*/ 134804 h 1126363"/>
              <a:gd name="connsiteX2" fmla="*/ 763837 w 1262004"/>
              <a:gd name="connsiteY2" fmla="*/ 74328 h 1126363"/>
              <a:gd name="connsiteX3" fmla="*/ 1217518 w 1262004"/>
              <a:gd name="connsiteY3" fmla="*/ 993995 h 1126363"/>
              <a:gd name="connsiteX4" fmla="*/ 1255895 w 1262004"/>
              <a:gd name="connsiteY4" fmla="*/ 1125049 h 1126363"/>
              <a:gd name="connsiteX5" fmla="*/ 0 w 1262004"/>
              <a:gd name="connsiteY5" fmla="*/ 994670 h 1126363"/>
              <a:gd name="connsiteX0" fmla="*/ 0 w 1262004"/>
              <a:gd name="connsiteY0" fmla="*/ 994670 h 1126363"/>
              <a:gd name="connsiteX1" fmla="*/ 524276 w 1262004"/>
              <a:gd name="connsiteY1" fmla="*/ 134804 h 1126363"/>
              <a:gd name="connsiteX2" fmla="*/ 763837 w 1262004"/>
              <a:gd name="connsiteY2" fmla="*/ 74328 h 1126363"/>
              <a:gd name="connsiteX3" fmla="*/ 1217518 w 1262004"/>
              <a:gd name="connsiteY3" fmla="*/ 993995 h 1126363"/>
              <a:gd name="connsiteX4" fmla="*/ 1255895 w 1262004"/>
              <a:gd name="connsiteY4" fmla="*/ 1125049 h 1126363"/>
              <a:gd name="connsiteX5" fmla="*/ 0 w 1262004"/>
              <a:gd name="connsiteY5" fmla="*/ 994670 h 1126363"/>
              <a:gd name="connsiteX0" fmla="*/ 0 w 1262004"/>
              <a:gd name="connsiteY0" fmla="*/ 1013182 h 1144875"/>
              <a:gd name="connsiteX1" fmla="*/ 622138 w 1262004"/>
              <a:gd name="connsiteY1" fmla="*/ 90675 h 1144875"/>
              <a:gd name="connsiteX2" fmla="*/ 763837 w 1262004"/>
              <a:gd name="connsiteY2" fmla="*/ 92840 h 1144875"/>
              <a:gd name="connsiteX3" fmla="*/ 1217518 w 1262004"/>
              <a:gd name="connsiteY3" fmla="*/ 1012507 h 1144875"/>
              <a:gd name="connsiteX4" fmla="*/ 1255895 w 1262004"/>
              <a:gd name="connsiteY4" fmla="*/ 1143561 h 1144875"/>
              <a:gd name="connsiteX5" fmla="*/ 0 w 1262004"/>
              <a:gd name="connsiteY5" fmla="*/ 1013182 h 1144875"/>
              <a:gd name="connsiteX0" fmla="*/ 0 w 1262004"/>
              <a:gd name="connsiteY0" fmla="*/ 1013182 h 1144875"/>
              <a:gd name="connsiteX1" fmla="*/ 622138 w 1262004"/>
              <a:gd name="connsiteY1" fmla="*/ 90675 h 1144875"/>
              <a:gd name="connsiteX2" fmla="*/ 763837 w 1262004"/>
              <a:gd name="connsiteY2" fmla="*/ 92840 h 1144875"/>
              <a:gd name="connsiteX3" fmla="*/ 1217518 w 1262004"/>
              <a:gd name="connsiteY3" fmla="*/ 1012507 h 1144875"/>
              <a:gd name="connsiteX4" fmla="*/ 1255895 w 1262004"/>
              <a:gd name="connsiteY4" fmla="*/ 1143561 h 1144875"/>
              <a:gd name="connsiteX5" fmla="*/ 0 w 1262004"/>
              <a:gd name="connsiteY5" fmla="*/ 1013182 h 1144875"/>
              <a:gd name="connsiteX0" fmla="*/ 0 w 1262004"/>
              <a:gd name="connsiteY0" fmla="*/ 994545 h 1126238"/>
              <a:gd name="connsiteX1" fmla="*/ 622138 w 1262004"/>
              <a:gd name="connsiteY1" fmla="*/ 72038 h 1126238"/>
              <a:gd name="connsiteX2" fmla="*/ 763837 w 1262004"/>
              <a:gd name="connsiteY2" fmla="*/ 74203 h 1126238"/>
              <a:gd name="connsiteX3" fmla="*/ 1217518 w 1262004"/>
              <a:gd name="connsiteY3" fmla="*/ 993870 h 1126238"/>
              <a:gd name="connsiteX4" fmla="*/ 1255895 w 1262004"/>
              <a:gd name="connsiteY4" fmla="*/ 1124924 h 1126238"/>
              <a:gd name="connsiteX5" fmla="*/ 0 w 1262004"/>
              <a:gd name="connsiteY5" fmla="*/ 994545 h 1126238"/>
              <a:gd name="connsiteX0" fmla="*/ 0 w 1262004"/>
              <a:gd name="connsiteY0" fmla="*/ 1006208 h 1137901"/>
              <a:gd name="connsiteX1" fmla="*/ 622138 w 1262004"/>
              <a:gd name="connsiteY1" fmla="*/ 83701 h 1137901"/>
              <a:gd name="connsiteX2" fmla="*/ 763837 w 1262004"/>
              <a:gd name="connsiteY2" fmla="*/ 85866 h 1137901"/>
              <a:gd name="connsiteX3" fmla="*/ 1217518 w 1262004"/>
              <a:gd name="connsiteY3" fmla="*/ 1005533 h 1137901"/>
              <a:gd name="connsiteX4" fmla="*/ 1255895 w 1262004"/>
              <a:gd name="connsiteY4" fmla="*/ 1136587 h 1137901"/>
              <a:gd name="connsiteX5" fmla="*/ 0 w 1262004"/>
              <a:gd name="connsiteY5" fmla="*/ 1006208 h 113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004" h="1137901">
                <a:moveTo>
                  <a:pt x="0" y="1006208"/>
                </a:moveTo>
                <a:cubicBezTo>
                  <a:pt x="70072" y="876199"/>
                  <a:pt x="461697" y="309251"/>
                  <a:pt x="622138" y="83701"/>
                </a:cubicBezTo>
                <a:cubicBezTo>
                  <a:pt x="693818" y="-15917"/>
                  <a:pt x="698602" y="-40073"/>
                  <a:pt x="763837" y="85866"/>
                </a:cubicBezTo>
                <a:cubicBezTo>
                  <a:pt x="948009" y="387446"/>
                  <a:pt x="1052715" y="659239"/>
                  <a:pt x="1217518" y="1005533"/>
                </a:cubicBezTo>
                <a:cubicBezTo>
                  <a:pt x="1230310" y="1049218"/>
                  <a:pt x="1278932" y="1119596"/>
                  <a:pt x="1255895" y="1136587"/>
                </a:cubicBezTo>
                <a:cubicBezTo>
                  <a:pt x="1220219" y="1150545"/>
                  <a:pt x="418632" y="1049668"/>
                  <a:pt x="0" y="1006208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7F5F1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E444C7-BDCF-10F9-EA3D-1D8A56AE2ACF}"/>
              </a:ext>
            </a:extLst>
          </p:cNvPr>
          <p:cNvSpPr/>
          <p:nvPr/>
        </p:nvSpPr>
        <p:spPr>
          <a:xfrm rot="2913124">
            <a:off x="-143825" y="1465002"/>
            <a:ext cx="1029192" cy="1012600"/>
          </a:xfrm>
          <a:custGeom>
            <a:avLst/>
            <a:gdLst>
              <a:gd name="connsiteX0" fmla="*/ 163665 w 1103812"/>
              <a:gd name="connsiteY0" fmla="*/ 166268 h 1086017"/>
              <a:gd name="connsiteX1" fmla="*/ 509723 w 1103812"/>
              <a:gd name="connsiteY1" fmla="*/ 137 h 1086017"/>
              <a:gd name="connsiteX2" fmla="*/ 950595 w 1103812"/>
              <a:gd name="connsiteY2" fmla="*/ 146718 h 1086017"/>
              <a:gd name="connsiteX3" fmla="*/ 1059140 w 1103812"/>
              <a:gd name="connsiteY3" fmla="*/ 754840 h 1086017"/>
              <a:gd name="connsiteX4" fmla="*/ 599836 w 1103812"/>
              <a:gd name="connsiteY4" fmla="*/ 1081095 h 1086017"/>
              <a:gd name="connsiteX5" fmla="*/ 551294 w 1103812"/>
              <a:gd name="connsiteY5" fmla="*/ 1086017 h 1086017"/>
              <a:gd name="connsiteX6" fmla="*/ 9259 w 1103812"/>
              <a:gd name="connsiteY6" fmla="*/ 607343 h 1086017"/>
              <a:gd name="connsiteX7" fmla="*/ 4296 w 1103812"/>
              <a:gd name="connsiteY7" fmla="*/ 586213 h 1086017"/>
              <a:gd name="connsiteX8" fmla="*/ 163665 w 1103812"/>
              <a:gd name="connsiteY8" fmla="*/ 166268 h 108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812" h="1086017">
                <a:moveTo>
                  <a:pt x="163665" y="166268"/>
                </a:moveTo>
                <a:cubicBezTo>
                  <a:pt x="229167" y="71440"/>
                  <a:pt x="378568" y="3395"/>
                  <a:pt x="509723" y="137"/>
                </a:cubicBezTo>
                <a:cubicBezTo>
                  <a:pt x="640878" y="-3122"/>
                  <a:pt x="855767" y="51889"/>
                  <a:pt x="950595" y="146718"/>
                </a:cubicBezTo>
                <a:cubicBezTo>
                  <a:pt x="1045423" y="241546"/>
                  <a:pt x="1172535" y="537478"/>
                  <a:pt x="1059140" y="754840"/>
                </a:cubicBezTo>
                <a:cubicBezTo>
                  <a:pt x="939268" y="949022"/>
                  <a:pt x="757431" y="1053066"/>
                  <a:pt x="599836" y="1081095"/>
                </a:cubicBezTo>
                <a:lnTo>
                  <a:pt x="551294" y="1086017"/>
                </a:lnTo>
                <a:lnTo>
                  <a:pt x="9259" y="607343"/>
                </a:lnTo>
                <a:lnTo>
                  <a:pt x="4296" y="586213"/>
                </a:lnTo>
                <a:cubicBezTo>
                  <a:pt x="-24461" y="355002"/>
                  <a:pt x="98164" y="261096"/>
                  <a:pt x="163665" y="16626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7F5F1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27A44CC9-DC63-CC79-6872-1D73B28CA69D}"/>
              </a:ext>
            </a:extLst>
          </p:cNvPr>
          <p:cNvSpPr/>
          <p:nvPr/>
        </p:nvSpPr>
        <p:spPr>
          <a:xfrm rot="1803749" flipH="1">
            <a:off x="2425665" y="1620126"/>
            <a:ext cx="1320623" cy="722418"/>
          </a:xfrm>
          <a:custGeom>
            <a:avLst/>
            <a:gdLst>
              <a:gd name="connsiteX0" fmla="*/ 735845 w 2315009"/>
              <a:gd name="connsiteY0" fmla="*/ 1198094 h 1266376"/>
              <a:gd name="connsiteX1" fmla="*/ 1706063 w 2315009"/>
              <a:gd name="connsiteY1" fmla="*/ 1198581 h 1266376"/>
              <a:gd name="connsiteX2" fmla="*/ 2290513 w 2315009"/>
              <a:gd name="connsiteY2" fmla="*/ 429320 h 1266376"/>
              <a:gd name="connsiteX3" fmla="*/ 2315009 w 2315009"/>
              <a:gd name="connsiteY3" fmla="*/ 266726 h 1266376"/>
              <a:gd name="connsiteX4" fmla="*/ 1828072 w 2315009"/>
              <a:gd name="connsiteY4" fmla="*/ 145194 h 1266376"/>
              <a:gd name="connsiteX5" fmla="*/ 1824945 w 2315009"/>
              <a:gd name="connsiteY5" fmla="*/ 166186 h 1266376"/>
              <a:gd name="connsiteX6" fmla="*/ 1574870 w 2315009"/>
              <a:gd name="connsiteY6" fmla="*/ 686358 h 1266376"/>
              <a:gd name="connsiteX7" fmla="*/ 780663 w 2315009"/>
              <a:gd name="connsiteY7" fmla="*/ 642497 h 1266376"/>
              <a:gd name="connsiteX8" fmla="*/ 485404 w 2315009"/>
              <a:gd name="connsiteY8" fmla="*/ 0 h 1266376"/>
              <a:gd name="connsiteX9" fmla="*/ 0 w 2315009"/>
              <a:gd name="connsiteY9" fmla="*/ 76647 h 1266376"/>
              <a:gd name="connsiteX10" fmla="*/ 87283 w 2315009"/>
              <a:gd name="connsiteY10" fmla="*/ 504176 h 1266376"/>
              <a:gd name="connsiteX11" fmla="*/ 511250 w 2315009"/>
              <a:gd name="connsiteY11" fmla="*/ 1122860 h 1266376"/>
              <a:gd name="connsiteX12" fmla="*/ 735845 w 2315009"/>
              <a:gd name="connsiteY12" fmla="*/ 1198094 h 12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5009" h="1266376">
                <a:moveTo>
                  <a:pt x="735845" y="1198094"/>
                </a:moveTo>
                <a:cubicBezTo>
                  <a:pt x="1010251" y="1267877"/>
                  <a:pt x="1408984" y="1307991"/>
                  <a:pt x="1706063" y="1198581"/>
                </a:cubicBezTo>
                <a:cubicBezTo>
                  <a:pt x="2088905" y="1025678"/>
                  <a:pt x="2230788" y="730915"/>
                  <a:pt x="2290513" y="429320"/>
                </a:cubicBezTo>
                <a:lnTo>
                  <a:pt x="2315009" y="266726"/>
                </a:lnTo>
                <a:lnTo>
                  <a:pt x="1828072" y="145194"/>
                </a:lnTo>
                <a:lnTo>
                  <a:pt x="1824945" y="166186"/>
                </a:lnTo>
                <a:cubicBezTo>
                  <a:pt x="1787301" y="421216"/>
                  <a:pt x="1755260" y="595210"/>
                  <a:pt x="1574870" y="686358"/>
                </a:cubicBezTo>
                <a:cubicBezTo>
                  <a:pt x="1373457" y="817883"/>
                  <a:pt x="962240" y="756891"/>
                  <a:pt x="780663" y="642497"/>
                </a:cubicBezTo>
                <a:cubicBezTo>
                  <a:pt x="599085" y="528104"/>
                  <a:pt x="524005" y="279592"/>
                  <a:pt x="485404" y="0"/>
                </a:cubicBezTo>
                <a:lnTo>
                  <a:pt x="0" y="76647"/>
                </a:lnTo>
                <a:cubicBezTo>
                  <a:pt x="9850" y="208657"/>
                  <a:pt x="37847" y="312521"/>
                  <a:pt x="87283" y="504176"/>
                </a:cubicBezTo>
                <a:cubicBezTo>
                  <a:pt x="136719" y="695831"/>
                  <a:pt x="253906" y="936898"/>
                  <a:pt x="511250" y="1122860"/>
                </a:cubicBezTo>
                <a:cubicBezTo>
                  <a:pt x="566721" y="1148275"/>
                  <a:pt x="644376" y="1174833"/>
                  <a:pt x="735845" y="119809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rgbClr val="F7F5F1"/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C5BA459-736B-9CFC-512A-080623350A39}"/>
              </a:ext>
            </a:extLst>
          </p:cNvPr>
          <p:cNvSpPr/>
          <p:nvPr/>
        </p:nvSpPr>
        <p:spPr>
          <a:xfrm rot="15264538">
            <a:off x="1082711" y="-42791"/>
            <a:ext cx="1043490" cy="1082003"/>
          </a:xfrm>
          <a:custGeom>
            <a:avLst/>
            <a:gdLst>
              <a:gd name="connsiteX0" fmla="*/ 1015265 w 1043490"/>
              <a:gd name="connsiteY0" fmla="*/ 626017 h 1082003"/>
              <a:gd name="connsiteX1" fmla="*/ 937452 w 1043490"/>
              <a:gd name="connsiteY1" fmla="*/ 904879 h 1082003"/>
              <a:gd name="connsiteX2" fmla="*/ 894745 w 1043490"/>
              <a:gd name="connsiteY2" fmla="*/ 906275 h 1082003"/>
              <a:gd name="connsiteX3" fmla="*/ 749105 w 1043490"/>
              <a:gd name="connsiteY3" fmla="*/ 826720 h 1082003"/>
              <a:gd name="connsiteX4" fmla="*/ 723287 w 1043490"/>
              <a:gd name="connsiteY4" fmla="*/ 1033436 h 1082003"/>
              <a:gd name="connsiteX5" fmla="*/ 535208 w 1043490"/>
              <a:gd name="connsiteY5" fmla="*/ 1062954 h 1082003"/>
              <a:gd name="connsiteX6" fmla="*/ 461086 w 1043490"/>
              <a:gd name="connsiteY6" fmla="*/ 911589 h 1082003"/>
              <a:gd name="connsiteX7" fmla="*/ 308965 w 1043490"/>
              <a:gd name="connsiteY7" fmla="*/ 1065206 h 1082003"/>
              <a:gd name="connsiteX8" fmla="*/ 154434 w 1043490"/>
              <a:gd name="connsiteY8" fmla="*/ 914046 h 1082003"/>
              <a:gd name="connsiteX9" fmla="*/ 232675 w 1043490"/>
              <a:gd name="connsiteY9" fmla="*/ 729412 h 1082003"/>
              <a:gd name="connsiteX10" fmla="*/ 58947 w 1043490"/>
              <a:gd name="connsiteY10" fmla="*/ 703238 h 1082003"/>
              <a:gd name="connsiteX11" fmla="*/ 38864 w 1043490"/>
              <a:gd name="connsiteY11" fmla="*/ 502561 h 1082003"/>
              <a:gd name="connsiteX12" fmla="*/ 227406 w 1043490"/>
              <a:gd name="connsiteY12" fmla="*/ 456249 h 1082003"/>
              <a:gd name="connsiteX13" fmla="*/ 109433 w 1043490"/>
              <a:gd name="connsiteY13" fmla="*/ 301401 h 1082003"/>
              <a:gd name="connsiteX14" fmla="*/ 121097 w 1043490"/>
              <a:gd name="connsiteY14" fmla="*/ 174449 h 1082003"/>
              <a:gd name="connsiteX15" fmla="*/ 297087 w 1043490"/>
              <a:gd name="connsiteY15" fmla="*/ 135617 h 1082003"/>
              <a:gd name="connsiteX16" fmla="*/ 433813 w 1043490"/>
              <a:gd name="connsiteY16" fmla="*/ 222712 h 1082003"/>
              <a:gd name="connsiteX17" fmla="*/ 499826 w 1043490"/>
              <a:gd name="connsiteY17" fmla="*/ 40121 h 1082003"/>
              <a:gd name="connsiteX18" fmla="*/ 713870 w 1043490"/>
              <a:gd name="connsiteY18" fmla="*/ 55424 h 1082003"/>
              <a:gd name="connsiteX19" fmla="*/ 733683 w 1043490"/>
              <a:gd name="connsiteY19" fmla="*/ 273744 h 1082003"/>
              <a:gd name="connsiteX20" fmla="*/ 851462 w 1043490"/>
              <a:gd name="connsiteY20" fmla="*/ 170769 h 1082003"/>
              <a:gd name="connsiteX21" fmla="*/ 1038245 w 1043490"/>
              <a:gd name="connsiteY21" fmla="*/ 280606 h 1082003"/>
              <a:gd name="connsiteX22" fmla="*/ 1013858 w 1043490"/>
              <a:gd name="connsiteY22" fmla="*/ 436466 h 1082003"/>
              <a:gd name="connsiteX23" fmla="*/ 922561 w 1043490"/>
              <a:gd name="connsiteY23" fmla="*/ 547712 h 1082003"/>
              <a:gd name="connsiteX24" fmla="*/ 975832 w 1043490"/>
              <a:gd name="connsiteY24" fmla="*/ 587027 h 10820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43490" h="1082003">
                <a:moveTo>
                  <a:pt x="1015265" y="626017"/>
                </a:moveTo>
                <a:lnTo>
                  <a:pt x="937452" y="904879"/>
                </a:lnTo>
                <a:lnTo>
                  <a:pt x="894745" y="906275"/>
                </a:lnTo>
                <a:cubicBezTo>
                  <a:pt x="823464" y="904794"/>
                  <a:pt x="807492" y="853358"/>
                  <a:pt x="749105" y="826720"/>
                </a:cubicBezTo>
                <a:cubicBezTo>
                  <a:pt x="753617" y="939221"/>
                  <a:pt x="758816" y="966143"/>
                  <a:pt x="723287" y="1033436"/>
                </a:cubicBezTo>
                <a:cubicBezTo>
                  <a:pt x="696549" y="1082801"/>
                  <a:pt x="569323" y="1097930"/>
                  <a:pt x="535208" y="1062954"/>
                </a:cubicBezTo>
                <a:cubicBezTo>
                  <a:pt x="485554" y="1011924"/>
                  <a:pt x="492244" y="980934"/>
                  <a:pt x="461086" y="911589"/>
                </a:cubicBezTo>
                <a:cubicBezTo>
                  <a:pt x="426014" y="967683"/>
                  <a:pt x="368908" y="1031240"/>
                  <a:pt x="308965" y="1065206"/>
                </a:cubicBezTo>
                <a:cubicBezTo>
                  <a:pt x="233800" y="1110903"/>
                  <a:pt x="153848" y="985607"/>
                  <a:pt x="154434" y="914046"/>
                </a:cubicBezTo>
                <a:cubicBezTo>
                  <a:pt x="173928" y="789624"/>
                  <a:pt x="202223" y="814490"/>
                  <a:pt x="232675" y="729412"/>
                </a:cubicBezTo>
                <a:cubicBezTo>
                  <a:pt x="104568" y="737550"/>
                  <a:pt x="95720" y="721969"/>
                  <a:pt x="58947" y="703238"/>
                </a:cubicBezTo>
                <a:cubicBezTo>
                  <a:pt x="-34081" y="649294"/>
                  <a:pt x="1957" y="547225"/>
                  <a:pt x="38864" y="502561"/>
                </a:cubicBezTo>
                <a:cubicBezTo>
                  <a:pt x="103886" y="464072"/>
                  <a:pt x="124154" y="456361"/>
                  <a:pt x="227406" y="456249"/>
                </a:cubicBezTo>
                <a:cubicBezTo>
                  <a:pt x="144412" y="385427"/>
                  <a:pt x="137791" y="349345"/>
                  <a:pt x="109433" y="301401"/>
                </a:cubicBezTo>
                <a:cubicBezTo>
                  <a:pt x="87537" y="280033"/>
                  <a:pt x="103015" y="209391"/>
                  <a:pt x="121097" y="174449"/>
                </a:cubicBezTo>
                <a:cubicBezTo>
                  <a:pt x="164813" y="125860"/>
                  <a:pt x="258171" y="124789"/>
                  <a:pt x="297087" y="135617"/>
                </a:cubicBezTo>
                <a:cubicBezTo>
                  <a:pt x="387356" y="176060"/>
                  <a:pt x="388237" y="193680"/>
                  <a:pt x="433813" y="222712"/>
                </a:cubicBezTo>
                <a:cubicBezTo>
                  <a:pt x="445185" y="159961"/>
                  <a:pt x="450668" y="94197"/>
                  <a:pt x="499826" y="40121"/>
                </a:cubicBezTo>
                <a:cubicBezTo>
                  <a:pt x="565995" y="-29326"/>
                  <a:pt x="679835" y="1669"/>
                  <a:pt x="713870" y="55424"/>
                </a:cubicBezTo>
                <a:cubicBezTo>
                  <a:pt x="745245" y="136929"/>
                  <a:pt x="742221" y="176527"/>
                  <a:pt x="733683" y="273744"/>
                </a:cubicBezTo>
                <a:cubicBezTo>
                  <a:pt x="777200" y="222341"/>
                  <a:pt x="784283" y="201247"/>
                  <a:pt x="851462" y="170769"/>
                </a:cubicBezTo>
                <a:cubicBezTo>
                  <a:pt x="918642" y="140291"/>
                  <a:pt x="1041539" y="240016"/>
                  <a:pt x="1038245" y="280606"/>
                </a:cubicBezTo>
                <a:cubicBezTo>
                  <a:pt x="1049693" y="332877"/>
                  <a:pt x="1042768" y="380626"/>
                  <a:pt x="1013858" y="436466"/>
                </a:cubicBezTo>
                <a:cubicBezTo>
                  <a:pt x="987425" y="485008"/>
                  <a:pt x="962531" y="503090"/>
                  <a:pt x="922561" y="547712"/>
                </a:cubicBezTo>
                <a:cubicBezTo>
                  <a:pt x="931510" y="552420"/>
                  <a:pt x="952032" y="566989"/>
                  <a:pt x="975832" y="58702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3419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tement 4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AE270B09-708A-C716-C566-245C0FE6BF6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253D702-4174-6035-061C-9193A7E0B258}"/>
              </a:ext>
            </a:extLst>
          </p:cNvPr>
          <p:cNvSpPr/>
          <p:nvPr/>
        </p:nvSpPr>
        <p:spPr>
          <a:xfrm rot="9044054">
            <a:off x="2473238" y="5669367"/>
            <a:ext cx="1325608" cy="646801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98181"/>
              <a:gd name="connsiteY0" fmla="*/ 0 h 3022995"/>
              <a:gd name="connsiteX1" fmla="*/ 4692404 w 4798181"/>
              <a:gd name="connsiteY1" fmla="*/ 3339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30413 w 4710956"/>
              <a:gd name="connsiteY0" fmla="*/ 0 h 3022995"/>
              <a:gd name="connsiteX1" fmla="*/ 4692404 w 4710956"/>
              <a:gd name="connsiteY1" fmla="*/ 3339 h 3022995"/>
              <a:gd name="connsiteX2" fmla="*/ 4684257 w 4710956"/>
              <a:gd name="connsiteY2" fmla="*/ 996698 h 3022995"/>
              <a:gd name="connsiteX3" fmla="*/ 4499705 w 4710956"/>
              <a:gd name="connsiteY3" fmla="*/ 2052119 h 3022995"/>
              <a:gd name="connsiteX4" fmla="*/ 3835975 w 4710956"/>
              <a:gd name="connsiteY4" fmla="*/ 2740497 h 3022995"/>
              <a:gd name="connsiteX5" fmla="*/ 1162762 w 4710956"/>
              <a:gd name="connsiteY5" fmla="*/ 2876156 h 3022995"/>
              <a:gd name="connsiteX6" fmla="*/ 21225 w 4710956"/>
              <a:gd name="connsiteY6" fmla="*/ 626012 h 3022995"/>
              <a:gd name="connsiteX7" fmla="*/ 30413 w 4710956"/>
              <a:gd name="connsiteY7" fmla="*/ 0 h 3022995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1225 w 4710956"/>
              <a:gd name="connsiteY6" fmla="*/ 626012 h 3107876"/>
              <a:gd name="connsiteX7" fmla="*/ 30413 w 4710956"/>
              <a:gd name="connsiteY7" fmla="*/ 0 h 3107876"/>
              <a:gd name="connsiteX0" fmla="*/ 30413 w 4710956"/>
              <a:gd name="connsiteY0" fmla="*/ 0 h 3107876"/>
              <a:gd name="connsiteX1" fmla="*/ 4692404 w 4710956"/>
              <a:gd name="connsiteY1" fmla="*/ 3339 h 3107876"/>
              <a:gd name="connsiteX2" fmla="*/ 4684257 w 4710956"/>
              <a:gd name="connsiteY2" fmla="*/ 996698 h 3107876"/>
              <a:gd name="connsiteX3" fmla="*/ 4499705 w 4710956"/>
              <a:gd name="connsiteY3" fmla="*/ 2052119 h 3107876"/>
              <a:gd name="connsiteX4" fmla="*/ 3305486 w 4710956"/>
              <a:gd name="connsiteY4" fmla="*/ 2977913 h 3107876"/>
              <a:gd name="connsiteX5" fmla="*/ 1162762 w 4710956"/>
              <a:gd name="connsiteY5" fmla="*/ 2876156 h 3107876"/>
              <a:gd name="connsiteX6" fmla="*/ 290487 w 4710956"/>
              <a:gd name="connsiteY6" fmla="*/ 2027706 h 3107876"/>
              <a:gd name="connsiteX7" fmla="*/ 21225 w 4710956"/>
              <a:gd name="connsiteY7" fmla="*/ 626012 h 3107876"/>
              <a:gd name="connsiteX8" fmla="*/ 30413 w 4710956"/>
              <a:gd name="connsiteY8" fmla="*/ 0 h 3107876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30413 w 4710956"/>
              <a:gd name="connsiteY0" fmla="*/ 0 h 3084308"/>
              <a:gd name="connsiteX1" fmla="*/ 4692404 w 4710956"/>
              <a:gd name="connsiteY1" fmla="*/ 3339 h 3084308"/>
              <a:gd name="connsiteX2" fmla="*/ 4684257 w 4710956"/>
              <a:gd name="connsiteY2" fmla="*/ 996698 h 3084308"/>
              <a:gd name="connsiteX3" fmla="*/ 4499705 w 4710956"/>
              <a:gd name="connsiteY3" fmla="*/ 2052119 h 3084308"/>
              <a:gd name="connsiteX4" fmla="*/ 3305486 w 4710956"/>
              <a:gd name="connsiteY4" fmla="*/ 2977913 h 3084308"/>
              <a:gd name="connsiteX5" fmla="*/ 1197549 w 4710956"/>
              <a:gd name="connsiteY5" fmla="*/ 2823397 h 3084308"/>
              <a:gd name="connsiteX6" fmla="*/ 290487 w 4710956"/>
              <a:gd name="connsiteY6" fmla="*/ 2027706 h 3084308"/>
              <a:gd name="connsiteX7" fmla="*/ 21225 w 4710956"/>
              <a:gd name="connsiteY7" fmla="*/ 626012 h 3084308"/>
              <a:gd name="connsiteX8" fmla="*/ 30413 w 4710956"/>
              <a:gd name="connsiteY8" fmla="*/ 0 h 3084308"/>
              <a:gd name="connsiteX0" fmla="*/ 16752 w 4697295"/>
              <a:gd name="connsiteY0" fmla="*/ 0 h 3084308"/>
              <a:gd name="connsiteX1" fmla="*/ 4678743 w 4697295"/>
              <a:gd name="connsiteY1" fmla="*/ 3339 h 3084308"/>
              <a:gd name="connsiteX2" fmla="*/ 4670596 w 4697295"/>
              <a:gd name="connsiteY2" fmla="*/ 996698 h 3084308"/>
              <a:gd name="connsiteX3" fmla="*/ 4486044 w 4697295"/>
              <a:gd name="connsiteY3" fmla="*/ 2052119 h 3084308"/>
              <a:gd name="connsiteX4" fmla="*/ 3291825 w 4697295"/>
              <a:gd name="connsiteY4" fmla="*/ 2977913 h 3084308"/>
              <a:gd name="connsiteX5" fmla="*/ 1183888 w 4697295"/>
              <a:gd name="connsiteY5" fmla="*/ 2823397 h 3084308"/>
              <a:gd name="connsiteX6" fmla="*/ 276826 w 4697295"/>
              <a:gd name="connsiteY6" fmla="*/ 2027706 h 3084308"/>
              <a:gd name="connsiteX7" fmla="*/ 42350 w 4697295"/>
              <a:gd name="connsiteY7" fmla="*/ 698556 h 3084308"/>
              <a:gd name="connsiteX8" fmla="*/ 16752 w 4697295"/>
              <a:gd name="connsiteY8" fmla="*/ 0 h 3084308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81567"/>
              <a:gd name="connsiteX1" fmla="*/ 4678743 w 4697295"/>
              <a:gd name="connsiteY1" fmla="*/ 3339 h 3081567"/>
              <a:gd name="connsiteX2" fmla="*/ 4670596 w 4697295"/>
              <a:gd name="connsiteY2" fmla="*/ 996698 h 3081567"/>
              <a:gd name="connsiteX3" fmla="*/ 4486044 w 4697295"/>
              <a:gd name="connsiteY3" fmla="*/ 2052119 h 3081567"/>
              <a:gd name="connsiteX4" fmla="*/ 3291825 w 4697295"/>
              <a:gd name="connsiteY4" fmla="*/ 2977913 h 3081567"/>
              <a:gd name="connsiteX5" fmla="*/ 1183888 w 4697295"/>
              <a:gd name="connsiteY5" fmla="*/ 2823397 h 3081567"/>
              <a:gd name="connsiteX6" fmla="*/ 276826 w 4697295"/>
              <a:gd name="connsiteY6" fmla="*/ 2027706 h 3081567"/>
              <a:gd name="connsiteX7" fmla="*/ 42350 w 4697295"/>
              <a:gd name="connsiteY7" fmla="*/ 698556 h 3081567"/>
              <a:gd name="connsiteX8" fmla="*/ 16752 w 4697295"/>
              <a:gd name="connsiteY8" fmla="*/ 0 h 308156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276826 w 4697295"/>
              <a:gd name="connsiteY6" fmla="*/ 2027706 h 3067327"/>
              <a:gd name="connsiteX7" fmla="*/ 42350 w 4697295"/>
              <a:gd name="connsiteY7" fmla="*/ 698556 h 3067327"/>
              <a:gd name="connsiteX8" fmla="*/ 16752 w 4697295"/>
              <a:gd name="connsiteY8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4486044 w 4697295"/>
              <a:gd name="connsiteY3" fmla="*/ 2052119 h 3067327"/>
              <a:gd name="connsiteX4" fmla="*/ 3291825 w 4697295"/>
              <a:gd name="connsiteY4" fmla="*/ 2977913 h 3067327"/>
              <a:gd name="connsiteX5" fmla="*/ 1183888 w 4697295"/>
              <a:gd name="connsiteY5" fmla="*/ 2823397 h 3067327"/>
              <a:gd name="connsiteX6" fmla="*/ 42350 w 4697295"/>
              <a:gd name="connsiteY6" fmla="*/ 698556 h 3067327"/>
              <a:gd name="connsiteX7" fmla="*/ 16752 w 4697295"/>
              <a:gd name="connsiteY7" fmla="*/ 0 h 3067327"/>
              <a:gd name="connsiteX0" fmla="*/ 16752 w 4697295"/>
              <a:gd name="connsiteY0" fmla="*/ 0 h 3067327"/>
              <a:gd name="connsiteX1" fmla="*/ 4678743 w 4697295"/>
              <a:gd name="connsiteY1" fmla="*/ 3339 h 3067327"/>
              <a:gd name="connsiteX2" fmla="*/ 4670596 w 4697295"/>
              <a:gd name="connsiteY2" fmla="*/ 996698 h 3067327"/>
              <a:gd name="connsiteX3" fmla="*/ 3291825 w 4697295"/>
              <a:gd name="connsiteY3" fmla="*/ 2977913 h 3067327"/>
              <a:gd name="connsiteX4" fmla="*/ 1183888 w 4697295"/>
              <a:gd name="connsiteY4" fmla="*/ 2823397 h 3067327"/>
              <a:gd name="connsiteX5" fmla="*/ 42350 w 4697295"/>
              <a:gd name="connsiteY5" fmla="*/ 698556 h 3067327"/>
              <a:gd name="connsiteX6" fmla="*/ 16752 w 4697295"/>
              <a:gd name="connsiteY6" fmla="*/ 0 h 3067327"/>
              <a:gd name="connsiteX0" fmla="*/ 5293 w 4685836"/>
              <a:gd name="connsiteY0" fmla="*/ 0 h 3067327"/>
              <a:gd name="connsiteX1" fmla="*/ 4667284 w 4685836"/>
              <a:gd name="connsiteY1" fmla="*/ 3339 h 3067327"/>
              <a:gd name="connsiteX2" fmla="*/ 4659137 w 4685836"/>
              <a:gd name="connsiteY2" fmla="*/ 996698 h 3067327"/>
              <a:gd name="connsiteX3" fmla="*/ 3280366 w 4685836"/>
              <a:gd name="connsiteY3" fmla="*/ 2977913 h 3067327"/>
              <a:gd name="connsiteX4" fmla="*/ 1172429 w 4685836"/>
              <a:gd name="connsiteY4" fmla="*/ 2823397 h 3067327"/>
              <a:gd name="connsiteX5" fmla="*/ 167010 w 4685836"/>
              <a:gd name="connsiteY5" fmla="*/ 939931 h 3067327"/>
              <a:gd name="connsiteX6" fmla="*/ 5293 w 4685836"/>
              <a:gd name="connsiteY6" fmla="*/ 0 h 3067327"/>
              <a:gd name="connsiteX0" fmla="*/ 5293 w 4675425"/>
              <a:gd name="connsiteY0" fmla="*/ 0 h 3067327"/>
              <a:gd name="connsiteX1" fmla="*/ 4667284 w 4675425"/>
              <a:gd name="connsiteY1" fmla="*/ 3339 h 3067327"/>
              <a:gd name="connsiteX2" fmla="*/ 4504867 w 4675425"/>
              <a:gd name="connsiteY2" fmla="*/ 1441337 h 3067327"/>
              <a:gd name="connsiteX3" fmla="*/ 3280366 w 4675425"/>
              <a:gd name="connsiteY3" fmla="*/ 2977913 h 3067327"/>
              <a:gd name="connsiteX4" fmla="*/ 1172429 w 4675425"/>
              <a:gd name="connsiteY4" fmla="*/ 2823397 h 3067327"/>
              <a:gd name="connsiteX5" fmla="*/ 167010 w 4675425"/>
              <a:gd name="connsiteY5" fmla="*/ 939931 h 3067327"/>
              <a:gd name="connsiteX6" fmla="*/ 5293 w 4675425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067327"/>
              <a:gd name="connsiteX1" fmla="*/ 4667284 w 4686087"/>
              <a:gd name="connsiteY1" fmla="*/ 3339 h 3067327"/>
              <a:gd name="connsiteX2" fmla="*/ 4504867 w 4686087"/>
              <a:gd name="connsiteY2" fmla="*/ 1441337 h 3067327"/>
              <a:gd name="connsiteX3" fmla="*/ 3280366 w 4686087"/>
              <a:gd name="connsiteY3" fmla="*/ 2977913 h 3067327"/>
              <a:gd name="connsiteX4" fmla="*/ 1172429 w 4686087"/>
              <a:gd name="connsiteY4" fmla="*/ 2823397 h 3067327"/>
              <a:gd name="connsiteX5" fmla="*/ 167010 w 4686087"/>
              <a:gd name="connsiteY5" fmla="*/ 939931 h 3067327"/>
              <a:gd name="connsiteX6" fmla="*/ 5293 w 4686087"/>
              <a:gd name="connsiteY6" fmla="*/ 0 h 3067327"/>
              <a:gd name="connsiteX0" fmla="*/ 5293 w 4686087"/>
              <a:gd name="connsiteY0" fmla="*/ 0 h 3130670"/>
              <a:gd name="connsiteX1" fmla="*/ 4667284 w 4686087"/>
              <a:gd name="connsiteY1" fmla="*/ 3339 h 3130670"/>
              <a:gd name="connsiteX2" fmla="*/ 4504867 w 4686087"/>
              <a:gd name="connsiteY2" fmla="*/ 1441337 h 3130670"/>
              <a:gd name="connsiteX3" fmla="*/ 3153322 w 4686087"/>
              <a:gd name="connsiteY3" fmla="*/ 3066840 h 3130670"/>
              <a:gd name="connsiteX4" fmla="*/ 1172429 w 4686087"/>
              <a:gd name="connsiteY4" fmla="*/ 2823397 h 3130670"/>
              <a:gd name="connsiteX5" fmla="*/ 167010 w 4686087"/>
              <a:gd name="connsiteY5" fmla="*/ 939931 h 3130670"/>
              <a:gd name="connsiteX6" fmla="*/ 5293 w 4686087"/>
              <a:gd name="connsiteY6" fmla="*/ 0 h 3130670"/>
              <a:gd name="connsiteX0" fmla="*/ 5293 w 4686087"/>
              <a:gd name="connsiteY0" fmla="*/ 66646 h 3197316"/>
              <a:gd name="connsiteX1" fmla="*/ 4667284 w 4686087"/>
              <a:gd name="connsiteY1" fmla="*/ 69985 h 3197316"/>
              <a:gd name="connsiteX2" fmla="*/ 4504867 w 4686087"/>
              <a:gd name="connsiteY2" fmla="*/ 1507983 h 3197316"/>
              <a:gd name="connsiteX3" fmla="*/ 3153322 w 4686087"/>
              <a:gd name="connsiteY3" fmla="*/ 3133486 h 3197316"/>
              <a:gd name="connsiteX4" fmla="*/ 1172429 w 4686087"/>
              <a:gd name="connsiteY4" fmla="*/ 2890043 h 3197316"/>
              <a:gd name="connsiteX5" fmla="*/ 167010 w 4686087"/>
              <a:gd name="connsiteY5" fmla="*/ 1006577 h 3197316"/>
              <a:gd name="connsiteX6" fmla="*/ 5293 w 4686087"/>
              <a:gd name="connsiteY6" fmla="*/ 66646 h 3197316"/>
              <a:gd name="connsiteX0" fmla="*/ 0 w 4680794"/>
              <a:gd name="connsiteY0" fmla="*/ 66648 h 3197318"/>
              <a:gd name="connsiteX1" fmla="*/ 4661991 w 4680794"/>
              <a:gd name="connsiteY1" fmla="*/ 69987 h 3197318"/>
              <a:gd name="connsiteX2" fmla="*/ 4499574 w 4680794"/>
              <a:gd name="connsiteY2" fmla="*/ 1507985 h 3197318"/>
              <a:gd name="connsiteX3" fmla="*/ 3148029 w 4680794"/>
              <a:gd name="connsiteY3" fmla="*/ 3133488 h 3197318"/>
              <a:gd name="connsiteX4" fmla="*/ 1167136 w 4680794"/>
              <a:gd name="connsiteY4" fmla="*/ 2890045 h 3197318"/>
              <a:gd name="connsiteX5" fmla="*/ 161717 w 4680794"/>
              <a:gd name="connsiteY5" fmla="*/ 1006579 h 3197318"/>
              <a:gd name="connsiteX6" fmla="*/ 0 w 4680794"/>
              <a:gd name="connsiteY6" fmla="*/ 66648 h 3197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80794" h="3197318">
                <a:moveTo>
                  <a:pt x="0" y="66648"/>
                </a:moveTo>
                <a:cubicBezTo>
                  <a:pt x="1535847" y="-84686"/>
                  <a:pt x="3107994" y="68874"/>
                  <a:pt x="4661991" y="69987"/>
                </a:cubicBezTo>
                <a:cubicBezTo>
                  <a:pt x="4716788" y="86085"/>
                  <a:pt x="4648578" y="1038473"/>
                  <a:pt x="4499574" y="1507985"/>
                </a:cubicBezTo>
                <a:cubicBezTo>
                  <a:pt x="4268421" y="2156197"/>
                  <a:pt x="3729147" y="2829038"/>
                  <a:pt x="3148029" y="3133488"/>
                </a:cubicBezTo>
                <a:cubicBezTo>
                  <a:pt x="2640710" y="3273286"/>
                  <a:pt x="1746572" y="3179628"/>
                  <a:pt x="1167136" y="2890045"/>
                </a:cubicBezTo>
                <a:cubicBezTo>
                  <a:pt x="625557" y="2510152"/>
                  <a:pt x="356240" y="1477145"/>
                  <a:pt x="161717" y="1006579"/>
                </a:cubicBezTo>
                <a:cubicBezTo>
                  <a:pt x="130392" y="735572"/>
                  <a:pt x="17519" y="584911"/>
                  <a:pt x="0" y="666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-944880"/>
            <a:ext cx="10388366" cy="807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891361" y="1090699"/>
            <a:ext cx="6111256" cy="444539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>
              <a:lnSpc>
                <a:spcPct val="55000"/>
              </a:lnSpc>
              <a:buNone/>
              <a:defRPr lang="en-US" sz="7200" b="1" dirty="0">
                <a:solidFill>
                  <a:schemeClr val="tx2"/>
                </a:solidFill>
                <a:latin typeface="+mj-lt"/>
              </a:defRPr>
            </a:lvl1pPr>
            <a:lvl2pPr marL="457200" indent="0">
              <a:lnSpc>
                <a:spcPct val="55000"/>
              </a:lnSpc>
              <a:buNone/>
              <a:defRPr lang="en-US" sz="7200" b="1" dirty="0">
                <a:solidFill>
                  <a:schemeClr val="tx2"/>
                </a:solidFill>
                <a:latin typeface="+mj-lt"/>
              </a:defRPr>
            </a:lvl2pPr>
            <a:lvl3pPr marL="914400" indent="0">
              <a:lnSpc>
                <a:spcPct val="55000"/>
              </a:lnSpc>
              <a:buNone/>
              <a:defRPr lang="en-US" sz="7200" b="1" dirty="0">
                <a:solidFill>
                  <a:schemeClr val="tx2"/>
                </a:solidFill>
                <a:latin typeface="+mj-lt"/>
              </a:defRPr>
            </a:lvl3pPr>
            <a:lvl4pPr marL="1371600" indent="0">
              <a:lnSpc>
                <a:spcPct val="55000"/>
              </a:lnSpc>
              <a:buNone/>
              <a:defRPr lang="en-US" sz="7200" b="1" dirty="0">
                <a:solidFill>
                  <a:schemeClr val="tx2"/>
                </a:solidFill>
                <a:latin typeface="+mj-lt"/>
              </a:defRPr>
            </a:lvl4pPr>
            <a:lvl5pPr marL="1828800" indent="0">
              <a:lnSpc>
                <a:spcPct val="55000"/>
              </a:lnSpc>
              <a:buNone/>
              <a:defRPr lang="en-US" sz="7200" b="1" dirty="0"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Statement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tar: 7 Points 2">
            <a:extLst>
              <a:ext uri="{FF2B5EF4-FFF2-40B4-BE49-F238E27FC236}">
                <a16:creationId xmlns:a16="http://schemas.microsoft.com/office/drawing/2014/main" id="{29FA70B8-ADFD-F56E-579C-F2F9F2EE2D37}"/>
              </a:ext>
            </a:extLst>
          </p:cNvPr>
          <p:cNvSpPr/>
          <p:nvPr/>
        </p:nvSpPr>
        <p:spPr>
          <a:xfrm rot="21274765">
            <a:off x="199617" y="4736505"/>
            <a:ext cx="1416923" cy="1344566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614529 h 4485695"/>
              <a:gd name="connsiteX1" fmla="*/ 1247571 w 5095972"/>
              <a:gd name="connsiteY1" fmla="*/ 1969496 h 4485695"/>
              <a:gd name="connsiteX2" fmla="*/ 582112 w 5095972"/>
              <a:gd name="connsiteY2" fmla="*/ 1194259 h 4485695"/>
              <a:gd name="connsiteX3" fmla="*/ 457035 w 5095972"/>
              <a:gd name="connsiteY3" fmla="*/ 844684 h 4485695"/>
              <a:gd name="connsiteX4" fmla="*/ 867546 w 5095972"/>
              <a:gd name="connsiteY4" fmla="*/ 822942 h 4485695"/>
              <a:gd name="connsiteX5" fmla="*/ 1966018 w 5095972"/>
              <a:gd name="connsiteY5" fmla="*/ 1088448 h 4485695"/>
              <a:gd name="connsiteX6" fmla="*/ 2861175 w 5095972"/>
              <a:gd name="connsiteY6" fmla="*/ 0 h 4485695"/>
              <a:gd name="connsiteX7" fmla="*/ 3146302 w 5095972"/>
              <a:gd name="connsiteY7" fmla="*/ 1087312 h 4485695"/>
              <a:gd name="connsiteX8" fmla="*/ 4148777 w 5095972"/>
              <a:gd name="connsiteY8" fmla="*/ 464254 h 4485695"/>
              <a:gd name="connsiteX9" fmla="*/ 4680372 w 5095972"/>
              <a:gd name="connsiteY9" fmla="*/ 519822 h 4485695"/>
              <a:gd name="connsiteX10" fmla="*/ 4255280 w 5095972"/>
              <a:gd name="connsiteY10" fmla="*/ 1289589 h 4485695"/>
              <a:gd name="connsiteX11" fmla="*/ 3905187 w 5095972"/>
              <a:gd name="connsiteY11" fmla="*/ 1821583 h 4485695"/>
              <a:gd name="connsiteX12" fmla="*/ 4477698 w 5095972"/>
              <a:gd name="connsiteY12" fmla="*/ 1928245 h 4485695"/>
              <a:gd name="connsiteX13" fmla="*/ 5084889 w 5095972"/>
              <a:gd name="connsiteY13" fmla="*/ 2147987 h 4485695"/>
              <a:gd name="connsiteX14" fmla="*/ 4694264 w 5095972"/>
              <a:gd name="connsiteY14" fmla="*/ 2440895 h 4485695"/>
              <a:gd name="connsiteX15" fmla="*/ 3961178 w 5095972"/>
              <a:gd name="connsiteY15" fmla="*/ 2675005 h 4485695"/>
              <a:gd name="connsiteX16" fmla="*/ 4479678 w 5095972"/>
              <a:gd name="connsiteY16" fmla="*/ 3578772 h 4485695"/>
              <a:gd name="connsiteX17" fmla="*/ 4272550 w 5095972"/>
              <a:gd name="connsiteY17" fmla="*/ 3740433 h 4485695"/>
              <a:gd name="connsiteX18" fmla="*/ 3249533 w 5095972"/>
              <a:gd name="connsiteY18" fmla="*/ 3316071 h 4485695"/>
              <a:gd name="connsiteX19" fmla="*/ 3123234 w 5095972"/>
              <a:gd name="connsiteY19" fmla="*/ 4354243 h 4485695"/>
              <a:gd name="connsiteX20" fmla="*/ 2790770 w 5095972"/>
              <a:gd name="connsiteY20" fmla="*/ 4405911 h 4485695"/>
              <a:gd name="connsiteX21" fmla="*/ 2431760 w 5095972"/>
              <a:gd name="connsiteY21" fmla="*/ 3606889 h 4485695"/>
              <a:gd name="connsiteX22" fmla="*/ 1693537 w 5095972"/>
              <a:gd name="connsiteY22" fmla="*/ 4159744 h 4485695"/>
              <a:gd name="connsiteX23" fmla="*/ 1176032 w 5095972"/>
              <a:gd name="connsiteY23" fmla="*/ 4110373 h 4485695"/>
              <a:gd name="connsiteX24" fmla="*/ 1559781 w 5095972"/>
              <a:gd name="connsiteY24" fmla="*/ 2790393 h 4485695"/>
              <a:gd name="connsiteX25" fmla="*/ 388250 w 5095972"/>
              <a:gd name="connsiteY25" fmla="*/ 2886283 h 4485695"/>
              <a:gd name="connsiteX26" fmla="*/ 40328 w 5095972"/>
              <a:gd name="connsiteY26" fmla="*/ 2614529 h 4485695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4477698 w 5095972"/>
              <a:gd name="connsiteY11" fmla="*/ 2119647 h 4677097"/>
              <a:gd name="connsiteX12" fmla="*/ 5084889 w 5095972"/>
              <a:gd name="connsiteY12" fmla="*/ 2339389 h 4677097"/>
              <a:gd name="connsiteX13" fmla="*/ 4694264 w 5095972"/>
              <a:gd name="connsiteY13" fmla="*/ 2632297 h 4677097"/>
              <a:gd name="connsiteX14" fmla="*/ 3961178 w 5095972"/>
              <a:gd name="connsiteY14" fmla="*/ 2866407 h 4677097"/>
              <a:gd name="connsiteX15" fmla="*/ 4479678 w 5095972"/>
              <a:gd name="connsiteY15" fmla="*/ 3770174 h 4677097"/>
              <a:gd name="connsiteX16" fmla="*/ 4272550 w 5095972"/>
              <a:gd name="connsiteY16" fmla="*/ 3931835 h 4677097"/>
              <a:gd name="connsiteX17" fmla="*/ 3249533 w 5095972"/>
              <a:gd name="connsiteY17" fmla="*/ 3507473 h 4677097"/>
              <a:gd name="connsiteX18" fmla="*/ 3123234 w 5095972"/>
              <a:gd name="connsiteY18" fmla="*/ 4545645 h 4677097"/>
              <a:gd name="connsiteX19" fmla="*/ 2790770 w 5095972"/>
              <a:gd name="connsiteY19" fmla="*/ 4597313 h 4677097"/>
              <a:gd name="connsiteX20" fmla="*/ 2431760 w 5095972"/>
              <a:gd name="connsiteY20" fmla="*/ 3798291 h 4677097"/>
              <a:gd name="connsiteX21" fmla="*/ 1693537 w 5095972"/>
              <a:gd name="connsiteY21" fmla="*/ 4351146 h 4677097"/>
              <a:gd name="connsiteX22" fmla="*/ 1176032 w 5095972"/>
              <a:gd name="connsiteY22" fmla="*/ 4301775 h 4677097"/>
              <a:gd name="connsiteX23" fmla="*/ 1559781 w 5095972"/>
              <a:gd name="connsiteY23" fmla="*/ 2981795 h 4677097"/>
              <a:gd name="connsiteX24" fmla="*/ 388250 w 5095972"/>
              <a:gd name="connsiteY24" fmla="*/ 3077685 h 4677097"/>
              <a:gd name="connsiteX25" fmla="*/ 40328 w 5095972"/>
              <a:gd name="connsiteY25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4272550 w 5095972"/>
              <a:gd name="connsiteY15" fmla="*/ 3931835 h 4677097"/>
              <a:gd name="connsiteX16" fmla="*/ 3249533 w 5095972"/>
              <a:gd name="connsiteY16" fmla="*/ 3507473 h 4677097"/>
              <a:gd name="connsiteX17" fmla="*/ 3123234 w 5095972"/>
              <a:gd name="connsiteY17" fmla="*/ 4545645 h 4677097"/>
              <a:gd name="connsiteX18" fmla="*/ 2790770 w 5095972"/>
              <a:gd name="connsiteY18" fmla="*/ 4597313 h 4677097"/>
              <a:gd name="connsiteX19" fmla="*/ 2431760 w 5095972"/>
              <a:gd name="connsiteY19" fmla="*/ 3798291 h 4677097"/>
              <a:gd name="connsiteX20" fmla="*/ 1693537 w 5095972"/>
              <a:gd name="connsiteY20" fmla="*/ 4351146 h 4677097"/>
              <a:gd name="connsiteX21" fmla="*/ 1176032 w 5095972"/>
              <a:gd name="connsiteY21" fmla="*/ 4301775 h 4677097"/>
              <a:gd name="connsiteX22" fmla="*/ 1559781 w 5095972"/>
              <a:gd name="connsiteY22" fmla="*/ 2981795 h 4677097"/>
              <a:gd name="connsiteX23" fmla="*/ 388250 w 5095972"/>
              <a:gd name="connsiteY23" fmla="*/ 3077685 h 4677097"/>
              <a:gd name="connsiteX24" fmla="*/ 40328 w 5095972"/>
              <a:gd name="connsiteY24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3249533 w 5095972"/>
              <a:gd name="connsiteY15" fmla="*/ 3507473 h 4677097"/>
              <a:gd name="connsiteX16" fmla="*/ 3123234 w 5095972"/>
              <a:gd name="connsiteY16" fmla="*/ 4545645 h 4677097"/>
              <a:gd name="connsiteX17" fmla="*/ 2790770 w 5095972"/>
              <a:gd name="connsiteY17" fmla="*/ 4597313 h 4677097"/>
              <a:gd name="connsiteX18" fmla="*/ 2431760 w 5095972"/>
              <a:gd name="connsiteY18" fmla="*/ 3798291 h 4677097"/>
              <a:gd name="connsiteX19" fmla="*/ 1693537 w 5095972"/>
              <a:gd name="connsiteY19" fmla="*/ 4351146 h 4677097"/>
              <a:gd name="connsiteX20" fmla="*/ 1176032 w 5095972"/>
              <a:gd name="connsiteY20" fmla="*/ 4301775 h 4677097"/>
              <a:gd name="connsiteX21" fmla="*/ 1559781 w 5095972"/>
              <a:gd name="connsiteY21" fmla="*/ 2981795 h 4677097"/>
              <a:gd name="connsiteX22" fmla="*/ 388250 w 5095972"/>
              <a:gd name="connsiteY22" fmla="*/ 3077685 h 4677097"/>
              <a:gd name="connsiteX23" fmla="*/ 40328 w 5095972"/>
              <a:gd name="connsiteY23" fmla="*/ 2805931 h 4677097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693537 w 5095972"/>
              <a:gd name="connsiteY18" fmla="*/ 4351146 h 4547858"/>
              <a:gd name="connsiteX19" fmla="*/ 1176032 w 5095972"/>
              <a:gd name="connsiteY19" fmla="*/ 4301775 h 4547858"/>
              <a:gd name="connsiteX20" fmla="*/ 1559781 w 5095972"/>
              <a:gd name="connsiteY20" fmla="*/ 2981795 h 4547858"/>
              <a:gd name="connsiteX21" fmla="*/ 388250 w 5095972"/>
              <a:gd name="connsiteY21" fmla="*/ 3077685 h 4547858"/>
              <a:gd name="connsiteX22" fmla="*/ 40328 w 5095972"/>
              <a:gd name="connsiteY22" fmla="*/ 2805931 h 4547858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176032 w 5095972"/>
              <a:gd name="connsiteY18" fmla="*/ 4301775 h 4547858"/>
              <a:gd name="connsiteX19" fmla="*/ 1559781 w 5095972"/>
              <a:gd name="connsiteY19" fmla="*/ 2981795 h 4547858"/>
              <a:gd name="connsiteX20" fmla="*/ 388250 w 5095972"/>
              <a:gd name="connsiteY20" fmla="*/ 3077685 h 4547858"/>
              <a:gd name="connsiteX21" fmla="*/ 40328 w 5095972"/>
              <a:gd name="connsiteY21" fmla="*/ 2805931 h 4547858"/>
              <a:gd name="connsiteX0" fmla="*/ 40328 w 5095972"/>
              <a:gd name="connsiteY0" fmla="*/ 2805931 h 4842127"/>
              <a:gd name="connsiteX1" fmla="*/ 1247571 w 5095972"/>
              <a:gd name="connsiteY1" fmla="*/ 2160898 h 4842127"/>
              <a:gd name="connsiteX2" fmla="*/ 582112 w 5095972"/>
              <a:gd name="connsiteY2" fmla="*/ 1385661 h 4842127"/>
              <a:gd name="connsiteX3" fmla="*/ 457035 w 5095972"/>
              <a:gd name="connsiteY3" fmla="*/ 1036086 h 4842127"/>
              <a:gd name="connsiteX4" fmla="*/ 867546 w 5095972"/>
              <a:gd name="connsiteY4" fmla="*/ 1014344 h 4842127"/>
              <a:gd name="connsiteX5" fmla="*/ 1966018 w 5095972"/>
              <a:gd name="connsiteY5" fmla="*/ 1279850 h 4842127"/>
              <a:gd name="connsiteX6" fmla="*/ 2749948 w 5095972"/>
              <a:gd name="connsiteY6" fmla="*/ 0 h 4842127"/>
              <a:gd name="connsiteX7" fmla="*/ 3146302 w 5095972"/>
              <a:gd name="connsiteY7" fmla="*/ 1278714 h 4842127"/>
              <a:gd name="connsiteX8" fmla="*/ 4680372 w 5095972"/>
              <a:gd name="connsiteY8" fmla="*/ 711224 h 4842127"/>
              <a:gd name="connsiteX9" fmla="*/ 4255280 w 5095972"/>
              <a:gd name="connsiteY9" fmla="*/ 1480991 h 4842127"/>
              <a:gd name="connsiteX10" fmla="*/ 3905187 w 5095972"/>
              <a:gd name="connsiteY10" fmla="*/ 2012985 h 4842127"/>
              <a:gd name="connsiteX11" fmla="*/ 5084889 w 5095972"/>
              <a:gd name="connsiteY11" fmla="*/ 2339389 h 4842127"/>
              <a:gd name="connsiteX12" fmla="*/ 4694264 w 5095972"/>
              <a:gd name="connsiteY12" fmla="*/ 2632297 h 4842127"/>
              <a:gd name="connsiteX13" fmla="*/ 3961178 w 5095972"/>
              <a:gd name="connsiteY13" fmla="*/ 2866407 h 4842127"/>
              <a:gd name="connsiteX14" fmla="*/ 4479678 w 5095972"/>
              <a:gd name="connsiteY14" fmla="*/ 3770174 h 4842127"/>
              <a:gd name="connsiteX15" fmla="*/ 3249533 w 5095972"/>
              <a:gd name="connsiteY15" fmla="*/ 3507473 h 4842127"/>
              <a:gd name="connsiteX16" fmla="*/ 3166568 w 5095972"/>
              <a:gd name="connsiteY16" fmla="*/ 4840512 h 4842127"/>
              <a:gd name="connsiteX17" fmla="*/ 2431760 w 5095972"/>
              <a:gd name="connsiteY17" fmla="*/ 3798291 h 4842127"/>
              <a:gd name="connsiteX18" fmla="*/ 1176032 w 5095972"/>
              <a:gd name="connsiteY18" fmla="*/ 4301775 h 4842127"/>
              <a:gd name="connsiteX19" fmla="*/ 1559781 w 5095972"/>
              <a:gd name="connsiteY19" fmla="*/ 2981795 h 4842127"/>
              <a:gd name="connsiteX20" fmla="*/ 388250 w 5095972"/>
              <a:gd name="connsiteY20" fmla="*/ 3077685 h 4842127"/>
              <a:gd name="connsiteX21" fmla="*/ 40328 w 5095972"/>
              <a:gd name="connsiteY21" fmla="*/ 2805931 h 4842127"/>
              <a:gd name="connsiteX0" fmla="*/ 40328 w 5095972"/>
              <a:gd name="connsiteY0" fmla="*/ 2805931 h 4842017"/>
              <a:gd name="connsiteX1" fmla="*/ 1247571 w 5095972"/>
              <a:gd name="connsiteY1" fmla="*/ 2160898 h 4842017"/>
              <a:gd name="connsiteX2" fmla="*/ 582112 w 5095972"/>
              <a:gd name="connsiteY2" fmla="*/ 1385661 h 4842017"/>
              <a:gd name="connsiteX3" fmla="*/ 457035 w 5095972"/>
              <a:gd name="connsiteY3" fmla="*/ 1036086 h 4842017"/>
              <a:gd name="connsiteX4" fmla="*/ 867546 w 5095972"/>
              <a:gd name="connsiteY4" fmla="*/ 1014344 h 4842017"/>
              <a:gd name="connsiteX5" fmla="*/ 1966018 w 5095972"/>
              <a:gd name="connsiteY5" fmla="*/ 1279850 h 4842017"/>
              <a:gd name="connsiteX6" fmla="*/ 2749948 w 5095972"/>
              <a:gd name="connsiteY6" fmla="*/ 0 h 4842017"/>
              <a:gd name="connsiteX7" fmla="*/ 3146302 w 5095972"/>
              <a:gd name="connsiteY7" fmla="*/ 1278714 h 4842017"/>
              <a:gd name="connsiteX8" fmla="*/ 4680372 w 5095972"/>
              <a:gd name="connsiteY8" fmla="*/ 711224 h 4842017"/>
              <a:gd name="connsiteX9" fmla="*/ 4255280 w 5095972"/>
              <a:gd name="connsiteY9" fmla="*/ 1480991 h 4842017"/>
              <a:gd name="connsiteX10" fmla="*/ 3905187 w 5095972"/>
              <a:gd name="connsiteY10" fmla="*/ 2012985 h 4842017"/>
              <a:gd name="connsiteX11" fmla="*/ 5084889 w 5095972"/>
              <a:gd name="connsiteY11" fmla="*/ 2339389 h 4842017"/>
              <a:gd name="connsiteX12" fmla="*/ 4694264 w 5095972"/>
              <a:gd name="connsiteY12" fmla="*/ 2632297 h 4842017"/>
              <a:gd name="connsiteX13" fmla="*/ 3961178 w 5095972"/>
              <a:gd name="connsiteY13" fmla="*/ 2866407 h 4842017"/>
              <a:gd name="connsiteX14" fmla="*/ 4479678 w 5095972"/>
              <a:gd name="connsiteY14" fmla="*/ 3770174 h 4842017"/>
              <a:gd name="connsiteX15" fmla="*/ 3249533 w 5095972"/>
              <a:gd name="connsiteY15" fmla="*/ 3507473 h 4842017"/>
              <a:gd name="connsiteX16" fmla="*/ 3166568 w 5095972"/>
              <a:gd name="connsiteY16" fmla="*/ 4840512 h 4842017"/>
              <a:gd name="connsiteX17" fmla="*/ 2404406 w 5095972"/>
              <a:gd name="connsiteY17" fmla="*/ 3718173 h 4842017"/>
              <a:gd name="connsiteX18" fmla="*/ 1176032 w 5095972"/>
              <a:gd name="connsiteY18" fmla="*/ 4301775 h 4842017"/>
              <a:gd name="connsiteX19" fmla="*/ 1559781 w 5095972"/>
              <a:gd name="connsiteY19" fmla="*/ 2981795 h 4842017"/>
              <a:gd name="connsiteX20" fmla="*/ 388250 w 5095972"/>
              <a:gd name="connsiteY20" fmla="*/ 3077685 h 4842017"/>
              <a:gd name="connsiteX21" fmla="*/ 40328 w 5095972"/>
              <a:gd name="connsiteY21" fmla="*/ 2805931 h 4842017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075419 w 5095972"/>
              <a:gd name="connsiteY18" fmla="*/ 4437056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0 w 5055644"/>
              <a:gd name="connsiteY0" fmla="*/ 2805931 h 4841960"/>
              <a:gd name="connsiteX1" fmla="*/ 1207243 w 5055644"/>
              <a:gd name="connsiteY1" fmla="*/ 2160898 h 4841960"/>
              <a:gd name="connsiteX2" fmla="*/ 541784 w 5055644"/>
              <a:gd name="connsiteY2" fmla="*/ 1385661 h 4841960"/>
              <a:gd name="connsiteX3" fmla="*/ 416707 w 5055644"/>
              <a:gd name="connsiteY3" fmla="*/ 1036086 h 4841960"/>
              <a:gd name="connsiteX4" fmla="*/ 827218 w 5055644"/>
              <a:gd name="connsiteY4" fmla="*/ 1014344 h 4841960"/>
              <a:gd name="connsiteX5" fmla="*/ 1925690 w 5055644"/>
              <a:gd name="connsiteY5" fmla="*/ 1279850 h 4841960"/>
              <a:gd name="connsiteX6" fmla="*/ 2709620 w 5055644"/>
              <a:gd name="connsiteY6" fmla="*/ 0 h 4841960"/>
              <a:gd name="connsiteX7" fmla="*/ 3105974 w 5055644"/>
              <a:gd name="connsiteY7" fmla="*/ 1278714 h 4841960"/>
              <a:gd name="connsiteX8" fmla="*/ 4640044 w 5055644"/>
              <a:gd name="connsiteY8" fmla="*/ 711224 h 4841960"/>
              <a:gd name="connsiteX9" fmla="*/ 4214952 w 5055644"/>
              <a:gd name="connsiteY9" fmla="*/ 1480991 h 4841960"/>
              <a:gd name="connsiteX10" fmla="*/ 3864859 w 5055644"/>
              <a:gd name="connsiteY10" fmla="*/ 2012985 h 4841960"/>
              <a:gd name="connsiteX11" fmla="*/ 5044561 w 5055644"/>
              <a:gd name="connsiteY11" fmla="*/ 2339389 h 4841960"/>
              <a:gd name="connsiteX12" fmla="*/ 4653936 w 5055644"/>
              <a:gd name="connsiteY12" fmla="*/ 2632297 h 4841960"/>
              <a:gd name="connsiteX13" fmla="*/ 3920850 w 5055644"/>
              <a:gd name="connsiteY13" fmla="*/ 2866407 h 4841960"/>
              <a:gd name="connsiteX14" fmla="*/ 4439350 w 5055644"/>
              <a:gd name="connsiteY14" fmla="*/ 3770174 h 4841960"/>
              <a:gd name="connsiteX15" fmla="*/ 3209205 w 5055644"/>
              <a:gd name="connsiteY15" fmla="*/ 3507473 h 4841960"/>
              <a:gd name="connsiteX16" fmla="*/ 3126240 w 5055644"/>
              <a:gd name="connsiteY16" fmla="*/ 4840512 h 4841960"/>
              <a:gd name="connsiteX17" fmla="*/ 2364078 w 5055644"/>
              <a:gd name="connsiteY17" fmla="*/ 3718173 h 4841960"/>
              <a:gd name="connsiteX18" fmla="*/ 1035091 w 5055644"/>
              <a:gd name="connsiteY18" fmla="*/ 4437056 h 4841960"/>
              <a:gd name="connsiteX19" fmla="*/ 1519453 w 5055644"/>
              <a:gd name="connsiteY19" fmla="*/ 2981795 h 4841960"/>
              <a:gd name="connsiteX20" fmla="*/ 0 w 5055644"/>
              <a:gd name="connsiteY20" fmla="*/ 2805931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599657 w 5113517"/>
              <a:gd name="connsiteY2" fmla="*/ 1385661 h 4841960"/>
              <a:gd name="connsiteX3" fmla="*/ 474580 w 5113517"/>
              <a:gd name="connsiteY3" fmla="*/ 1036086 h 4841960"/>
              <a:gd name="connsiteX4" fmla="*/ 885091 w 5113517"/>
              <a:gd name="connsiteY4" fmla="*/ 1014344 h 4841960"/>
              <a:gd name="connsiteX5" fmla="*/ 1983563 w 5113517"/>
              <a:gd name="connsiteY5" fmla="*/ 1279850 h 4841960"/>
              <a:gd name="connsiteX6" fmla="*/ 2767493 w 5113517"/>
              <a:gd name="connsiteY6" fmla="*/ 0 h 4841960"/>
              <a:gd name="connsiteX7" fmla="*/ 3163847 w 5113517"/>
              <a:gd name="connsiteY7" fmla="*/ 1278714 h 4841960"/>
              <a:gd name="connsiteX8" fmla="*/ 4697917 w 5113517"/>
              <a:gd name="connsiteY8" fmla="*/ 711224 h 4841960"/>
              <a:gd name="connsiteX9" fmla="*/ 4272825 w 5113517"/>
              <a:gd name="connsiteY9" fmla="*/ 1480991 h 4841960"/>
              <a:gd name="connsiteX10" fmla="*/ 3922732 w 5113517"/>
              <a:gd name="connsiteY10" fmla="*/ 2012985 h 4841960"/>
              <a:gd name="connsiteX11" fmla="*/ 5102434 w 5113517"/>
              <a:gd name="connsiteY11" fmla="*/ 2339389 h 4841960"/>
              <a:gd name="connsiteX12" fmla="*/ 4711809 w 5113517"/>
              <a:gd name="connsiteY12" fmla="*/ 2632297 h 4841960"/>
              <a:gd name="connsiteX13" fmla="*/ 3978723 w 5113517"/>
              <a:gd name="connsiteY13" fmla="*/ 2866407 h 4841960"/>
              <a:gd name="connsiteX14" fmla="*/ 4497223 w 5113517"/>
              <a:gd name="connsiteY14" fmla="*/ 3770174 h 4841960"/>
              <a:gd name="connsiteX15" fmla="*/ 3267078 w 5113517"/>
              <a:gd name="connsiteY15" fmla="*/ 3507473 h 4841960"/>
              <a:gd name="connsiteX16" fmla="*/ 3184113 w 5113517"/>
              <a:gd name="connsiteY16" fmla="*/ 4840512 h 4841960"/>
              <a:gd name="connsiteX17" fmla="*/ 2421951 w 5113517"/>
              <a:gd name="connsiteY17" fmla="*/ 3718173 h 4841960"/>
              <a:gd name="connsiteX18" fmla="*/ 1092964 w 5113517"/>
              <a:gd name="connsiteY18" fmla="*/ 4437056 h 4841960"/>
              <a:gd name="connsiteX19" fmla="*/ 1577326 w 5113517"/>
              <a:gd name="connsiteY19" fmla="*/ 2981795 h 4841960"/>
              <a:gd name="connsiteX20" fmla="*/ -1 w 5113517"/>
              <a:gd name="connsiteY20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599659 w 5113519"/>
              <a:gd name="connsiteY2" fmla="*/ 1385661 h 4841960"/>
              <a:gd name="connsiteX3" fmla="*/ 474582 w 5113519"/>
              <a:gd name="connsiteY3" fmla="*/ 1036086 h 4841960"/>
              <a:gd name="connsiteX4" fmla="*/ 885093 w 5113519"/>
              <a:gd name="connsiteY4" fmla="*/ 1014344 h 4841960"/>
              <a:gd name="connsiteX5" fmla="*/ 1983565 w 5113519"/>
              <a:gd name="connsiteY5" fmla="*/ 1279850 h 4841960"/>
              <a:gd name="connsiteX6" fmla="*/ 2767495 w 5113519"/>
              <a:gd name="connsiteY6" fmla="*/ 0 h 4841960"/>
              <a:gd name="connsiteX7" fmla="*/ 3163849 w 5113519"/>
              <a:gd name="connsiteY7" fmla="*/ 1278714 h 4841960"/>
              <a:gd name="connsiteX8" fmla="*/ 4697919 w 5113519"/>
              <a:gd name="connsiteY8" fmla="*/ 711224 h 4841960"/>
              <a:gd name="connsiteX9" fmla="*/ 4272827 w 5113519"/>
              <a:gd name="connsiteY9" fmla="*/ 1480991 h 4841960"/>
              <a:gd name="connsiteX10" fmla="*/ 3922734 w 5113519"/>
              <a:gd name="connsiteY10" fmla="*/ 2012985 h 4841960"/>
              <a:gd name="connsiteX11" fmla="*/ 5102436 w 5113519"/>
              <a:gd name="connsiteY11" fmla="*/ 2339389 h 4841960"/>
              <a:gd name="connsiteX12" fmla="*/ 4711811 w 5113519"/>
              <a:gd name="connsiteY12" fmla="*/ 2632297 h 4841960"/>
              <a:gd name="connsiteX13" fmla="*/ 3978725 w 5113519"/>
              <a:gd name="connsiteY13" fmla="*/ 2866407 h 4841960"/>
              <a:gd name="connsiteX14" fmla="*/ 4497225 w 5113519"/>
              <a:gd name="connsiteY14" fmla="*/ 3770174 h 4841960"/>
              <a:gd name="connsiteX15" fmla="*/ 3267080 w 5113519"/>
              <a:gd name="connsiteY15" fmla="*/ 3507473 h 4841960"/>
              <a:gd name="connsiteX16" fmla="*/ 3184115 w 5113519"/>
              <a:gd name="connsiteY16" fmla="*/ 4840512 h 4841960"/>
              <a:gd name="connsiteX17" fmla="*/ 2421953 w 5113519"/>
              <a:gd name="connsiteY17" fmla="*/ 3718173 h 4841960"/>
              <a:gd name="connsiteX18" fmla="*/ 1092966 w 5113519"/>
              <a:gd name="connsiteY18" fmla="*/ 4437056 h 4841960"/>
              <a:gd name="connsiteX19" fmla="*/ 1577328 w 5113519"/>
              <a:gd name="connsiteY19" fmla="*/ 2981795 h 4841960"/>
              <a:gd name="connsiteX20" fmla="*/ 1 w 5113519"/>
              <a:gd name="connsiteY20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74580 w 5113517"/>
              <a:gd name="connsiteY2" fmla="*/ 1036086 h 4841960"/>
              <a:gd name="connsiteX3" fmla="*/ 885091 w 5113517"/>
              <a:gd name="connsiteY3" fmla="*/ 1014344 h 4841960"/>
              <a:gd name="connsiteX4" fmla="*/ 1983563 w 5113517"/>
              <a:gd name="connsiteY4" fmla="*/ 1279850 h 4841960"/>
              <a:gd name="connsiteX5" fmla="*/ 2767493 w 5113517"/>
              <a:gd name="connsiteY5" fmla="*/ 0 h 4841960"/>
              <a:gd name="connsiteX6" fmla="*/ 3163847 w 5113517"/>
              <a:gd name="connsiteY6" fmla="*/ 1278714 h 4841960"/>
              <a:gd name="connsiteX7" fmla="*/ 4697917 w 5113517"/>
              <a:gd name="connsiteY7" fmla="*/ 711224 h 4841960"/>
              <a:gd name="connsiteX8" fmla="*/ 4272825 w 5113517"/>
              <a:gd name="connsiteY8" fmla="*/ 1480991 h 4841960"/>
              <a:gd name="connsiteX9" fmla="*/ 3922732 w 5113517"/>
              <a:gd name="connsiteY9" fmla="*/ 2012985 h 4841960"/>
              <a:gd name="connsiteX10" fmla="*/ 5102434 w 5113517"/>
              <a:gd name="connsiteY10" fmla="*/ 2339389 h 4841960"/>
              <a:gd name="connsiteX11" fmla="*/ 4711809 w 5113517"/>
              <a:gd name="connsiteY11" fmla="*/ 2632297 h 4841960"/>
              <a:gd name="connsiteX12" fmla="*/ 3978723 w 5113517"/>
              <a:gd name="connsiteY12" fmla="*/ 2866407 h 4841960"/>
              <a:gd name="connsiteX13" fmla="*/ 4497223 w 5113517"/>
              <a:gd name="connsiteY13" fmla="*/ 3770174 h 4841960"/>
              <a:gd name="connsiteX14" fmla="*/ 3267078 w 5113517"/>
              <a:gd name="connsiteY14" fmla="*/ 3507473 h 4841960"/>
              <a:gd name="connsiteX15" fmla="*/ 3184113 w 5113517"/>
              <a:gd name="connsiteY15" fmla="*/ 4840512 h 4841960"/>
              <a:gd name="connsiteX16" fmla="*/ 2421951 w 5113517"/>
              <a:gd name="connsiteY16" fmla="*/ 3718173 h 4841960"/>
              <a:gd name="connsiteX17" fmla="*/ 1092964 w 5113517"/>
              <a:gd name="connsiteY17" fmla="*/ 4437056 h 4841960"/>
              <a:gd name="connsiteX18" fmla="*/ 1577326 w 5113517"/>
              <a:gd name="connsiteY18" fmla="*/ 2981795 h 4841960"/>
              <a:gd name="connsiteX19" fmla="*/ -1 w 5113517"/>
              <a:gd name="connsiteY19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74582 w 5113519"/>
              <a:gd name="connsiteY2" fmla="*/ 103608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02498"/>
              <a:gd name="connsiteY0" fmla="*/ 2871567 h 4841960"/>
              <a:gd name="connsiteX1" fmla="*/ 1265118 w 5102498"/>
              <a:gd name="connsiteY1" fmla="*/ 2160898 h 4841960"/>
              <a:gd name="connsiteX2" fmla="*/ 485508 w 5102498"/>
              <a:gd name="connsiteY2" fmla="*/ 933726 h 4841960"/>
              <a:gd name="connsiteX3" fmla="*/ 1983565 w 5102498"/>
              <a:gd name="connsiteY3" fmla="*/ 1279850 h 4841960"/>
              <a:gd name="connsiteX4" fmla="*/ 2767495 w 5102498"/>
              <a:gd name="connsiteY4" fmla="*/ 0 h 4841960"/>
              <a:gd name="connsiteX5" fmla="*/ 3163849 w 5102498"/>
              <a:gd name="connsiteY5" fmla="*/ 1278714 h 4841960"/>
              <a:gd name="connsiteX6" fmla="*/ 4697919 w 5102498"/>
              <a:gd name="connsiteY6" fmla="*/ 711224 h 4841960"/>
              <a:gd name="connsiteX7" fmla="*/ 4272827 w 5102498"/>
              <a:gd name="connsiteY7" fmla="*/ 1480991 h 4841960"/>
              <a:gd name="connsiteX8" fmla="*/ 3922734 w 5102498"/>
              <a:gd name="connsiteY8" fmla="*/ 2012985 h 4841960"/>
              <a:gd name="connsiteX9" fmla="*/ 5102436 w 5102498"/>
              <a:gd name="connsiteY9" fmla="*/ 2339389 h 4841960"/>
              <a:gd name="connsiteX10" fmla="*/ 3978725 w 5102498"/>
              <a:gd name="connsiteY10" fmla="*/ 2866407 h 4841960"/>
              <a:gd name="connsiteX11" fmla="*/ 4497225 w 5102498"/>
              <a:gd name="connsiteY11" fmla="*/ 3770174 h 4841960"/>
              <a:gd name="connsiteX12" fmla="*/ 3267080 w 5102498"/>
              <a:gd name="connsiteY12" fmla="*/ 3507473 h 4841960"/>
              <a:gd name="connsiteX13" fmla="*/ 3184115 w 5102498"/>
              <a:gd name="connsiteY13" fmla="*/ 4840512 h 4841960"/>
              <a:gd name="connsiteX14" fmla="*/ 2421953 w 5102498"/>
              <a:gd name="connsiteY14" fmla="*/ 3718173 h 4841960"/>
              <a:gd name="connsiteX15" fmla="*/ 1092966 w 5102498"/>
              <a:gd name="connsiteY15" fmla="*/ 4437056 h 4841960"/>
              <a:gd name="connsiteX16" fmla="*/ 1577328 w 5102498"/>
              <a:gd name="connsiteY16" fmla="*/ 2981795 h 4841960"/>
              <a:gd name="connsiteX17" fmla="*/ 1 w 5102498"/>
              <a:gd name="connsiteY17" fmla="*/ 2871567 h 4841960"/>
              <a:gd name="connsiteX0" fmla="*/ -1 w 5102490"/>
              <a:gd name="connsiteY0" fmla="*/ 2871567 h 4841960"/>
              <a:gd name="connsiteX1" fmla="*/ 1265116 w 5102490"/>
              <a:gd name="connsiteY1" fmla="*/ 2160898 h 4841960"/>
              <a:gd name="connsiteX2" fmla="*/ 485506 w 5102490"/>
              <a:gd name="connsiteY2" fmla="*/ 933726 h 4841960"/>
              <a:gd name="connsiteX3" fmla="*/ 1983563 w 5102490"/>
              <a:gd name="connsiteY3" fmla="*/ 1279850 h 4841960"/>
              <a:gd name="connsiteX4" fmla="*/ 2767493 w 5102490"/>
              <a:gd name="connsiteY4" fmla="*/ 0 h 4841960"/>
              <a:gd name="connsiteX5" fmla="*/ 3163847 w 5102490"/>
              <a:gd name="connsiteY5" fmla="*/ 1278714 h 4841960"/>
              <a:gd name="connsiteX6" fmla="*/ 4697917 w 5102490"/>
              <a:gd name="connsiteY6" fmla="*/ 711224 h 4841960"/>
              <a:gd name="connsiteX7" fmla="*/ 4272825 w 5102490"/>
              <a:gd name="connsiteY7" fmla="*/ 1480991 h 4841960"/>
              <a:gd name="connsiteX8" fmla="*/ 3922732 w 5102490"/>
              <a:gd name="connsiteY8" fmla="*/ 2012985 h 4841960"/>
              <a:gd name="connsiteX9" fmla="*/ 5102434 w 5102490"/>
              <a:gd name="connsiteY9" fmla="*/ 2339389 h 4841960"/>
              <a:gd name="connsiteX10" fmla="*/ 3863684 w 5102490"/>
              <a:gd name="connsiteY10" fmla="*/ 2811641 h 4841960"/>
              <a:gd name="connsiteX11" fmla="*/ 4497223 w 5102490"/>
              <a:gd name="connsiteY11" fmla="*/ 3770174 h 4841960"/>
              <a:gd name="connsiteX12" fmla="*/ 3267078 w 5102490"/>
              <a:gd name="connsiteY12" fmla="*/ 3507473 h 4841960"/>
              <a:gd name="connsiteX13" fmla="*/ 3184113 w 5102490"/>
              <a:gd name="connsiteY13" fmla="*/ 4840512 h 4841960"/>
              <a:gd name="connsiteX14" fmla="*/ 2421951 w 5102490"/>
              <a:gd name="connsiteY14" fmla="*/ 3718173 h 4841960"/>
              <a:gd name="connsiteX15" fmla="*/ 1092964 w 5102490"/>
              <a:gd name="connsiteY15" fmla="*/ 4437056 h 4841960"/>
              <a:gd name="connsiteX16" fmla="*/ 1577326 w 5102490"/>
              <a:gd name="connsiteY16" fmla="*/ 2981795 h 4841960"/>
              <a:gd name="connsiteX17" fmla="*/ -1 w 5102490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265116 w 5102525"/>
              <a:gd name="connsiteY1" fmla="*/ 2160898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332556 w 5102525"/>
              <a:gd name="connsiteY1" fmla="*/ 2089701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17930 w 5102527"/>
              <a:gd name="connsiteY12" fmla="*/ 3356807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320372 w 5102525"/>
              <a:gd name="connsiteY3" fmla="*/ 1553982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253600 w 5102525"/>
              <a:gd name="connsiteY3" fmla="*/ 1457047 h 4841960"/>
              <a:gd name="connsiteX4" fmla="*/ 2767493 w 5102525"/>
              <a:gd name="connsiteY4" fmla="*/ 0 h 4841960"/>
              <a:gd name="connsiteX5" fmla="*/ 3180840 w 5102525"/>
              <a:gd name="connsiteY5" fmla="*/ 1613401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5102527" h="4841960">
                <a:moveTo>
                  <a:pt x="1" y="2871567"/>
                </a:moveTo>
                <a:cubicBezTo>
                  <a:pt x="421402" y="2584945"/>
                  <a:pt x="1175071" y="2342174"/>
                  <a:pt x="1612943" y="2131595"/>
                </a:cubicBezTo>
                <a:cubicBezTo>
                  <a:pt x="1380551" y="1836617"/>
                  <a:pt x="548845" y="1124818"/>
                  <a:pt x="485508" y="933726"/>
                </a:cubicBezTo>
                <a:cubicBezTo>
                  <a:pt x="1004428" y="1022184"/>
                  <a:pt x="2157000" y="1438183"/>
                  <a:pt x="2253602" y="1457047"/>
                </a:cubicBezTo>
                <a:cubicBezTo>
                  <a:pt x="2359708" y="1262403"/>
                  <a:pt x="2561804" y="370262"/>
                  <a:pt x="2767495" y="0"/>
                </a:cubicBezTo>
                <a:cubicBezTo>
                  <a:pt x="2961050" y="579670"/>
                  <a:pt x="3085800" y="1250964"/>
                  <a:pt x="3180842" y="1613401"/>
                </a:cubicBezTo>
                <a:cubicBezTo>
                  <a:pt x="3830458" y="1277637"/>
                  <a:pt x="4513089" y="677511"/>
                  <a:pt x="4697919" y="711224"/>
                </a:cubicBezTo>
                <a:cubicBezTo>
                  <a:pt x="4671089" y="917044"/>
                  <a:pt x="4368692" y="1342376"/>
                  <a:pt x="4272827" y="1480991"/>
                </a:cubicBezTo>
                <a:lnTo>
                  <a:pt x="3922734" y="2012985"/>
                </a:lnTo>
                <a:cubicBezTo>
                  <a:pt x="4030353" y="2086631"/>
                  <a:pt x="4970923" y="2236170"/>
                  <a:pt x="5102436" y="2339389"/>
                </a:cubicBezTo>
                <a:cubicBezTo>
                  <a:pt x="5111768" y="2481626"/>
                  <a:pt x="4403169" y="2567925"/>
                  <a:pt x="3863686" y="2811641"/>
                </a:cubicBezTo>
                <a:cubicBezTo>
                  <a:pt x="4058045" y="3055818"/>
                  <a:pt x="4635886" y="3630336"/>
                  <a:pt x="4828315" y="3987432"/>
                </a:cubicBezTo>
                <a:cubicBezTo>
                  <a:pt x="4763407" y="4009375"/>
                  <a:pt x="3711441" y="3580290"/>
                  <a:pt x="3349202" y="3472552"/>
                </a:cubicBezTo>
                <a:cubicBezTo>
                  <a:pt x="3302826" y="3787859"/>
                  <a:pt x="3264946" y="4551710"/>
                  <a:pt x="3184115" y="4840512"/>
                </a:cubicBezTo>
                <a:cubicBezTo>
                  <a:pt x="3047820" y="4888982"/>
                  <a:pt x="2486222" y="3704492"/>
                  <a:pt x="2421953" y="3718173"/>
                </a:cubicBezTo>
                <a:cubicBezTo>
                  <a:pt x="2290571" y="3712506"/>
                  <a:pt x="1238296" y="4573139"/>
                  <a:pt x="1092966" y="4437056"/>
                </a:cubicBezTo>
                <a:cubicBezTo>
                  <a:pt x="1167837" y="3959174"/>
                  <a:pt x="1449412" y="3421788"/>
                  <a:pt x="1577328" y="2981795"/>
                </a:cubicBezTo>
                <a:cubicBezTo>
                  <a:pt x="1489335" y="2910464"/>
                  <a:pt x="52036" y="3008383"/>
                  <a:pt x="1" y="2871567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3" name="Isosceles Triangle 2">
            <a:extLst>
              <a:ext uri="{FF2B5EF4-FFF2-40B4-BE49-F238E27FC236}">
                <a16:creationId xmlns:a16="http://schemas.microsoft.com/office/drawing/2014/main" id="{D9BD400B-E1A1-9FA5-4873-7A0D140B608D}"/>
              </a:ext>
            </a:extLst>
          </p:cNvPr>
          <p:cNvSpPr/>
          <p:nvPr/>
        </p:nvSpPr>
        <p:spPr>
          <a:xfrm rot="1025276">
            <a:off x="1405047" y="3090014"/>
            <a:ext cx="1180511" cy="1064422"/>
          </a:xfrm>
          <a:custGeom>
            <a:avLst/>
            <a:gdLst>
              <a:gd name="connsiteX0" fmla="*/ 0 w 1452562"/>
              <a:gd name="connsiteY0" fmla="*/ 1151164 h 1151164"/>
              <a:gd name="connsiteX1" fmla="*/ 726281 w 1452562"/>
              <a:gd name="connsiteY1" fmla="*/ 0 h 1151164"/>
              <a:gd name="connsiteX2" fmla="*/ 1452562 w 1452562"/>
              <a:gd name="connsiteY2" fmla="*/ 1151164 h 1151164"/>
              <a:gd name="connsiteX3" fmla="*/ 0 w 1452562"/>
              <a:gd name="connsiteY3" fmla="*/ 1151164 h 1151164"/>
              <a:gd name="connsiteX0" fmla="*/ 0 w 1385281"/>
              <a:gd name="connsiteY0" fmla="*/ 1151164 h 1165456"/>
              <a:gd name="connsiteX1" fmla="*/ 726281 w 1385281"/>
              <a:gd name="connsiteY1" fmla="*/ 0 h 1165456"/>
              <a:gd name="connsiteX2" fmla="*/ 1385281 w 1385281"/>
              <a:gd name="connsiteY2" fmla="*/ 1165456 h 1165456"/>
              <a:gd name="connsiteX3" fmla="*/ 0 w 1385281"/>
              <a:gd name="connsiteY3" fmla="*/ 1151164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0 w 1274005"/>
              <a:gd name="connsiteY0" fmla="*/ 1037459 h 1165456"/>
              <a:gd name="connsiteX1" fmla="*/ 615005 w 1274005"/>
              <a:gd name="connsiteY1" fmla="*/ 0 h 1165456"/>
              <a:gd name="connsiteX2" fmla="*/ 1274005 w 1274005"/>
              <a:gd name="connsiteY2" fmla="*/ 1165456 h 1165456"/>
              <a:gd name="connsiteX3" fmla="*/ 0 w 1274005"/>
              <a:gd name="connsiteY3" fmla="*/ 1037459 h 1165456"/>
              <a:gd name="connsiteX0" fmla="*/ 15084 w 1289089"/>
              <a:gd name="connsiteY0" fmla="*/ 1159324 h 1287321"/>
              <a:gd name="connsiteX1" fmla="*/ 573167 w 1289089"/>
              <a:gd name="connsiteY1" fmla="*/ 152458 h 1287321"/>
              <a:gd name="connsiteX2" fmla="*/ 630089 w 1289089"/>
              <a:gd name="connsiteY2" fmla="*/ 121865 h 1287321"/>
              <a:gd name="connsiteX3" fmla="*/ 1289089 w 1289089"/>
              <a:gd name="connsiteY3" fmla="*/ 1287321 h 1287321"/>
              <a:gd name="connsiteX4" fmla="*/ 15084 w 1289089"/>
              <a:gd name="connsiteY4" fmla="*/ 1159324 h 1287321"/>
              <a:gd name="connsiteX0" fmla="*/ 15084 w 1289089"/>
              <a:gd name="connsiteY0" fmla="*/ 1092203 h 1220200"/>
              <a:gd name="connsiteX1" fmla="*/ 573167 w 1289089"/>
              <a:gd name="connsiteY1" fmla="*/ 85337 h 1220200"/>
              <a:gd name="connsiteX2" fmla="*/ 682867 w 1289089"/>
              <a:gd name="connsiteY2" fmla="*/ 214810 h 1220200"/>
              <a:gd name="connsiteX3" fmla="*/ 1289089 w 1289089"/>
              <a:gd name="connsiteY3" fmla="*/ 1220200 h 1220200"/>
              <a:gd name="connsiteX4" fmla="*/ 15084 w 1289089"/>
              <a:gd name="connsiteY4" fmla="*/ 1092203 h 1220200"/>
              <a:gd name="connsiteX0" fmla="*/ 15284 w 1289289"/>
              <a:gd name="connsiteY0" fmla="*/ 1019701 h 1147698"/>
              <a:gd name="connsiteX1" fmla="*/ 564801 w 1289289"/>
              <a:gd name="connsiteY1" fmla="*/ 129029 h 1147698"/>
              <a:gd name="connsiteX2" fmla="*/ 683067 w 1289289"/>
              <a:gd name="connsiteY2" fmla="*/ 142308 h 1147698"/>
              <a:gd name="connsiteX3" fmla="*/ 1289289 w 1289289"/>
              <a:gd name="connsiteY3" fmla="*/ 1147698 h 1147698"/>
              <a:gd name="connsiteX4" fmla="*/ 15284 w 1289289"/>
              <a:gd name="connsiteY4" fmla="*/ 1019701 h 1147698"/>
              <a:gd name="connsiteX0" fmla="*/ 15284 w 1289289"/>
              <a:gd name="connsiteY0" fmla="*/ 983373 h 1111370"/>
              <a:gd name="connsiteX1" fmla="*/ 564801 w 1289289"/>
              <a:gd name="connsiteY1" fmla="*/ 92701 h 1111370"/>
              <a:gd name="connsiteX2" fmla="*/ 683067 w 1289289"/>
              <a:gd name="connsiteY2" fmla="*/ 105980 h 1111370"/>
              <a:gd name="connsiteX3" fmla="*/ 1289289 w 1289289"/>
              <a:gd name="connsiteY3" fmla="*/ 1111370 h 1111370"/>
              <a:gd name="connsiteX4" fmla="*/ 15284 w 1289289"/>
              <a:gd name="connsiteY4" fmla="*/ 983373 h 1111370"/>
              <a:gd name="connsiteX0" fmla="*/ 16242 w 1290247"/>
              <a:gd name="connsiteY0" fmla="*/ 983373 h 1111370"/>
              <a:gd name="connsiteX1" fmla="*/ 565759 w 1290247"/>
              <a:gd name="connsiteY1" fmla="*/ 92701 h 1111370"/>
              <a:gd name="connsiteX2" fmla="*/ 684025 w 1290247"/>
              <a:gd name="connsiteY2" fmla="*/ 105980 h 1111370"/>
              <a:gd name="connsiteX3" fmla="*/ 1290247 w 1290247"/>
              <a:gd name="connsiteY3" fmla="*/ 1111370 h 1111370"/>
              <a:gd name="connsiteX4" fmla="*/ 16242 w 1290247"/>
              <a:gd name="connsiteY4" fmla="*/ 983373 h 1111370"/>
              <a:gd name="connsiteX0" fmla="*/ 0 w 1274005"/>
              <a:gd name="connsiteY0" fmla="*/ 983373 h 1111370"/>
              <a:gd name="connsiteX1" fmla="*/ 549517 w 1274005"/>
              <a:gd name="connsiteY1" fmla="*/ 92701 h 1111370"/>
              <a:gd name="connsiteX2" fmla="*/ 667783 w 1274005"/>
              <a:gd name="connsiteY2" fmla="*/ 105980 h 1111370"/>
              <a:gd name="connsiteX3" fmla="*/ 1274005 w 1274005"/>
              <a:gd name="connsiteY3" fmla="*/ 1111370 h 1111370"/>
              <a:gd name="connsiteX4" fmla="*/ 0 w 1274005"/>
              <a:gd name="connsiteY4" fmla="*/ 983373 h 1111370"/>
              <a:gd name="connsiteX0" fmla="*/ 0 w 1274005"/>
              <a:gd name="connsiteY0" fmla="*/ 972764 h 1100761"/>
              <a:gd name="connsiteX1" fmla="*/ 524276 w 1274005"/>
              <a:gd name="connsiteY1" fmla="*/ 112898 h 1100761"/>
              <a:gd name="connsiteX2" fmla="*/ 667783 w 1274005"/>
              <a:gd name="connsiteY2" fmla="*/ 95371 h 1100761"/>
              <a:gd name="connsiteX3" fmla="*/ 1274005 w 1274005"/>
              <a:gd name="connsiteY3" fmla="*/ 1100761 h 1100761"/>
              <a:gd name="connsiteX4" fmla="*/ 0 w 1274005"/>
              <a:gd name="connsiteY4" fmla="*/ 972764 h 1100761"/>
              <a:gd name="connsiteX0" fmla="*/ 0 w 1274005"/>
              <a:gd name="connsiteY0" fmla="*/ 971972 h 1099969"/>
              <a:gd name="connsiteX1" fmla="*/ 524276 w 1274005"/>
              <a:gd name="connsiteY1" fmla="*/ 112106 h 1099969"/>
              <a:gd name="connsiteX2" fmla="*/ 667783 w 1274005"/>
              <a:gd name="connsiteY2" fmla="*/ 94579 h 1099969"/>
              <a:gd name="connsiteX3" fmla="*/ 1274005 w 1274005"/>
              <a:gd name="connsiteY3" fmla="*/ 1099969 h 1099969"/>
              <a:gd name="connsiteX4" fmla="*/ 0 w 1274005"/>
              <a:gd name="connsiteY4" fmla="*/ 971972 h 1099969"/>
              <a:gd name="connsiteX0" fmla="*/ 0 w 1274005"/>
              <a:gd name="connsiteY0" fmla="*/ 965402 h 1093399"/>
              <a:gd name="connsiteX1" fmla="*/ 524276 w 1274005"/>
              <a:gd name="connsiteY1" fmla="*/ 105536 h 1093399"/>
              <a:gd name="connsiteX2" fmla="*/ 674791 w 1274005"/>
              <a:gd name="connsiteY2" fmla="*/ 97657 h 1093399"/>
              <a:gd name="connsiteX3" fmla="*/ 1274005 w 1274005"/>
              <a:gd name="connsiteY3" fmla="*/ 1093399 h 1093399"/>
              <a:gd name="connsiteX4" fmla="*/ 0 w 1274005"/>
              <a:gd name="connsiteY4" fmla="*/ 965402 h 1093399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74005 w 1274005"/>
              <a:gd name="connsiteY3" fmla="*/ 1085092 h 1085092"/>
              <a:gd name="connsiteX4" fmla="*/ 0 w 1274005"/>
              <a:gd name="connsiteY4" fmla="*/ 957095 h 1085092"/>
              <a:gd name="connsiteX0" fmla="*/ 0 w 1274005"/>
              <a:gd name="connsiteY0" fmla="*/ 957095 h 1085092"/>
              <a:gd name="connsiteX1" fmla="*/ 524276 w 1274005"/>
              <a:gd name="connsiteY1" fmla="*/ 97229 h 1085092"/>
              <a:gd name="connsiteX2" fmla="*/ 674791 w 1274005"/>
              <a:gd name="connsiteY2" fmla="*/ 89350 h 1085092"/>
              <a:gd name="connsiteX3" fmla="*/ 1217518 w 1274005"/>
              <a:gd name="connsiteY3" fmla="*/ 956420 h 1085092"/>
              <a:gd name="connsiteX4" fmla="*/ 1274005 w 1274005"/>
              <a:gd name="connsiteY4" fmla="*/ 1085092 h 1085092"/>
              <a:gd name="connsiteX5" fmla="*/ 0 w 1274005"/>
              <a:gd name="connsiteY5" fmla="*/ 957095 h 1085092"/>
              <a:gd name="connsiteX0" fmla="*/ 0 w 1239372"/>
              <a:gd name="connsiteY0" fmla="*/ 957095 h 1088139"/>
              <a:gd name="connsiteX1" fmla="*/ 524276 w 1239372"/>
              <a:gd name="connsiteY1" fmla="*/ 97229 h 1088139"/>
              <a:gd name="connsiteX2" fmla="*/ 674791 w 1239372"/>
              <a:gd name="connsiteY2" fmla="*/ 89350 h 1088139"/>
              <a:gd name="connsiteX3" fmla="*/ 1217518 w 1239372"/>
              <a:gd name="connsiteY3" fmla="*/ 956420 h 1088139"/>
              <a:gd name="connsiteX4" fmla="*/ 1239372 w 1239372"/>
              <a:gd name="connsiteY4" fmla="*/ 1088139 h 1088139"/>
              <a:gd name="connsiteX5" fmla="*/ 0 w 1239372"/>
              <a:gd name="connsiteY5" fmla="*/ 957095 h 1088139"/>
              <a:gd name="connsiteX0" fmla="*/ 0 w 1255895"/>
              <a:gd name="connsiteY0" fmla="*/ 957095 h 1087474"/>
              <a:gd name="connsiteX1" fmla="*/ 524276 w 1255895"/>
              <a:gd name="connsiteY1" fmla="*/ 97229 h 1087474"/>
              <a:gd name="connsiteX2" fmla="*/ 674791 w 1255895"/>
              <a:gd name="connsiteY2" fmla="*/ 89350 h 1087474"/>
              <a:gd name="connsiteX3" fmla="*/ 1217518 w 1255895"/>
              <a:gd name="connsiteY3" fmla="*/ 956420 h 1087474"/>
              <a:gd name="connsiteX4" fmla="*/ 1255895 w 1255895"/>
              <a:gd name="connsiteY4" fmla="*/ 1087474 h 1087474"/>
              <a:gd name="connsiteX5" fmla="*/ 0 w 1255895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7474"/>
              <a:gd name="connsiteX1" fmla="*/ 524276 w 1262004"/>
              <a:gd name="connsiteY1" fmla="*/ 97229 h 1087474"/>
              <a:gd name="connsiteX2" fmla="*/ 674791 w 1262004"/>
              <a:gd name="connsiteY2" fmla="*/ 89350 h 1087474"/>
              <a:gd name="connsiteX3" fmla="*/ 1217518 w 1262004"/>
              <a:gd name="connsiteY3" fmla="*/ 956420 h 1087474"/>
              <a:gd name="connsiteX4" fmla="*/ 1255895 w 1262004"/>
              <a:gd name="connsiteY4" fmla="*/ 1087474 h 1087474"/>
              <a:gd name="connsiteX5" fmla="*/ 0 w 1262004"/>
              <a:gd name="connsiteY5" fmla="*/ 957095 h 1087474"/>
              <a:gd name="connsiteX0" fmla="*/ 0 w 1262004"/>
              <a:gd name="connsiteY0" fmla="*/ 957095 h 1088788"/>
              <a:gd name="connsiteX1" fmla="*/ 524276 w 1262004"/>
              <a:gd name="connsiteY1" fmla="*/ 97229 h 1088788"/>
              <a:gd name="connsiteX2" fmla="*/ 674791 w 1262004"/>
              <a:gd name="connsiteY2" fmla="*/ 89350 h 1088788"/>
              <a:gd name="connsiteX3" fmla="*/ 1217518 w 1262004"/>
              <a:gd name="connsiteY3" fmla="*/ 956420 h 1088788"/>
              <a:gd name="connsiteX4" fmla="*/ 1255895 w 1262004"/>
              <a:gd name="connsiteY4" fmla="*/ 1087474 h 1088788"/>
              <a:gd name="connsiteX5" fmla="*/ 0 w 1262004"/>
              <a:gd name="connsiteY5" fmla="*/ 957095 h 1088788"/>
              <a:gd name="connsiteX0" fmla="*/ 0 w 1262004"/>
              <a:gd name="connsiteY0" fmla="*/ 994670 h 1126363"/>
              <a:gd name="connsiteX1" fmla="*/ 524276 w 1262004"/>
              <a:gd name="connsiteY1" fmla="*/ 134804 h 1126363"/>
              <a:gd name="connsiteX2" fmla="*/ 763837 w 1262004"/>
              <a:gd name="connsiteY2" fmla="*/ 74328 h 1126363"/>
              <a:gd name="connsiteX3" fmla="*/ 1217518 w 1262004"/>
              <a:gd name="connsiteY3" fmla="*/ 993995 h 1126363"/>
              <a:gd name="connsiteX4" fmla="*/ 1255895 w 1262004"/>
              <a:gd name="connsiteY4" fmla="*/ 1125049 h 1126363"/>
              <a:gd name="connsiteX5" fmla="*/ 0 w 1262004"/>
              <a:gd name="connsiteY5" fmla="*/ 994670 h 1126363"/>
              <a:gd name="connsiteX0" fmla="*/ 0 w 1262004"/>
              <a:gd name="connsiteY0" fmla="*/ 994670 h 1126363"/>
              <a:gd name="connsiteX1" fmla="*/ 524276 w 1262004"/>
              <a:gd name="connsiteY1" fmla="*/ 134804 h 1126363"/>
              <a:gd name="connsiteX2" fmla="*/ 763837 w 1262004"/>
              <a:gd name="connsiteY2" fmla="*/ 74328 h 1126363"/>
              <a:gd name="connsiteX3" fmla="*/ 1217518 w 1262004"/>
              <a:gd name="connsiteY3" fmla="*/ 993995 h 1126363"/>
              <a:gd name="connsiteX4" fmla="*/ 1255895 w 1262004"/>
              <a:gd name="connsiteY4" fmla="*/ 1125049 h 1126363"/>
              <a:gd name="connsiteX5" fmla="*/ 0 w 1262004"/>
              <a:gd name="connsiteY5" fmla="*/ 994670 h 1126363"/>
              <a:gd name="connsiteX0" fmla="*/ 0 w 1262004"/>
              <a:gd name="connsiteY0" fmla="*/ 1013182 h 1144875"/>
              <a:gd name="connsiteX1" fmla="*/ 622138 w 1262004"/>
              <a:gd name="connsiteY1" fmla="*/ 90675 h 1144875"/>
              <a:gd name="connsiteX2" fmla="*/ 763837 w 1262004"/>
              <a:gd name="connsiteY2" fmla="*/ 92840 h 1144875"/>
              <a:gd name="connsiteX3" fmla="*/ 1217518 w 1262004"/>
              <a:gd name="connsiteY3" fmla="*/ 1012507 h 1144875"/>
              <a:gd name="connsiteX4" fmla="*/ 1255895 w 1262004"/>
              <a:gd name="connsiteY4" fmla="*/ 1143561 h 1144875"/>
              <a:gd name="connsiteX5" fmla="*/ 0 w 1262004"/>
              <a:gd name="connsiteY5" fmla="*/ 1013182 h 1144875"/>
              <a:gd name="connsiteX0" fmla="*/ 0 w 1262004"/>
              <a:gd name="connsiteY0" fmla="*/ 1013182 h 1144875"/>
              <a:gd name="connsiteX1" fmla="*/ 622138 w 1262004"/>
              <a:gd name="connsiteY1" fmla="*/ 90675 h 1144875"/>
              <a:gd name="connsiteX2" fmla="*/ 763837 w 1262004"/>
              <a:gd name="connsiteY2" fmla="*/ 92840 h 1144875"/>
              <a:gd name="connsiteX3" fmla="*/ 1217518 w 1262004"/>
              <a:gd name="connsiteY3" fmla="*/ 1012507 h 1144875"/>
              <a:gd name="connsiteX4" fmla="*/ 1255895 w 1262004"/>
              <a:gd name="connsiteY4" fmla="*/ 1143561 h 1144875"/>
              <a:gd name="connsiteX5" fmla="*/ 0 w 1262004"/>
              <a:gd name="connsiteY5" fmla="*/ 1013182 h 1144875"/>
              <a:gd name="connsiteX0" fmla="*/ 0 w 1262004"/>
              <a:gd name="connsiteY0" fmla="*/ 994545 h 1126238"/>
              <a:gd name="connsiteX1" fmla="*/ 622138 w 1262004"/>
              <a:gd name="connsiteY1" fmla="*/ 72038 h 1126238"/>
              <a:gd name="connsiteX2" fmla="*/ 763837 w 1262004"/>
              <a:gd name="connsiteY2" fmla="*/ 74203 h 1126238"/>
              <a:gd name="connsiteX3" fmla="*/ 1217518 w 1262004"/>
              <a:gd name="connsiteY3" fmla="*/ 993870 h 1126238"/>
              <a:gd name="connsiteX4" fmla="*/ 1255895 w 1262004"/>
              <a:gd name="connsiteY4" fmla="*/ 1124924 h 1126238"/>
              <a:gd name="connsiteX5" fmla="*/ 0 w 1262004"/>
              <a:gd name="connsiteY5" fmla="*/ 994545 h 1126238"/>
              <a:gd name="connsiteX0" fmla="*/ 0 w 1262004"/>
              <a:gd name="connsiteY0" fmla="*/ 1006208 h 1137901"/>
              <a:gd name="connsiteX1" fmla="*/ 622138 w 1262004"/>
              <a:gd name="connsiteY1" fmla="*/ 83701 h 1137901"/>
              <a:gd name="connsiteX2" fmla="*/ 763837 w 1262004"/>
              <a:gd name="connsiteY2" fmla="*/ 85866 h 1137901"/>
              <a:gd name="connsiteX3" fmla="*/ 1217518 w 1262004"/>
              <a:gd name="connsiteY3" fmla="*/ 1005533 h 1137901"/>
              <a:gd name="connsiteX4" fmla="*/ 1255895 w 1262004"/>
              <a:gd name="connsiteY4" fmla="*/ 1136587 h 1137901"/>
              <a:gd name="connsiteX5" fmla="*/ 0 w 1262004"/>
              <a:gd name="connsiteY5" fmla="*/ 1006208 h 1137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62004" h="1137901">
                <a:moveTo>
                  <a:pt x="0" y="1006208"/>
                </a:moveTo>
                <a:cubicBezTo>
                  <a:pt x="70072" y="876199"/>
                  <a:pt x="461697" y="309251"/>
                  <a:pt x="622138" y="83701"/>
                </a:cubicBezTo>
                <a:cubicBezTo>
                  <a:pt x="693818" y="-15917"/>
                  <a:pt x="698602" y="-40073"/>
                  <a:pt x="763837" y="85866"/>
                </a:cubicBezTo>
                <a:cubicBezTo>
                  <a:pt x="948009" y="387446"/>
                  <a:pt x="1052715" y="659239"/>
                  <a:pt x="1217518" y="1005533"/>
                </a:cubicBezTo>
                <a:cubicBezTo>
                  <a:pt x="1230310" y="1049218"/>
                  <a:pt x="1278932" y="1119596"/>
                  <a:pt x="1255895" y="1136587"/>
                </a:cubicBezTo>
                <a:cubicBezTo>
                  <a:pt x="1220219" y="1150545"/>
                  <a:pt x="418632" y="1049668"/>
                  <a:pt x="0" y="10062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F0E444C7-BDCF-10F9-EA3D-1D8A56AE2ACF}"/>
              </a:ext>
            </a:extLst>
          </p:cNvPr>
          <p:cNvSpPr/>
          <p:nvPr/>
        </p:nvSpPr>
        <p:spPr>
          <a:xfrm rot="2913124">
            <a:off x="-143825" y="1465002"/>
            <a:ext cx="1029192" cy="1012600"/>
          </a:xfrm>
          <a:custGeom>
            <a:avLst/>
            <a:gdLst>
              <a:gd name="connsiteX0" fmla="*/ 163665 w 1103812"/>
              <a:gd name="connsiteY0" fmla="*/ 166268 h 1086017"/>
              <a:gd name="connsiteX1" fmla="*/ 509723 w 1103812"/>
              <a:gd name="connsiteY1" fmla="*/ 137 h 1086017"/>
              <a:gd name="connsiteX2" fmla="*/ 950595 w 1103812"/>
              <a:gd name="connsiteY2" fmla="*/ 146718 h 1086017"/>
              <a:gd name="connsiteX3" fmla="*/ 1059140 w 1103812"/>
              <a:gd name="connsiteY3" fmla="*/ 754840 h 1086017"/>
              <a:gd name="connsiteX4" fmla="*/ 599836 w 1103812"/>
              <a:gd name="connsiteY4" fmla="*/ 1081095 h 1086017"/>
              <a:gd name="connsiteX5" fmla="*/ 551294 w 1103812"/>
              <a:gd name="connsiteY5" fmla="*/ 1086017 h 1086017"/>
              <a:gd name="connsiteX6" fmla="*/ 9259 w 1103812"/>
              <a:gd name="connsiteY6" fmla="*/ 607343 h 1086017"/>
              <a:gd name="connsiteX7" fmla="*/ 4296 w 1103812"/>
              <a:gd name="connsiteY7" fmla="*/ 586213 h 1086017"/>
              <a:gd name="connsiteX8" fmla="*/ 163665 w 1103812"/>
              <a:gd name="connsiteY8" fmla="*/ 166268 h 1086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03812" h="1086017">
                <a:moveTo>
                  <a:pt x="163665" y="166268"/>
                </a:moveTo>
                <a:cubicBezTo>
                  <a:pt x="229167" y="71440"/>
                  <a:pt x="378568" y="3395"/>
                  <a:pt x="509723" y="137"/>
                </a:cubicBezTo>
                <a:cubicBezTo>
                  <a:pt x="640878" y="-3122"/>
                  <a:pt x="855767" y="51889"/>
                  <a:pt x="950595" y="146718"/>
                </a:cubicBezTo>
                <a:cubicBezTo>
                  <a:pt x="1045423" y="241546"/>
                  <a:pt x="1172535" y="537478"/>
                  <a:pt x="1059140" y="754840"/>
                </a:cubicBezTo>
                <a:cubicBezTo>
                  <a:pt x="939268" y="949022"/>
                  <a:pt x="757431" y="1053066"/>
                  <a:pt x="599836" y="1081095"/>
                </a:cubicBezTo>
                <a:lnTo>
                  <a:pt x="551294" y="1086017"/>
                </a:lnTo>
                <a:lnTo>
                  <a:pt x="9259" y="607343"/>
                </a:lnTo>
                <a:lnTo>
                  <a:pt x="4296" y="586213"/>
                </a:lnTo>
                <a:cubicBezTo>
                  <a:pt x="-24461" y="355002"/>
                  <a:pt x="98164" y="261096"/>
                  <a:pt x="163665" y="166268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7" name="Freeform 9">
            <a:extLst>
              <a:ext uri="{FF2B5EF4-FFF2-40B4-BE49-F238E27FC236}">
                <a16:creationId xmlns:a16="http://schemas.microsoft.com/office/drawing/2014/main" id="{27A44CC9-DC63-CC79-6872-1D73B28CA69D}"/>
              </a:ext>
            </a:extLst>
          </p:cNvPr>
          <p:cNvSpPr/>
          <p:nvPr/>
        </p:nvSpPr>
        <p:spPr>
          <a:xfrm rot="1803749" flipH="1">
            <a:off x="2425665" y="1620126"/>
            <a:ext cx="1320623" cy="722418"/>
          </a:xfrm>
          <a:custGeom>
            <a:avLst/>
            <a:gdLst>
              <a:gd name="connsiteX0" fmla="*/ 735845 w 2315009"/>
              <a:gd name="connsiteY0" fmla="*/ 1198094 h 1266376"/>
              <a:gd name="connsiteX1" fmla="*/ 1706063 w 2315009"/>
              <a:gd name="connsiteY1" fmla="*/ 1198581 h 1266376"/>
              <a:gd name="connsiteX2" fmla="*/ 2290513 w 2315009"/>
              <a:gd name="connsiteY2" fmla="*/ 429320 h 1266376"/>
              <a:gd name="connsiteX3" fmla="*/ 2315009 w 2315009"/>
              <a:gd name="connsiteY3" fmla="*/ 266726 h 1266376"/>
              <a:gd name="connsiteX4" fmla="*/ 1828072 w 2315009"/>
              <a:gd name="connsiteY4" fmla="*/ 145194 h 1266376"/>
              <a:gd name="connsiteX5" fmla="*/ 1824945 w 2315009"/>
              <a:gd name="connsiteY5" fmla="*/ 166186 h 1266376"/>
              <a:gd name="connsiteX6" fmla="*/ 1574870 w 2315009"/>
              <a:gd name="connsiteY6" fmla="*/ 686358 h 1266376"/>
              <a:gd name="connsiteX7" fmla="*/ 780663 w 2315009"/>
              <a:gd name="connsiteY7" fmla="*/ 642497 h 1266376"/>
              <a:gd name="connsiteX8" fmla="*/ 485404 w 2315009"/>
              <a:gd name="connsiteY8" fmla="*/ 0 h 1266376"/>
              <a:gd name="connsiteX9" fmla="*/ 0 w 2315009"/>
              <a:gd name="connsiteY9" fmla="*/ 76647 h 1266376"/>
              <a:gd name="connsiteX10" fmla="*/ 87283 w 2315009"/>
              <a:gd name="connsiteY10" fmla="*/ 504176 h 1266376"/>
              <a:gd name="connsiteX11" fmla="*/ 511250 w 2315009"/>
              <a:gd name="connsiteY11" fmla="*/ 1122860 h 1266376"/>
              <a:gd name="connsiteX12" fmla="*/ 735845 w 2315009"/>
              <a:gd name="connsiteY12" fmla="*/ 1198094 h 126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315009" h="1266376">
                <a:moveTo>
                  <a:pt x="735845" y="1198094"/>
                </a:moveTo>
                <a:cubicBezTo>
                  <a:pt x="1010251" y="1267877"/>
                  <a:pt x="1408984" y="1307991"/>
                  <a:pt x="1706063" y="1198581"/>
                </a:cubicBezTo>
                <a:cubicBezTo>
                  <a:pt x="2088905" y="1025678"/>
                  <a:pt x="2230788" y="730915"/>
                  <a:pt x="2290513" y="429320"/>
                </a:cubicBezTo>
                <a:lnTo>
                  <a:pt x="2315009" y="266726"/>
                </a:lnTo>
                <a:lnTo>
                  <a:pt x="1828072" y="145194"/>
                </a:lnTo>
                <a:lnTo>
                  <a:pt x="1824945" y="166186"/>
                </a:lnTo>
                <a:cubicBezTo>
                  <a:pt x="1787301" y="421216"/>
                  <a:pt x="1755260" y="595210"/>
                  <a:pt x="1574870" y="686358"/>
                </a:cubicBezTo>
                <a:cubicBezTo>
                  <a:pt x="1373457" y="817883"/>
                  <a:pt x="962240" y="756891"/>
                  <a:pt x="780663" y="642497"/>
                </a:cubicBezTo>
                <a:cubicBezTo>
                  <a:pt x="599085" y="528104"/>
                  <a:pt x="524005" y="279592"/>
                  <a:pt x="485404" y="0"/>
                </a:cubicBezTo>
                <a:lnTo>
                  <a:pt x="0" y="76647"/>
                </a:lnTo>
                <a:cubicBezTo>
                  <a:pt x="9850" y="208657"/>
                  <a:pt x="37847" y="312521"/>
                  <a:pt x="87283" y="504176"/>
                </a:cubicBezTo>
                <a:cubicBezTo>
                  <a:pt x="136719" y="695831"/>
                  <a:pt x="253906" y="936898"/>
                  <a:pt x="511250" y="1122860"/>
                </a:cubicBezTo>
                <a:cubicBezTo>
                  <a:pt x="566721" y="1148275"/>
                  <a:pt x="644376" y="1174833"/>
                  <a:pt x="735845" y="119809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1F3292-111C-E2F8-FF24-E49D1470767B}"/>
              </a:ext>
            </a:extLst>
          </p:cNvPr>
          <p:cNvSpPr/>
          <p:nvPr/>
        </p:nvSpPr>
        <p:spPr>
          <a:xfrm rot="235225">
            <a:off x="1160881" y="-14733"/>
            <a:ext cx="1073939" cy="938762"/>
          </a:xfrm>
          <a:custGeom>
            <a:avLst/>
            <a:gdLst>
              <a:gd name="connsiteX0" fmla="*/ 116626 w 1073939"/>
              <a:gd name="connsiteY0" fmla="*/ 42474 h 938762"/>
              <a:gd name="connsiteX1" fmla="*/ 360402 w 1073939"/>
              <a:gd name="connsiteY1" fmla="*/ 25768 h 938762"/>
              <a:gd name="connsiteX2" fmla="*/ 382210 w 1073939"/>
              <a:gd name="connsiteY2" fmla="*/ 40203 h 938762"/>
              <a:gd name="connsiteX3" fmla="*/ 433813 w 1073939"/>
              <a:gd name="connsiteY3" fmla="*/ 79471 h 938762"/>
              <a:gd name="connsiteX4" fmla="*/ 445676 w 1073939"/>
              <a:gd name="connsiteY4" fmla="*/ 19924 h 938762"/>
              <a:gd name="connsiteX5" fmla="*/ 736402 w 1073939"/>
              <a:gd name="connsiteY5" fmla="*/ 0 h 938762"/>
              <a:gd name="connsiteX6" fmla="*/ 738744 w 1073939"/>
              <a:gd name="connsiteY6" fmla="*/ 15451 h 938762"/>
              <a:gd name="connsiteX7" fmla="*/ 733683 w 1073939"/>
              <a:gd name="connsiteY7" fmla="*/ 130503 h 938762"/>
              <a:gd name="connsiteX8" fmla="*/ 851462 w 1073939"/>
              <a:gd name="connsiteY8" fmla="*/ 27528 h 938762"/>
              <a:gd name="connsiteX9" fmla="*/ 1038245 w 1073939"/>
              <a:gd name="connsiteY9" fmla="*/ 137365 h 938762"/>
              <a:gd name="connsiteX10" fmla="*/ 1013858 w 1073939"/>
              <a:gd name="connsiteY10" fmla="*/ 293225 h 938762"/>
              <a:gd name="connsiteX11" fmla="*/ 922561 w 1073939"/>
              <a:gd name="connsiteY11" fmla="*/ 404471 h 938762"/>
              <a:gd name="connsiteX12" fmla="*/ 1048772 w 1073939"/>
              <a:gd name="connsiteY12" fmla="*/ 515908 h 938762"/>
              <a:gd name="connsiteX13" fmla="*/ 1063394 w 1073939"/>
              <a:gd name="connsiteY13" fmla="*/ 687772 h 938762"/>
              <a:gd name="connsiteX14" fmla="*/ 894745 w 1073939"/>
              <a:gd name="connsiteY14" fmla="*/ 763034 h 938762"/>
              <a:gd name="connsiteX15" fmla="*/ 749105 w 1073939"/>
              <a:gd name="connsiteY15" fmla="*/ 683479 h 938762"/>
              <a:gd name="connsiteX16" fmla="*/ 723287 w 1073939"/>
              <a:gd name="connsiteY16" fmla="*/ 890195 h 938762"/>
              <a:gd name="connsiteX17" fmla="*/ 535208 w 1073939"/>
              <a:gd name="connsiteY17" fmla="*/ 919713 h 938762"/>
              <a:gd name="connsiteX18" fmla="*/ 461086 w 1073939"/>
              <a:gd name="connsiteY18" fmla="*/ 768348 h 938762"/>
              <a:gd name="connsiteX19" fmla="*/ 308965 w 1073939"/>
              <a:gd name="connsiteY19" fmla="*/ 921964 h 938762"/>
              <a:gd name="connsiteX20" fmla="*/ 154434 w 1073939"/>
              <a:gd name="connsiteY20" fmla="*/ 770805 h 938762"/>
              <a:gd name="connsiteX21" fmla="*/ 232675 w 1073939"/>
              <a:gd name="connsiteY21" fmla="*/ 586171 h 938762"/>
              <a:gd name="connsiteX22" fmla="*/ 58947 w 1073939"/>
              <a:gd name="connsiteY22" fmla="*/ 559997 h 938762"/>
              <a:gd name="connsiteX23" fmla="*/ 38864 w 1073939"/>
              <a:gd name="connsiteY23" fmla="*/ 359320 h 938762"/>
              <a:gd name="connsiteX24" fmla="*/ 227406 w 1073939"/>
              <a:gd name="connsiteY24" fmla="*/ 313008 h 938762"/>
              <a:gd name="connsiteX25" fmla="*/ 109433 w 1073939"/>
              <a:gd name="connsiteY25" fmla="*/ 158160 h 938762"/>
              <a:gd name="connsiteX26" fmla="*/ 108567 w 1073939"/>
              <a:gd name="connsiteY26" fmla="*/ 62781 h 938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1073939" h="938762">
                <a:moveTo>
                  <a:pt x="116626" y="42474"/>
                </a:moveTo>
                <a:lnTo>
                  <a:pt x="360402" y="25768"/>
                </a:lnTo>
                <a:lnTo>
                  <a:pt x="382210" y="40203"/>
                </a:lnTo>
                <a:cubicBezTo>
                  <a:pt x="399411" y="53292"/>
                  <a:pt x="411025" y="64955"/>
                  <a:pt x="433813" y="79471"/>
                </a:cubicBezTo>
                <a:lnTo>
                  <a:pt x="445676" y="19924"/>
                </a:lnTo>
                <a:lnTo>
                  <a:pt x="736402" y="0"/>
                </a:lnTo>
                <a:lnTo>
                  <a:pt x="738744" y="15451"/>
                </a:lnTo>
                <a:cubicBezTo>
                  <a:pt x="740843" y="47691"/>
                  <a:pt x="737952" y="81895"/>
                  <a:pt x="733683" y="130503"/>
                </a:cubicBezTo>
                <a:cubicBezTo>
                  <a:pt x="777200" y="79100"/>
                  <a:pt x="784283" y="58006"/>
                  <a:pt x="851462" y="27528"/>
                </a:cubicBezTo>
                <a:cubicBezTo>
                  <a:pt x="918642" y="-2950"/>
                  <a:pt x="1041539" y="96775"/>
                  <a:pt x="1038245" y="137365"/>
                </a:cubicBezTo>
                <a:cubicBezTo>
                  <a:pt x="1049693" y="189636"/>
                  <a:pt x="1042768" y="237385"/>
                  <a:pt x="1013858" y="293225"/>
                </a:cubicBezTo>
                <a:cubicBezTo>
                  <a:pt x="987424" y="341767"/>
                  <a:pt x="962532" y="359849"/>
                  <a:pt x="922561" y="404471"/>
                </a:cubicBezTo>
                <a:cubicBezTo>
                  <a:pt x="940459" y="413886"/>
                  <a:pt x="1004648" y="462749"/>
                  <a:pt x="1048772" y="515908"/>
                </a:cubicBezTo>
                <a:cubicBezTo>
                  <a:pt x="1075775" y="564054"/>
                  <a:pt x="1081693" y="631381"/>
                  <a:pt x="1063394" y="687772"/>
                </a:cubicBezTo>
                <a:cubicBezTo>
                  <a:pt x="1045094" y="744164"/>
                  <a:pt x="943912" y="768662"/>
                  <a:pt x="894745" y="763034"/>
                </a:cubicBezTo>
                <a:cubicBezTo>
                  <a:pt x="823464" y="761553"/>
                  <a:pt x="807492" y="710117"/>
                  <a:pt x="749105" y="683479"/>
                </a:cubicBezTo>
                <a:cubicBezTo>
                  <a:pt x="753617" y="795980"/>
                  <a:pt x="758816" y="822902"/>
                  <a:pt x="723287" y="890195"/>
                </a:cubicBezTo>
                <a:cubicBezTo>
                  <a:pt x="696549" y="939560"/>
                  <a:pt x="569323" y="954689"/>
                  <a:pt x="535208" y="919713"/>
                </a:cubicBezTo>
                <a:cubicBezTo>
                  <a:pt x="485554" y="868683"/>
                  <a:pt x="492244" y="837693"/>
                  <a:pt x="461086" y="768348"/>
                </a:cubicBezTo>
                <a:cubicBezTo>
                  <a:pt x="426014" y="824442"/>
                  <a:pt x="368908" y="887999"/>
                  <a:pt x="308965" y="921964"/>
                </a:cubicBezTo>
                <a:cubicBezTo>
                  <a:pt x="233800" y="967662"/>
                  <a:pt x="153848" y="842366"/>
                  <a:pt x="154434" y="770805"/>
                </a:cubicBezTo>
                <a:cubicBezTo>
                  <a:pt x="173928" y="646383"/>
                  <a:pt x="202223" y="671249"/>
                  <a:pt x="232675" y="586171"/>
                </a:cubicBezTo>
                <a:cubicBezTo>
                  <a:pt x="104568" y="594309"/>
                  <a:pt x="95720" y="578728"/>
                  <a:pt x="58947" y="559997"/>
                </a:cubicBezTo>
                <a:cubicBezTo>
                  <a:pt x="-34081" y="506053"/>
                  <a:pt x="1957" y="403984"/>
                  <a:pt x="38864" y="359320"/>
                </a:cubicBezTo>
                <a:cubicBezTo>
                  <a:pt x="103886" y="320831"/>
                  <a:pt x="124154" y="313120"/>
                  <a:pt x="227406" y="313008"/>
                </a:cubicBezTo>
                <a:cubicBezTo>
                  <a:pt x="144412" y="242186"/>
                  <a:pt x="137791" y="206104"/>
                  <a:pt x="109433" y="158160"/>
                </a:cubicBezTo>
                <a:cubicBezTo>
                  <a:pt x="93011" y="142134"/>
                  <a:pt x="97612" y="98392"/>
                  <a:pt x="108567" y="6278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8786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28">
            <a:extLst>
              <a:ext uri="{FF2B5EF4-FFF2-40B4-BE49-F238E27FC236}">
                <a16:creationId xmlns:a16="http://schemas.microsoft.com/office/drawing/2014/main" id="{F30CBD22-E536-26E8-ADAE-542BAD9C8C92}"/>
              </a:ext>
            </a:extLst>
          </p:cNvPr>
          <p:cNvSpPr/>
          <p:nvPr/>
        </p:nvSpPr>
        <p:spPr>
          <a:xfrm rot="18585563">
            <a:off x="10241755" y="4995728"/>
            <a:ext cx="1858039" cy="1910197"/>
          </a:xfrm>
          <a:custGeom>
            <a:avLst/>
            <a:gdLst>
              <a:gd name="connsiteX0" fmla="*/ 0 w 3153843"/>
              <a:gd name="connsiteY0" fmla="*/ 1576922 h 3153843"/>
              <a:gd name="connsiteX1" fmla="*/ 1576922 w 3153843"/>
              <a:gd name="connsiteY1" fmla="*/ 0 h 3153843"/>
              <a:gd name="connsiteX2" fmla="*/ 3153844 w 3153843"/>
              <a:gd name="connsiteY2" fmla="*/ 1576922 h 3153843"/>
              <a:gd name="connsiteX3" fmla="*/ 1576922 w 3153843"/>
              <a:gd name="connsiteY3" fmla="*/ 3153844 h 3153843"/>
              <a:gd name="connsiteX4" fmla="*/ 0 w 3153843"/>
              <a:gd name="connsiteY4" fmla="*/ 1576922 h 3153843"/>
              <a:gd name="connsiteX0" fmla="*/ 0 w 3207606"/>
              <a:gd name="connsiteY0" fmla="*/ 1617687 h 3194609"/>
              <a:gd name="connsiteX1" fmla="*/ 1576922 w 3207606"/>
              <a:gd name="connsiteY1" fmla="*/ 40765 h 3194609"/>
              <a:gd name="connsiteX2" fmla="*/ 2663353 w 3207606"/>
              <a:gd name="connsiteY2" fmla="*/ 562167 h 3194609"/>
              <a:gd name="connsiteX3" fmla="*/ 3153844 w 3207606"/>
              <a:gd name="connsiteY3" fmla="*/ 1617687 h 3194609"/>
              <a:gd name="connsiteX4" fmla="*/ 1576922 w 3207606"/>
              <a:gd name="connsiteY4" fmla="*/ 3194609 h 3194609"/>
              <a:gd name="connsiteX5" fmla="*/ 0 w 3207606"/>
              <a:gd name="connsiteY5" fmla="*/ 1617687 h 3194609"/>
              <a:gd name="connsiteX0" fmla="*/ 0 w 2981370"/>
              <a:gd name="connsiteY0" fmla="*/ 1617687 h 3199247"/>
              <a:gd name="connsiteX1" fmla="*/ 1576922 w 2981370"/>
              <a:gd name="connsiteY1" fmla="*/ 40765 h 3199247"/>
              <a:gd name="connsiteX2" fmla="*/ 2663353 w 2981370"/>
              <a:gd name="connsiteY2" fmla="*/ 562167 h 3199247"/>
              <a:gd name="connsiteX3" fmla="*/ 2889684 w 2981370"/>
              <a:gd name="connsiteY3" fmla="*/ 2051180 h 3199247"/>
              <a:gd name="connsiteX4" fmla="*/ 1576922 w 2981370"/>
              <a:gd name="connsiteY4" fmla="*/ 3194609 h 3199247"/>
              <a:gd name="connsiteX5" fmla="*/ 0 w 2981370"/>
              <a:gd name="connsiteY5" fmla="*/ 1617687 h 3199247"/>
              <a:gd name="connsiteX0" fmla="*/ 2007 w 2983377"/>
              <a:gd name="connsiteY0" fmla="*/ 1536728 h 3118288"/>
              <a:gd name="connsiteX1" fmla="*/ 1280902 w 2983377"/>
              <a:gd name="connsiteY1" fmla="*/ 47860 h 3118288"/>
              <a:gd name="connsiteX2" fmla="*/ 2665360 w 2983377"/>
              <a:gd name="connsiteY2" fmla="*/ 481208 h 3118288"/>
              <a:gd name="connsiteX3" fmla="*/ 2891691 w 2983377"/>
              <a:gd name="connsiteY3" fmla="*/ 1970221 h 3118288"/>
              <a:gd name="connsiteX4" fmla="*/ 1578929 w 2983377"/>
              <a:gd name="connsiteY4" fmla="*/ 3113650 h 3118288"/>
              <a:gd name="connsiteX5" fmla="*/ 2007 w 2983377"/>
              <a:gd name="connsiteY5" fmla="*/ 1536728 h 3118288"/>
              <a:gd name="connsiteX0" fmla="*/ 2084 w 2942814"/>
              <a:gd name="connsiteY0" fmla="*/ 1709547 h 3125828"/>
              <a:gd name="connsiteX1" fmla="*/ 1240339 w 2942814"/>
              <a:gd name="connsiteY1" fmla="*/ 58119 h 3125828"/>
              <a:gd name="connsiteX2" fmla="*/ 2624797 w 2942814"/>
              <a:gd name="connsiteY2" fmla="*/ 491467 h 3125828"/>
              <a:gd name="connsiteX3" fmla="*/ 2851128 w 2942814"/>
              <a:gd name="connsiteY3" fmla="*/ 1980480 h 3125828"/>
              <a:gd name="connsiteX4" fmla="*/ 1538366 w 2942814"/>
              <a:gd name="connsiteY4" fmla="*/ 3123909 h 3125828"/>
              <a:gd name="connsiteX5" fmla="*/ 2084 w 2942814"/>
              <a:gd name="connsiteY5" fmla="*/ 1709547 h 3125828"/>
              <a:gd name="connsiteX0" fmla="*/ 6378 w 2947108"/>
              <a:gd name="connsiteY0" fmla="*/ 1709547 h 3125828"/>
              <a:gd name="connsiteX1" fmla="*/ 1244633 w 2947108"/>
              <a:gd name="connsiteY1" fmla="*/ 58119 h 3125828"/>
              <a:gd name="connsiteX2" fmla="*/ 2629091 w 2947108"/>
              <a:gd name="connsiteY2" fmla="*/ 491467 h 3125828"/>
              <a:gd name="connsiteX3" fmla="*/ 2855422 w 2947108"/>
              <a:gd name="connsiteY3" fmla="*/ 1980480 h 3125828"/>
              <a:gd name="connsiteX4" fmla="*/ 1542660 w 2947108"/>
              <a:gd name="connsiteY4" fmla="*/ 3123909 h 3125828"/>
              <a:gd name="connsiteX5" fmla="*/ 6378 w 2947108"/>
              <a:gd name="connsiteY5" fmla="*/ 1709547 h 3125828"/>
              <a:gd name="connsiteX0" fmla="*/ 6378 w 2916630"/>
              <a:gd name="connsiteY0" fmla="*/ 1709547 h 3133639"/>
              <a:gd name="connsiteX1" fmla="*/ 1244633 w 2916630"/>
              <a:gd name="connsiteY1" fmla="*/ 58119 h 3133639"/>
              <a:gd name="connsiteX2" fmla="*/ 2629091 w 2916630"/>
              <a:gd name="connsiteY2" fmla="*/ 491467 h 3133639"/>
              <a:gd name="connsiteX3" fmla="*/ 2814782 w 2916630"/>
              <a:gd name="connsiteY3" fmla="*/ 2244640 h 3133639"/>
              <a:gd name="connsiteX4" fmla="*/ 1542660 w 2916630"/>
              <a:gd name="connsiteY4" fmla="*/ 3123909 h 3133639"/>
              <a:gd name="connsiteX5" fmla="*/ 6378 w 2916630"/>
              <a:gd name="connsiteY5" fmla="*/ 1709547 h 3133639"/>
              <a:gd name="connsiteX0" fmla="*/ 5313 w 2915565"/>
              <a:gd name="connsiteY0" fmla="*/ 1643876 h 3067968"/>
              <a:gd name="connsiteX1" fmla="*/ 1094555 w 2915565"/>
              <a:gd name="connsiteY1" fmla="*/ 66954 h 3067968"/>
              <a:gd name="connsiteX2" fmla="*/ 2628026 w 2915565"/>
              <a:gd name="connsiteY2" fmla="*/ 425796 h 3067968"/>
              <a:gd name="connsiteX3" fmla="*/ 2813717 w 2915565"/>
              <a:gd name="connsiteY3" fmla="*/ 2178969 h 3067968"/>
              <a:gd name="connsiteX4" fmla="*/ 1541595 w 2915565"/>
              <a:gd name="connsiteY4" fmla="*/ 3058238 h 3067968"/>
              <a:gd name="connsiteX5" fmla="*/ 5313 w 2915565"/>
              <a:gd name="connsiteY5" fmla="*/ 1643876 h 3067968"/>
              <a:gd name="connsiteX0" fmla="*/ 6134 w 2916386"/>
              <a:gd name="connsiteY0" fmla="*/ 1669190 h 3093282"/>
              <a:gd name="connsiteX1" fmla="*/ 1095376 w 2916386"/>
              <a:gd name="connsiteY1" fmla="*/ 92268 h 3093282"/>
              <a:gd name="connsiteX2" fmla="*/ 2628847 w 2916386"/>
              <a:gd name="connsiteY2" fmla="*/ 451110 h 3093282"/>
              <a:gd name="connsiteX3" fmla="*/ 2814538 w 2916386"/>
              <a:gd name="connsiteY3" fmla="*/ 2204283 h 3093282"/>
              <a:gd name="connsiteX4" fmla="*/ 1542416 w 2916386"/>
              <a:gd name="connsiteY4" fmla="*/ 3083552 h 3093282"/>
              <a:gd name="connsiteX5" fmla="*/ 6134 w 2916386"/>
              <a:gd name="connsiteY5" fmla="*/ 1669190 h 3093282"/>
              <a:gd name="connsiteX0" fmla="*/ 3430 w 2913682"/>
              <a:gd name="connsiteY0" fmla="*/ 1669190 h 3093282"/>
              <a:gd name="connsiteX1" fmla="*/ 1092672 w 2913682"/>
              <a:gd name="connsiteY1" fmla="*/ 92268 h 3093282"/>
              <a:gd name="connsiteX2" fmla="*/ 2626143 w 2913682"/>
              <a:gd name="connsiteY2" fmla="*/ 451110 h 3093282"/>
              <a:gd name="connsiteX3" fmla="*/ 2811834 w 2913682"/>
              <a:gd name="connsiteY3" fmla="*/ 2204283 h 3093282"/>
              <a:gd name="connsiteX4" fmla="*/ 1539712 w 2913682"/>
              <a:gd name="connsiteY4" fmla="*/ 3083552 h 3093282"/>
              <a:gd name="connsiteX5" fmla="*/ 3430 w 2913682"/>
              <a:gd name="connsiteY5" fmla="*/ 1669190 h 3093282"/>
              <a:gd name="connsiteX0" fmla="*/ 856 w 2911108"/>
              <a:gd name="connsiteY0" fmla="*/ 1669190 h 3059971"/>
              <a:gd name="connsiteX1" fmla="*/ 1090098 w 2911108"/>
              <a:gd name="connsiteY1" fmla="*/ 92268 h 3059971"/>
              <a:gd name="connsiteX2" fmla="*/ 2623569 w 2911108"/>
              <a:gd name="connsiteY2" fmla="*/ 451110 h 3059971"/>
              <a:gd name="connsiteX3" fmla="*/ 2809260 w 2911108"/>
              <a:gd name="connsiteY3" fmla="*/ 2204283 h 3059971"/>
              <a:gd name="connsiteX4" fmla="*/ 1245884 w 2911108"/>
              <a:gd name="connsiteY4" fmla="*/ 3049685 h 3059971"/>
              <a:gd name="connsiteX5" fmla="*/ 856 w 2911108"/>
              <a:gd name="connsiteY5" fmla="*/ 1669190 h 3059971"/>
              <a:gd name="connsiteX0" fmla="*/ 856 w 2911108"/>
              <a:gd name="connsiteY0" fmla="*/ 1669190 h 3076084"/>
              <a:gd name="connsiteX1" fmla="*/ 1090098 w 2911108"/>
              <a:gd name="connsiteY1" fmla="*/ 92268 h 3076084"/>
              <a:gd name="connsiteX2" fmla="*/ 2623569 w 2911108"/>
              <a:gd name="connsiteY2" fmla="*/ 451110 h 3076084"/>
              <a:gd name="connsiteX3" fmla="*/ 2809260 w 2911108"/>
              <a:gd name="connsiteY3" fmla="*/ 2204283 h 3076084"/>
              <a:gd name="connsiteX4" fmla="*/ 1245884 w 2911108"/>
              <a:gd name="connsiteY4" fmla="*/ 3049685 h 3076084"/>
              <a:gd name="connsiteX5" fmla="*/ 856 w 2911108"/>
              <a:gd name="connsiteY5" fmla="*/ 1669190 h 3076084"/>
              <a:gd name="connsiteX0" fmla="*/ 27222 w 2937474"/>
              <a:gd name="connsiteY0" fmla="*/ 1577456 h 2984350"/>
              <a:gd name="connsiteX1" fmla="*/ 468921 w 2937474"/>
              <a:gd name="connsiteY1" fmla="*/ 413561 h 2984350"/>
              <a:gd name="connsiteX2" fmla="*/ 1116464 w 2937474"/>
              <a:gd name="connsiteY2" fmla="*/ 534 h 2984350"/>
              <a:gd name="connsiteX3" fmla="*/ 2649935 w 2937474"/>
              <a:gd name="connsiteY3" fmla="*/ 359376 h 2984350"/>
              <a:gd name="connsiteX4" fmla="*/ 2835626 w 2937474"/>
              <a:gd name="connsiteY4" fmla="*/ 2112549 h 2984350"/>
              <a:gd name="connsiteX5" fmla="*/ 1272250 w 2937474"/>
              <a:gd name="connsiteY5" fmla="*/ 2957951 h 2984350"/>
              <a:gd name="connsiteX6" fmla="*/ 27222 w 2937474"/>
              <a:gd name="connsiteY6" fmla="*/ 1577456 h 2984350"/>
              <a:gd name="connsiteX0" fmla="*/ 27222 w 2937474"/>
              <a:gd name="connsiteY0" fmla="*/ 1624714 h 3031608"/>
              <a:gd name="connsiteX1" fmla="*/ 468921 w 2937474"/>
              <a:gd name="connsiteY1" fmla="*/ 460819 h 3031608"/>
              <a:gd name="connsiteX2" fmla="*/ 1428037 w 2937474"/>
              <a:gd name="connsiteY2" fmla="*/ 379 h 3031608"/>
              <a:gd name="connsiteX3" fmla="*/ 2649935 w 2937474"/>
              <a:gd name="connsiteY3" fmla="*/ 406634 h 3031608"/>
              <a:gd name="connsiteX4" fmla="*/ 2835626 w 2937474"/>
              <a:gd name="connsiteY4" fmla="*/ 2159807 h 3031608"/>
              <a:gd name="connsiteX5" fmla="*/ 1272250 w 2937474"/>
              <a:gd name="connsiteY5" fmla="*/ 3005209 h 3031608"/>
              <a:gd name="connsiteX6" fmla="*/ 27222 w 2937474"/>
              <a:gd name="connsiteY6" fmla="*/ 1624714 h 3031608"/>
              <a:gd name="connsiteX0" fmla="*/ 27222 w 3027730"/>
              <a:gd name="connsiteY0" fmla="*/ 1624714 h 3012474"/>
              <a:gd name="connsiteX1" fmla="*/ 468921 w 3027730"/>
              <a:gd name="connsiteY1" fmla="*/ 460819 h 3012474"/>
              <a:gd name="connsiteX2" fmla="*/ 1428037 w 3027730"/>
              <a:gd name="connsiteY2" fmla="*/ 379 h 3012474"/>
              <a:gd name="connsiteX3" fmla="*/ 2649935 w 3027730"/>
              <a:gd name="connsiteY3" fmla="*/ 406634 h 3012474"/>
              <a:gd name="connsiteX4" fmla="*/ 2950772 w 3027730"/>
              <a:gd name="connsiteY4" fmla="*/ 2092073 h 3012474"/>
              <a:gd name="connsiteX5" fmla="*/ 1272250 w 3027730"/>
              <a:gd name="connsiteY5" fmla="*/ 3005209 h 3012474"/>
              <a:gd name="connsiteX6" fmla="*/ 27222 w 3027730"/>
              <a:gd name="connsiteY6" fmla="*/ 1624714 h 3012474"/>
              <a:gd name="connsiteX0" fmla="*/ 27222 w 3027730"/>
              <a:gd name="connsiteY0" fmla="*/ 1624714 h 3018036"/>
              <a:gd name="connsiteX1" fmla="*/ 468921 w 3027730"/>
              <a:gd name="connsiteY1" fmla="*/ 460819 h 3018036"/>
              <a:gd name="connsiteX2" fmla="*/ 1428037 w 3027730"/>
              <a:gd name="connsiteY2" fmla="*/ 379 h 3018036"/>
              <a:gd name="connsiteX3" fmla="*/ 2649935 w 3027730"/>
              <a:gd name="connsiteY3" fmla="*/ 406634 h 3018036"/>
              <a:gd name="connsiteX4" fmla="*/ 2950772 w 3027730"/>
              <a:gd name="connsiteY4" fmla="*/ 2092073 h 3018036"/>
              <a:gd name="connsiteX5" fmla="*/ 1272250 w 3027730"/>
              <a:gd name="connsiteY5" fmla="*/ 3005209 h 3018036"/>
              <a:gd name="connsiteX6" fmla="*/ 27222 w 3027730"/>
              <a:gd name="connsiteY6" fmla="*/ 1624714 h 3018036"/>
              <a:gd name="connsiteX0" fmla="*/ 27222 w 3074585"/>
              <a:gd name="connsiteY0" fmla="*/ 1624714 h 3018036"/>
              <a:gd name="connsiteX1" fmla="*/ 468921 w 3074585"/>
              <a:gd name="connsiteY1" fmla="*/ 460819 h 3018036"/>
              <a:gd name="connsiteX2" fmla="*/ 1428037 w 3074585"/>
              <a:gd name="connsiteY2" fmla="*/ 379 h 3018036"/>
              <a:gd name="connsiteX3" fmla="*/ 2649935 w 3074585"/>
              <a:gd name="connsiteY3" fmla="*/ 406634 h 3018036"/>
              <a:gd name="connsiteX4" fmla="*/ 2950772 w 3074585"/>
              <a:gd name="connsiteY4" fmla="*/ 2092073 h 3018036"/>
              <a:gd name="connsiteX5" fmla="*/ 1272250 w 3074585"/>
              <a:gd name="connsiteY5" fmla="*/ 3005209 h 3018036"/>
              <a:gd name="connsiteX6" fmla="*/ 27222 w 3074585"/>
              <a:gd name="connsiteY6" fmla="*/ 1624714 h 3018036"/>
              <a:gd name="connsiteX0" fmla="*/ 11907 w 3059270"/>
              <a:gd name="connsiteY0" fmla="*/ 1624714 h 3018036"/>
              <a:gd name="connsiteX1" fmla="*/ 453606 w 3059270"/>
              <a:gd name="connsiteY1" fmla="*/ 460819 h 3018036"/>
              <a:gd name="connsiteX2" fmla="*/ 1412722 w 3059270"/>
              <a:gd name="connsiteY2" fmla="*/ 379 h 3018036"/>
              <a:gd name="connsiteX3" fmla="*/ 2634620 w 3059270"/>
              <a:gd name="connsiteY3" fmla="*/ 406634 h 3018036"/>
              <a:gd name="connsiteX4" fmla="*/ 2935457 w 3059270"/>
              <a:gd name="connsiteY4" fmla="*/ 2092073 h 3018036"/>
              <a:gd name="connsiteX5" fmla="*/ 1256935 w 3059270"/>
              <a:gd name="connsiteY5" fmla="*/ 3005209 h 3018036"/>
              <a:gd name="connsiteX6" fmla="*/ 11907 w 3059270"/>
              <a:gd name="connsiteY6" fmla="*/ 1624714 h 3018036"/>
              <a:gd name="connsiteX0" fmla="*/ 11907 w 3045014"/>
              <a:gd name="connsiteY0" fmla="*/ 1624335 h 3017657"/>
              <a:gd name="connsiteX1" fmla="*/ 453606 w 3045014"/>
              <a:gd name="connsiteY1" fmla="*/ 460440 h 3017657"/>
              <a:gd name="connsiteX2" fmla="*/ 1412722 w 3045014"/>
              <a:gd name="connsiteY2" fmla="*/ 0 h 3017657"/>
              <a:gd name="connsiteX3" fmla="*/ 2551450 w 3045014"/>
              <a:gd name="connsiteY3" fmla="*/ 461827 h 3017657"/>
              <a:gd name="connsiteX4" fmla="*/ 2935457 w 3045014"/>
              <a:gd name="connsiteY4" fmla="*/ 2091694 h 3017657"/>
              <a:gd name="connsiteX5" fmla="*/ 1256935 w 3045014"/>
              <a:gd name="connsiteY5" fmla="*/ 3004830 h 3017657"/>
              <a:gd name="connsiteX6" fmla="*/ 11907 w 3045014"/>
              <a:gd name="connsiteY6" fmla="*/ 1624335 h 3017657"/>
              <a:gd name="connsiteX0" fmla="*/ 14192 w 3047299"/>
              <a:gd name="connsiteY0" fmla="*/ 1624335 h 3017657"/>
              <a:gd name="connsiteX1" fmla="*/ 455891 w 3047299"/>
              <a:gd name="connsiteY1" fmla="*/ 460440 h 3017657"/>
              <a:gd name="connsiteX2" fmla="*/ 1415007 w 3047299"/>
              <a:gd name="connsiteY2" fmla="*/ 0 h 3017657"/>
              <a:gd name="connsiteX3" fmla="*/ 2553735 w 3047299"/>
              <a:gd name="connsiteY3" fmla="*/ 461827 h 3017657"/>
              <a:gd name="connsiteX4" fmla="*/ 2937742 w 3047299"/>
              <a:gd name="connsiteY4" fmla="*/ 2091694 h 3017657"/>
              <a:gd name="connsiteX5" fmla="*/ 1259220 w 3047299"/>
              <a:gd name="connsiteY5" fmla="*/ 3004830 h 3017657"/>
              <a:gd name="connsiteX6" fmla="*/ 14192 w 3047299"/>
              <a:gd name="connsiteY6" fmla="*/ 1624335 h 3017657"/>
              <a:gd name="connsiteX0" fmla="*/ 14192 w 2960523"/>
              <a:gd name="connsiteY0" fmla="*/ 1624335 h 3017246"/>
              <a:gd name="connsiteX1" fmla="*/ 455891 w 2960523"/>
              <a:gd name="connsiteY1" fmla="*/ 460440 h 3017246"/>
              <a:gd name="connsiteX2" fmla="*/ 1415007 w 2960523"/>
              <a:gd name="connsiteY2" fmla="*/ 0 h 3017246"/>
              <a:gd name="connsiteX3" fmla="*/ 2553735 w 2960523"/>
              <a:gd name="connsiteY3" fmla="*/ 461827 h 3017246"/>
              <a:gd name="connsiteX4" fmla="*/ 2837859 w 2960523"/>
              <a:gd name="connsiteY4" fmla="*/ 2086251 h 3017246"/>
              <a:gd name="connsiteX5" fmla="*/ 1259220 w 2960523"/>
              <a:gd name="connsiteY5" fmla="*/ 3004830 h 3017246"/>
              <a:gd name="connsiteX6" fmla="*/ 14192 w 2960523"/>
              <a:gd name="connsiteY6" fmla="*/ 1624335 h 3017246"/>
              <a:gd name="connsiteX0" fmla="*/ 14192 w 2957884"/>
              <a:gd name="connsiteY0" fmla="*/ 1626269 h 3019180"/>
              <a:gd name="connsiteX1" fmla="*/ 455891 w 2957884"/>
              <a:gd name="connsiteY1" fmla="*/ 462374 h 3019180"/>
              <a:gd name="connsiteX2" fmla="*/ 1415007 w 2957884"/>
              <a:gd name="connsiteY2" fmla="*/ 1934 h 3019180"/>
              <a:gd name="connsiteX3" fmla="*/ 2539531 w 2957884"/>
              <a:gd name="connsiteY3" fmla="*/ 618605 h 3019180"/>
              <a:gd name="connsiteX4" fmla="*/ 2837859 w 2957884"/>
              <a:gd name="connsiteY4" fmla="*/ 2088185 h 3019180"/>
              <a:gd name="connsiteX5" fmla="*/ 1259220 w 2957884"/>
              <a:gd name="connsiteY5" fmla="*/ 3006764 h 3019180"/>
              <a:gd name="connsiteX6" fmla="*/ 14192 w 2957884"/>
              <a:gd name="connsiteY6" fmla="*/ 1626269 h 3019180"/>
              <a:gd name="connsiteX0" fmla="*/ 13945 w 2955938"/>
              <a:gd name="connsiteY0" fmla="*/ 1591183 h 2984094"/>
              <a:gd name="connsiteX1" fmla="*/ 455644 w 2955938"/>
              <a:gd name="connsiteY1" fmla="*/ 427288 h 2984094"/>
              <a:gd name="connsiteX2" fmla="*/ 1478416 w 2955938"/>
              <a:gd name="connsiteY2" fmla="*/ 2429 h 2984094"/>
              <a:gd name="connsiteX3" fmla="*/ 2539284 w 2955938"/>
              <a:gd name="connsiteY3" fmla="*/ 583519 h 2984094"/>
              <a:gd name="connsiteX4" fmla="*/ 2837612 w 2955938"/>
              <a:gd name="connsiteY4" fmla="*/ 2053099 h 2984094"/>
              <a:gd name="connsiteX5" fmla="*/ 1258973 w 2955938"/>
              <a:gd name="connsiteY5" fmla="*/ 2971678 h 2984094"/>
              <a:gd name="connsiteX6" fmla="*/ 13945 w 2955938"/>
              <a:gd name="connsiteY6" fmla="*/ 1591183 h 2984094"/>
              <a:gd name="connsiteX0" fmla="*/ 14815 w 2932012"/>
              <a:gd name="connsiteY0" fmla="*/ 1604636 h 2983550"/>
              <a:gd name="connsiteX1" fmla="*/ 431718 w 2932012"/>
              <a:gd name="connsiteY1" fmla="*/ 427313 h 2983550"/>
              <a:gd name="connsiteX2" fmla="*/ 1454490 w 2932012"/>
              <a:gd name="connsiteY2" fmla="*/ 2454 h 2983550"/>
              <a:gd name="connsiteX3" fmla="*/ 2515358 w 2932012"/>
              <a:gd name="connsiteY3" fmla="*/ 583544 h 2983550"/>
              <a:gd name="connsiteX4" fmla="*/ 2813686 w 2932012"/>
              <a:gd name="connsiteY4" fmla="*/ 2053124 h 2983550"/>
              <a:gd name="connsiteX5" fmla="*/ 1235047 w 2932012"/>
              <a:gd name="connsiteY5" fmla="*/ 2971703 h 2983550"/>
              <a:gd name="connsiteX6" fmla="*/ 14815 w 2932012"/>
              <a:gd name="connsiteY6" fmla="*/ 1604636 h 2983550"/>
              <a:gd name="connsiteX0" fmla="*/ 16628 w 2890261"/>
              <a:gd name="connsiteY0" fmla="*/ 1616089 h 2983092"/>
              <a:gd name="connsiteX1" fmla="*/ 389967 w 2890261"/>
              <a:gd name="connsiteY1" fmla="*/ 427335 h 2983092"/>
              <a:gd name="connsiteX2" fmla="*/ 1412739 w 2890261"/>
              <a:gd name="connsiteY2" fmla="*/ 2476 h 2983092"/>
              <a:gd name="connsiteX3" fmla="*/ 2473607 w 2890261"/>
              <a:gd name="connsiteY3" fmla="*/ 583566 h 2983092"/>
              <a:gd name="connsiteX4" fmla="*/ 2771935 w 2890261"/>
              <a:gd name="connsiteY4" fmla="*/ 2053146 h 2983092"/>
              <a:gd name="connsiteX5" fmla="*/ 1193296 w 2890261"/>
              <a:gd name="connsiteY5" fmla="*/ 2971725 h 2983092"/>
              <a:gd name="connsiteX6" fmla="*/ 16628 w 2890261"/>
              <a:gd name="connsiteY6" fmla="*/ 1616089 h 2983092"/>
              <a:gd name="connsiteX0" fmla="*/ 28885 w 2902518"/>
              <a:gd name="connsiteY0" fmla="*/ 1614467 h 2981472"/>
              <a:gd name="connsiteX1" fmla="*/ 449105 w 2902518"/>
              <a:gd name="connsiteY1" fmla="*/ 482063 h 2981472"/>
              <a:gd name="connsiteX2" fmla="*/ 1424996 w 2902518"/>
              <a:gd name="connsiteY2" fmla="*/ 854 h 2981472"/>
              <a:gd name="connsiteX3" fmla="*/ 2485864 w 2902518"/>
              <a:gd name="connsiteY3" fmla="*/ 581944 h 2981472"/>
              <a:gd name="connsiteX4" fmla="*/ 2784192 w 2902518"/>
              <a:gd name="connsiteY4" fmla="*/ 2051524 h 2981472"/>
              <a:gd name="connsiteX5" fmla="*/ 1205553 w 2902518"/>
              <a:gd name="connsiteY5" fmla="*/ 2970103 h 2981472"/>
              <a:gd name="connsiteX6" fmla="*/ 28885 w 2902518"/>
              <a:gd name="connsiteY6" fmla="*/ 1614467 h 2981472"/>
              <a:gd name="connsiteX0" fmla="*/ 29067 w 2902700"/>
              <a:gd name="connsiteY0" fmla="*/ 1614467 h 2981470"/>
              <a:gd name="connsiteX1" fmla="*/ 449287 w 2902700"/>
              <a:gd name="connsiteY1" fmla="*/ 482063 h 2981470"/>
              <a:gd name="connsiteX2" fmla="*/ 1425178 w 2902700"/>
              <a:gd name="connsiteY2" fmla="*/ 854 h 2981470"/>
              <a:gd name="connsiteX3" fmla="*/ 2486046 w 2902700"/>
              <a:gd name="connsiteY3" fmla="*/ 581944 h 2981470"/>
              <a:gd name="connsiteX4" fmla="*/ 2784374 w 2902700"/>
              <a:gd name="connsiteY4" fmla="*/ 2051524 h 2981470"/>
              <a:gd name="connsiteX5" fmla="*/ 1205735 w 2902700"/>
              <a:gd name="connsiteY5" fmla="*/ 2970103 h 2981470"/>
              <a:gd name="connsiteX6" fmla="*/ 29067 w 2902700"/>
              <a:gd name="connsiteY6" fmla="*/ 1614467 h 2981470"/>
              <a:gd name="connsiteX0" fmla="*/ 31759 w 2861927"/>
              <a:gd name="connsiteY0" fmla="*/ 1748662 h 2976424"/>
              <a:gd name="connsiteX1" fmla="*/ 408514 w 2861927"/>
              <a:gd name="connsiteY1" fmla="*/ 482146 h 2976424"/>
              <a:gd name="connsiteX2" fmla="*/ 1384405 w 2861927"/>
              <a:gd name="connsiteY2" fmla="*/ 937 h 2976424"/>
              <a:gd name="connsiteX3" fmla="*/ 2445273 w 2861927"/>
              <a:gd name="connsiteY3" fmla="*/ 582027 h 2976424"/>
              <a:gd name="connsiteX4" fmla="*/ 2743601 w 2861927"/>
              <a:gd name="connsiteY4" fmla="*/ 2051607 h 2976424"/>
              <a:gd name="connsiteX5" fmla="*/ 1164962 w 2861927"/>
              <a:gd name="connsiteY5" fmla="*/ 2970186 h 2976424"/>
              <a:gd name="connsiteX6" fmla="*/ 31759 w 2861927"/>
              <a:gd name="connsiteY6" fmla="*/ 1748662 h 2976424"/>
              <a:gd name="connsiteX0" fmla="*/ 32411 w 2861230"/>
              <a:gd name="connsiteY0" fmla="*/ 1703227 h 2930989"/>
              <a:gd name="connsiteX1" fmla="*/ 409166 w 2861230"/>
              <a:gd name="connsiteY1" fmla="*/ 436711 h 2930989"/>
              <a:gd name="connsiteX2" fmla="*/ 1436640 w 2861230"/>
              <a:gd name="connsiteY2" fmla="*/ 1129 h 2930989"/>
              <a:gd name="connsiteX3" fmla="*/ 2445925 w 2861230"/>
              <a:gd name="connsiteY3" fmla="*/ 536592 h 2930989"/>
              <a:gd name="connsiteX4" fmla="*/ 2744253 w 2861230"/>
              <a:gd name="connsiteY4" fmla="*/ 2006172 h 2930989"/>
              <a:gd name="connsiteX5" fmla="*/ 1165614 w 2861230"/>
              <a:gd name="connsiteY5" fmla="*/ 2924751 h 2930989"/>
              <a:gd name="connsiteX6" fmla="*/ 32411 w 2861230"/>
              <a:gd name="connsiteY6" fmla="*/ 1703227 h 2930989"/>
              <a:gd name="connsiteX0" fmla="*/ 32413 w 2825621"/>
              <a:gd name="connsiteY0" fmla="*/ 1703227 h 2929700"/>
              <a:gd name="connsiteX1" fmla="*/ 409168 w 2825621"/>
              <a:gd name="connsiteY1" fmla="*/ 436711 h 2929700"/>
              <a:gd name="connsiteX2" fmla="*/ 1436642 w 2825621"/>
              <a:gd name="connsiteY2" fmla="*/ 1129 h 2929700"/>
              <a:gd name="connsiteX3" fmla="*/ 2445927 w 2825621"/>
              <a:gd name="connsiteY3" fmla="*/ 536592 h 2929700"/>
              <a:gd name="connsiteX4" fmla="*/ 2702042 w 2825621"/>
              <a:gd name="connsiteY4" fmla="*/ 1979994 h 2929700"/>
              <a:gd name="connsiteX5" fmla="*/ 1165616 w 2825621"/>
              <a:gd name="connsiteY5" fmla="*/ 2924751 h 2929700"/>
              <a:gd name="connsiteX6" fmla="*/ 32413 w 2825621"/>
              <a:gd name="connsiteY6" fmla="*/ 1703227 h 2929700"/>
              <a:gd name="connsiteX0" fmla="*/ 33345 w 2826553"/>
              <a:gd name="connsiteY0" fmla="*/ 1703227 h 2887517"/>
              <a:gd name="connsiteX1" fmla="*/ 410100 w 2826553"/>
              <a:gd name="connsiteY1" fmla="*/ 436711 h 2887517"/>
              <a:gd name="connsiteX2" fmla="*/ 1437574 w 2826553"/>
              <a:gd name="connsiteY2" fmla="*/ 1129 h 2887517"/>
              <a:gd name="connsiteX3" fmla="*/ 2446859 w 2826553"/>
              <a:gd name="connsiteY3" fmla="*/ 536592 h 2887517"/>
              <a:gd name="connsiteX4" fmla="*/ 2702974 w 2826553"/>
              <a:gd name="connsiteY4" fmla="*/ 1979994 h 2887517"/>
              <a:gd name="connsiteX5" fmla="*/ 1185353 w 2826553"/>
              <a:gd name="connsiteY5" fmla="*/ 2881864 h 2887517"/>
              <a:gd name="connsiteX6" fmla="*/ 33345 w 2826553"/>
              <a:gd name="connsiteY6" fmla="*/ 1703227 h 2887517"/>
              <a:gd name="connsiteX0" fmla="*/ 12394 w 2805602"/>
              <a:gd name="connsiteY0" fmla="*/ 1703227 h 2887517"/>
              <a:gd name="connsiteX1" fmla="*/ 389149 w 2805602"/>
              <a:gd name="connsiteY1" fmla="*/ 436711 h 2887517"/>
              <a:gd name="connsiteX2" fmla="*/ 1416623 w 2805602"/>
              <a:gd name="connsiteY2" fmla="*/ 1129 h 2887517"/>
              <a:gd name="connsiteX3" fmla="*/ 2425908 w 2805602"/>
              <a:gd name="connsiteY3" fmla="*/ 536592 h 2887517"/>
              <a:gd name="connsiteX4" fmla="*/ 2682023 w 2805602"/>
              <a:gd name="connsiteY4" fmla="*/ 1979994 h 2887517"/>
              <a:gd name="connsiteX5" fmla="*/ 1164402 w 2805602"/>
              <a:gd name="connsiteY5" fmla="*/ 2881864 h 2887517"/>
              <a:gd name="connsiteX6" fmla="*/ 12394 w 2805602"/>
              <a:gd name="connsiteY6" fmla="*/ 1703227 h 2887517"/>
              <a:gd name="connsiteX0" fmla="*/ 32809 w 2826017"/>
              <a:gd name="connsiteY0" fmla="*/ 1703227 h 2887517"/>
              <a:gd name="connsiteX1" fmla="*/ 409564 w 2826017"/>
              <a:gd name="connsiteY1" fmla="*/ 436711 h 2887517"/>
              <a:gd name="connsiteX2" fmla="*/ 1437038 w 2826017"/>
              <a:gd name="connsiteY2" fmla="*/ 1129 h 2887517"/>
              <a:gd name="connsiteX3" fmla="*/ 2446323 w 2826017"/>
              <a:gd name="connsiteY3" fmla="*/ 536592 h 2887517"/>
              <a:gd name="connsiteX4" fmla="*/ 2702438 w 2826017"/>
              <a:gd name="connsiteY4" fmla="*/ 1979994 h 2887517"/>
              <a:gd name="connsiteX5" fmla="*/ 1184817 w 2826017"/>
              <a:gd name="connsiteY5" fmla="*/ 2881864 h 2887517"/>
              <a:gd name="connsiteX6" fmla="*/ 32809 w 2826017"/>
              <a:gd name="connsiteY6" fmla="*/ 1703227 h 2887517"/>
              <a:gd name="connsiteX0" fmla="*/ 32809 w 2812930"/>
              <a:gd name="connsiteY0" fmla="*/ 1703227 h 2891892"/>
              <a:gd name="connsiteX1" fmla="*/ 409564 w 2812930"/>
              <a:gd name="connsiteY1" fmla="*/ 436711 h 2891892"/>
              <a:gd name="connsiteX2" fmla="*/ 1437038 w 2812930"/>
              <a:gd name="connsiteY2" fmla="*/ 1129 h 2891892"/>
              <a:gd name="connsiteX3" fmla="*/ 2446323 w 2812930"/>
              <a:gd name="connsiteY3" fmla="*/ 536592 h 2891892"/>
              <a:gd name="connsiteX4" fmla="*/ 2686706 w 2812930"/>
              <a:gd name="connsiteY4" fmla="*/ 2046174 h 2891892"/>
              <a:gd name="connsiteX5" fmla="*/ 1184817 w 2812930"/>
              <a:gd name="connsiteY5" fmla="*/ 2881864 h 2891892"/>
              <a:gd name="connsiteX6" fmla="*/ 32809 w 2812930"/>
              <a:gd name="connsiteY6" fmla="*/ 1703227 h 28918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12930" h="2891892">
                <a:moveTo>
                  <a:pt x="32809" y="1703227"/>
                </a:moveTo>
                <a:cubicBezTo>
                  <a:pt x="-94915" y="1117381"/>
                  <a:pt x="175526" y="720394"/>
                  <a:pt x="409564" y="436711"/>
                </a:cubicBezTo>
                <a:cubicBezTo>
                  <a:pt x="643602" y="153028"/>
                  <a:pt x="1097578" y="-15518"/>
                  <a:pt x="1437038" y="1129"/>
                </a:cubicBezTo>
                <a:cubicBezTo>
                  <a:pt x="1776498" y="17776"/>
                  <a:pt x="2238045" y="195751"/>
                  <a:pt x="2446323" y="536592"/>
                </a:cubicBezTo>
                <a:cubicBezTo>
                  <a:pt x="2654601" y="877433"/>
                  <a:pt x="3000986" y="1443744"/>
                  <a:pt x="2686706" y="2046174"/>
                </a:cubicBezTo>
                <a:cubicBezTo>
                  <a:pt x="2243732" y="2763750"/>
                  <a:pt x="1627133" y="2939022"/>
                  <a:pt x="1184817" y="2881864"/>
                </a:cubicBezTo>
                <a:cubicBezTo>
                  <a:pt x="742501" y="2824706"/>
                  <a:pt x="160533" y="2289073"/>
                  <a:pt x="32809" y="170322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790" y="5270513"/>
            <a:ext cx="6816291" cy="807720"/>
          </a:xfrm>
        </p:spPr>
        <p:txBody>
          <a:bodyPr anchor="ctr">
            <a:normAutofit/>
          </a:bodyPr>
          <a:lstStyle>
            <a:lvl1pPr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CEF28A-3F52-68BB-661E-D02CAE40FEE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5802" y="1375079"/>
            <a:ext cx="7394054" cy="320168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400"/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55125" y="6356350"/>
            <a:ext cx="206653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03516" y="6356350"/>
            <a:ext cx="491834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EF7170A-F9A7-05AB-2DC1-6B0DFCA876A1}"/>
              </a:ext>
            </a:extLst>
          </p:cNvPr>
          <p:cNvSpPr/>
          <p:nvPr/>
        </p:nvSpPr>
        <p:spPr>
          <a:xfrm rot="6910187">
            <a:off x="8540964" y="5072757"/>
            <a:ext cx="2167730" cy="1145130"/>
          </a:xfrm>
          <a:custGeom>
            <a:avLst/>
            <a:gdLst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96094 w 3429855"/>
              <a:gd name="connsiteY2" fmla="*/ 1904172 h 1967436"/>
              <a:gd name="connsiteX3" fmla="*/ 30923 w 3429855"/>
              <a:gd name="connsiteY3" fmla="*/ 873691 h 1967436"/>
              <a:gd name="connsiteX4" fmla="*/ 12232 w 3429855"/>
              <a:gd name="connsiteY4" fmla="*/ 0 h 1967436"/>
              <a:gd name="connsiteX5" fmla="*/ 3416309 w 3429855"/>
              <a:gd name="connsiteY5" fmla="*/ 4176 h 1967436"/>
              <a:gd name="connsiteX6" fmla="*/ 3410360 w 3429855"/>
              <a:gd name="connsiteY6" fmla="*/ 1246580 h 1967436"/>
              <a:gd name="connsiteX7" fmla="*/ 3389093 w 3429855"/>
              <a:gd name="connsiteY7" fmla="*/ 1921570 h 1967436"/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30923 w 3429855"/>
              <a:gd name="connsiteY2" fmla="*/ 873691 h 1967436"/>
              <a:gd name="connsiteX3" fmla="*/ 12232 w 3429855"/>
              <a:gd name="connsiteY3" fmla="*/ 0 h 1967436"/>
              <a:gd name="connsiteX4" fmla="*/ 3416309 w 3429855"/>
              <a:gd name="connsiteY4" fmla="*/ 4176 h 1967436"/>
              <a:gd name="connsiteX5" fmla="*/ 3410360 w 3429855"/>
              <a:gd name="connsiteY5" fmla="*/ 1246580 h 1967436"/>
              <a:gd name="connsiteX6" fmla="*/ 3389093 w 3429855"/>
              <a:gd name="connsiteY6" fmla="*/ 1921570 h 1967436"/>
              <a:gd name="connsiteX7" fmla="*/ 3383099 w 3429855"/>
              <a:gd name="connsiteY7" fmla="*/ 1967436 h 1967436"/>
              <a:gd name="connsiteX0" fmla="*/ 3383099 w 3429855"/>
              <a:gd name="connsiteY0" fmla="*/ 1967436 h 1967436"/>
              <a:gd name="connsiteX1" fmla="*/ 18063 w 3429855"/>
              <a:gd name="connsiteY1" fmla="*/ 1957464 h 1967436"/>
              <a:gd name="connsiteX2" fmla="*/ 30923 w 3429855"/>
              <a:gd name="connsiteY2" fmla="*/ 873691 h 1967436"/>
              <a:gd name="connsiteX3" fmla="*/ 12232 w 3429855"/>
              <a:gd name="connsiteY3" fmla="*/ 0 h 1967436"/>
              <a:gd name="connsiteX4" fmla="*/ 3416309 w 3429855"/>
              <a:gd name="connsiteY4" fmla="*/ 4176 h 1967436"/>
              <a:gd name="connsiteX5" fmla="*/ 3410360 w 3429855"/>
              <a:gd name="connsiteY5" fmla="*/ 1246580 h 1967436"/>
              <a:gd name="connsiteX6" fmla="*/ 3389093 w 3429855"/>
              <a:gd name="connsiteY6" fmla="*/ 1921570 h 1967436"/>
              <a:gd name="connsiteX7" fmla="*/ 3383099 w 3429855"/>
              <a:gd name="connsiteY7" fmla="*/ 1967436 h 1967436"/>
              <a:gd name="connsiteX0" fmla="*/ 3370867 w 3417623"/>
              <a:gd name="connsiteY0" fmla="*/ 1967436 h 1967436"/>
              <a:gd name="connsiteX1" fmla="*/ 5831 w 3417623"/>
              <a:gd name="connsiteY1" fmla="*/ 1957464 h 1967436"/>
              <a:gd name="connsiteX2" fmla="*/ 0 w 3417623"/>
              <a:gd name="connsiteY2" fmla="*/ 0 h 1967436"/>
              <a:gd name="connsiteX3" fmla="*/ 3404077 w 3417623"/>
              <a:gd name="connsiteY3" fmla="*/ 4176 h 1967436"/>
              <a:gd name="connsiteX4" fmla="*/ 3398128 w 3417623"/>
              <a:gd name="connsiteY4" fmla="*/ 1246580 h 1967436"/>
              <a:gd name="connsiteX5" fmla="*/ 3376861 w 3417623"/>
              <a:gd name="connsiteY5" fmla="*/ 1921570 h 1967436"/>
              <a:gd name="connsiteX6" fmla="*/ 3370867 w 3417623"/>
              <a:gd name="connsiteY6" fmla="*/ 1967436 h 1967436"/>
              <a:gd name="connsiteX0" fmla="*/ 3370867 w 3648525"/>
              <a:gd name="connsiteY0" fmla="*/ 1967436 h 1967436"/>
              <a:gd name="connsiteX1" fmla="*/ 5831 w 3648525"/>
              <a:gd name="connsiteY1" fmla="*/ 1957464 h 1967436"/>
              <a:gd name="connsiteX2" fmla="*/ 0 w 3648525"/>
              <a:gd name="connsiteY2" fmla="*/ 0 h 1967436"/>
              <a:gd name="connsiteX3" fmla="*/ 3404077 w 3648525"/>
              <a:gd name="connsiteY3" fmla="*/ 4176 h 1967436"/>
              <a:gd name="connsiteX4" fmla="*/ 3376861 w 3648525"/>
              <a:gd name="connsiteY4" fmla="*/ 1921570 h 1967436"/>
              <a:gd name="connsiteX5" fmla="*/ 3370867 w 3648525"/>
              <a:gd name="connsiteY5" fmla="*/ 1967436 h 1967436"/>
              <a:gd name="connsiteX0" fmla="*/ 3370867 w 3420134"/>
              <a:gd name="connsiteY0" fmla="*/ 1967436 h 1967436"/>
              <a:gd name="connsiteX1" fmla="*/ 5831 w 3420134"/>
              <a:gd name="connsiteY1" fmla="*/ 1957464 h 1967436"/>
              <a:gd name="connsiteX2" fmla="*/ 0 w 3420134"/>
              <a:gd name="connsiteY2" fmla="*/ 0 h 1967436"/>
              <a:gd name="connsiteX3" fmla="*/ 3404077 w 3420134"/>
              <a:gd name="connsiteY3" fmla="*/ 4176 h 1967436"/>
              <a:gd name="connsiteX4" fmla="*/ 3376861 w 3420134"/>
              <a:gd name="connsiteY4" fmla="*/ 1921570 h 1967436"/>
              <a:gd name="connsiteX5" fmla="*/ 3370867 w 3420134"/>
              <a:gd name="connsiteY5" fmla="*/ 1967436 h 1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20134" h="1967436">
                <a:moveTo>
                  <a:pt x="3370867" y="1967436"/>
                </a:moveTo>
                <a:lnTo>
                  <a:pt x="5831" y="1957464"/>
                </a:lnTo>
                <a:cubicBezTo>
                  <a:pt x="3887" y="1304976"/>
                  <a:pt x="1944" y="652488"/>
                  <a:pt x="0" y="0"/>
                </a:cubicBezTo>
                <a:lnTo>
                  <a:pt x="3404077" y="4176"/>
                </a:lnTo>
                <a:cubicBezTo>
                  <a:pt x="3450373" y="699042"/>
                  <a:pt x="3382396" y="1594360"/>
                  <a:pt x="3376861" y="1921570"/>
                </a:cubicBezTo>
                <a:lnTo>
                  <a:pt x="3370867" y="196743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17" name="Star: 7 Points 2">
            <a:extLst>
              <a:ext uri="{FF2B5EF4-FFF2-40B4-BE49-F238E27FC236}">
                <a16:creationId xmlns:a16="http://schemas.microsoft.com/office/drawing/2014/main" id="{F6846D31-31E7-588B-1737-4BD00B2DCA26}"/>
              </a:ext>
            </a:extLst>
          </p:cNvPr>
          <p:cNvSpPr/>
          <p:nvPr/>
        </p:nvSpPr>
        <p:spPr>
          <a:xfrm rot="16714281">
            <a:off x="9934395" y="2992309"/>
            <a:ext cx="2033560" cy="2048828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305562 w 5095972"/>
              <a:gd name="connsiteY8" fmla="*/ 106266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571211 h 4442377"/>
              <a:gd name="connsiteX1" fmla="*/ 1247571 w 5095972"/>
              <a:gd name="connsiteY1" fmla="*/ 1926178 h 4442377"/>
              <a:gd name="connsiteX2" fmla="*/ 582112 w 5095972"/>
              <a:gd name="connsiteY2" fmla="*/ 1150941 h 4442377"/>
              <a:gd name="connsiteX3" fmla="*/ 457035 w 5095972"/>
              <a:gd name="connsiteY3" fmla="*/ 801366 h 4442377"/>
              <a:gd name="connsiteX4" fmla="*/ 867546 w 5095972"/>
              <a:gd name="connsiteY4" fmla="*/ 779624 h 4442377"/>
              <a:gd name="connsiteX5" fmla="*/ 1966018 w 5095972"/>
              <a:gd name="connsiteY5" fmla="*/ 1045130 h 4442377"/>
              <a:gd name="connsiteX6" fmla="*/ 2431908 w 5095972"/>
              <a:gd name="connsiteY6" fmla="*/ 189881 h 4442377"/>
              <a:gd name="connsiteX7" fmla="*/ 3222161 w 5095972"/>
              <a:gd name="connsiteY7" fmla="*/ 169026 h 4442377"/>
              <a:gd name="connsiteX8" fmla="*/ 3305562 w 5095972"/>
              <a:gd name="connsiteY8" fmla="*/ 927204 h 4442377"/>
              <a:gd name="connsiteX9" fmla="*/ 3750629 w 5095972"/>
              <a:gd name="connsiteY9" fmla="*/ 612046 h 4442377"/>
              <a:gd name="connsiteX10" fmla="*/ 4468026 w 5095972"/>
              <a:gd name="connsiteY10" fmla="*/ 1033911 h 4442377"/>
              <a:gd name="connsiteX11" fmla="*/ 4313674 w 5095972"/>
              <a:gd name="connsiteY11" fmla="*/ 1607257 h 4442377"/>
              <a:gd name="connsiteX12" fmla="*/ 3963582 w 5095972"/>
              <a:gd name="connsiteY12" fmla="*/ 2075549 h 4442377"/>
              <a:gd name="connsiteX13" fmla="*/ 4477698 w 5095972"/>
              <a:gd name="connsiteY13" fmla="*/ 1884927 h 4442377"/>
              <a:gd name="connsiteX14" fmla="*/ 5084889 w 5095972"/>
              <a:gd name="connsiteY14" fmla="*/ 2104669 h 4442377"/>
              <a:gd name="connsiteX15" fmla="*/ 4694264 w 5095972"/>
              <a:gd name="connsiteY15" fmla="*/ 2397577 h 4442377"/>
              <a:gd name="connsiteX16" fmla="*/ 3961178 w 5095972"/>
              <a:gd name="connsiteY16" fmla="*/ 2631687 h 4442377"/>
              <a:gd name="connsiteX17" fmla="*/ 4479678 w 5095972"/>
              <a:gd name="connsiteY17" fmla="*/ 3535454 h 4442377"/>
              <a:gd name="connsiteX18" fmla="*/ 4272550 w 5095972"/>
              <a:gd name="connsiteY18" fmla="*/ 3697115 h 4442377"/>
              <a:gd name="connsiteX19" fmla="*/ 3249533 w 5095972"/>
              <a:gd name="connsiteY19" fmla="*/ 3272753 h 4442377"/>
              <a:gd name="connsiteX20" fmla="*/ 3123234 w 5095972"/>
              <a:gd name="connsiteY20" fmla="*/ 4310925 h 4442377"/>
              <a:gd name="connsiteX21" fmla="*/ 2790770 w 5095972"/>
              <a:gd name="connsiteY21" fmla="*/ 4362593 h 4442377"/>
              <a:gd name="connsiteX22" fmla="*/ 2431760 w 5095972"/>
              <a:gd name="connsiteY22" fmla="*/ 3563571 h 4442377"/>
              <a:gd name="connsiteX23" fmla="*/ 1693537 w 5095972"/>
              <a:gd name="connsiteY23" fmla="*/ 4116426 h 4442377"/>
              <a:gd name="connsiteX24" fmla="*/ 1176032 w 5095972"/>
              <a:gd name="connsiteY24" fmla="*/ 4067055 h 4442377"/>
              <a:gd name="connsiteX25" fmla="*/ 1559781 w 5095972"/>
              <a:gd name="connsiteY25" fmla="*/ 2747075 h 4442377"/>
              <a:gd name="connsiteX26" fmla="*/ 388250 w 5095972"/>
              <a:gd name="connsiteY26" fmla="*/ 2842965 h 4442377"/>
              <a:gd name="connsiteX27" fmla="*/ 40328 w 5095972"/>
              <a:gd name="connsiteY27" fmla="*/ 2571211 h 4442377"/>
              <a:gd name="connsiteX0" fmla="*/ 40328 w 5095972"/>
              <a:gd name="connsiteY0" fmla="*/ 2617220 h 4488386"/>
              <a:gd name="connsiteX1" fmla="*/ 1247571 w 5095972"/>
              <a:gd name="connsiteY1" fmla="*/ 1972187 h 4488386"/>
              <a:gd name="connsiteX2" fmla="*/ 582112 w 5095972"/>
              <a:gd name="connsiteY2" fmla="*/ 1196950 h 4488386"/>
              <a:gd name="connsiteX3" fmla="*/ 457035 w 5095972"/>
              <a:gd name="connsiteY3" fmla="*/ 847375 h 4488386"/>
              <a:gd name="connsiteX4" fmla="*/ 867546 w 5095972"/>
              <a:gd name="connsiteY4" fmla="*/ 825633 h 4488386"/>
              <a:gd name="connsiteX5" fmla="*/ 1966018 w 5095972"/>
              <a:gd name="connsiteY5" fmla="*/ 1091139 h 4488386"/>
              <a:gd name="connsiteX6" fmla="*/ 2400057 w 5095972"/>
              <a:gd name="connsiteY6" fmla="*/ 156260 h 4488386"/>
              <a:gd name="connsiteX7" fmla="*/ 3222161 w 5095972"/>
              <a:gd name="connsiteY7" fmla="*/ 215035 h 4488386"/>
              <a:gd name="connsiteX8" fmla="*/ 3305562 w 5095972"/>
              <a:gd name="connsiteY8" fmla="*/ 973213 h 4488386"/>
              <a:gd name="connsiteX9" fmla="*/ 3750629 w 5095972"/>
              <a:gd name="connsiteY9" fmla="*/ 658055 h 4488386"/>
              <a:gd name="connsiteX10" fmla="*/ 4468026 w 5095972"/>
              <a:gd name="connsiteY10" fmla="*/ 1079920 h 4488386"/>
              <a:gd name="connsiteX11" fmla="*/ 4313674 w 5095972"/>
              <a:gd name="connsiteY11" fmla="*/ 1653266 h 4488386"/>
              <a:gd name="connsiteX12" fmla="*/ 3963582 w 5095972"/>
              <a:gd name="connsiteY12" fmla="*/ 2121558 h 4488386"/>
              <a:gd name="connsiteX13" fmla="*/ 4477698 w 5095972"/>
              <a:gd name="connsiteY13" fmla="*/ 1930936 h 4488386"/>
              <a:gd name="connsiteX14" fmla="*/ 5084889 w 5095972"/>
              <a:gd name="connsiteY14" fmla="*/ 2150678 h 4488386"/>
              <a:gd name="connsiteX15" fmla="*/ 4694264 w 5095972"/>
              <a:gd name="connsiteY15" fmla="*/ 2443586 h 4488386"/>
              <a:gd name="connsiteX16" fmla="*/ 3961178 w 5095972"/>
              <a:gd name="connsiteY16" fmla="*/ 2677696 h 4488386"/>
              <a:gd name="connsiteX17" fmla="*/ 4479678 w 5095972"/>
              <a:gd name="connsiteY17" fmla="*/ 3581463 h 4488386"/>
              <a:gd name="connsiteX18" fmla="*/ 4272550 w 5095972"/>
              <a:gd name="connsiteY18" fmla="*/ 3743124 h 4488386"/>
              <a:gd name="connsiteX19" fmla="*/ 3249533 w 5095972"/>
              <a:gd name="connsiteY19" fmla="*/ 3318762 h 4488386"/>
              <a:gd name="connsiteX20" fmla="*/ 3123234 w 5095972"/>
              <a:gd name="connsiteY20" fmla="*/ 4356934 h 4488386"/>
              <a:gd name="connsiteX21" fmla="*/ 2790770 w 5095972"/>
              <a:gd name="connsiteY21" fmla="*/ 4408602 h 4488386"/>
              <a:gd name="connsiteX22" fmla="*/ 2431760 w 5095972"/>
              <a:gd name="connsiteY22" fmla="*/ 3609580 h 4488386"/>
              <a:gd name="connsiteX23" fmla="*/ 1693537 w 5095972"/>
              <a:gd name="connsiteY23" fmla="*/ 4162435 h 4488386"/>
              <a:gd name="connsiteX24" fmla="*/ 1176032 w 5095972"/>
              <a:gd name="connsiteY24" fmla="*/ 4113064 h 4488386"/>
              <a:gd name="connsiteX25" fmla="*/ 1559781 w 5095972"/>
              <a:gd name="connsiteY25" fmla="*/ 2793084 h 4488386"/>
              <a:gd name="connsiteX26" fmla="*/ 388250 w 5095972"/>
              <a:gd name="connsiteY26" fmla="*/ 2888974 h 4488386"/>
              <a:gd name="connsiteX27" fmla="*/ 40328 w 5095972"/>
              <a:gd name="connsiteY27" fmla="*/ 2617220 h 4488386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867546 w 5095972"/>
              <a:gd name="connsiteY4" fmla="*/ 825635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353743 w 5095972"/>
              <a:gd name="connsiteY1" fmla="*/ 1754535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320585 w 4786972"/>
              <a:gd name="connsiteY0" fmla="*/ 1932409 h 4488388"/>
              <a:gd name="connsiteX1" fmla="*/ 1044743 w 4786972"/>
              <a:gd name="connsiteY1" fmla="*/ 1754535 h 4488388"/>
              <a:gd name="connsiteX2" fmla="*/ 591629 w 4786972"/>
              <a:gd name="connsiteY2" fmla="*/ 1159791 h 4488388"/>
              <a:gd name="connsiteX3" fmla="*/ 636429 w 4786972"/>
              <a:gd name="connsiteY3" fmla="*/ 672192 h 4488388"/>
              <a:gd name="connsiteX4" fmla="*/ 1312373 w 4786972"/>
              <a:gd name="connsiteY4" fmla="*/ 523044 h 4488388"/>
              <a:gd name="connsiteX5" fmla="*/ 1837512 w 4786972"/>
              <a:gd name="connsiteY5" fmla="*/ 857561 h 4488388"/>
              <a:gd name="connsiteX6" fmla="*/ 2091057 w 4786972"/>
              <a:gd name="connsiteY6" fmla="*/ 156262 h 4488388"/>
              <a:gd name="connsiteX7" fmla="*/ 2913161 w 4786972"/>
              <a:gd name="connsiteY7" fmla="*/ 215037 h 4488388"/>
              <a:gd name="connsiteX8" fmla="*/ 2996562 w 4786972"/>
              <a:gd name="connsiteY8" fmla="*/ 973215 h 4488388"/>
              <a:gd name="connsiteX9" fmla="*/ 3441629 w 4786972"/>
              <a:gd name="connsiteY9" fmla="*/ 658057 h 4488388"/>
              <a:gd name="connsiteX10" fmla="*/ 4159026 w 4786972"/>
              <a:gd name="connsiteY10" fmla="*/ 1079922 h 4488388"/>
              <a:gd name="connsiteX11" fmla="*/ 4004674 w 4786972"/>
              <a:gd name="connsiteY11" fmla="*/ 1653268 h 4488388"/>
              <a:gd name="connsiteX12" fmla="*/ 3654582 w 4786972"/>
              <a:gd name="connsiteY12" fmla="*/ 2121560 h 4488388"/>
              <a:gd name="connsiteX13" fmla="*/ 4168698 w 4786972"/>
              <a:gd name="connsiteY13" fmla="*/ 1930938 h 4488388"/>
              <a:gd name="connsiteX14" fmla="*/ 4775889 w 4786972"/>
              <a:gd name="connsiteY14" fmla="*/ 2150680 h 4488388"/>
              <a:gd name="connsiteX15" fmla="*/ 4385264 w 4786972"/>
              <a:gd name="connsiteY15" fmla="*/ 2443588 h 4488388"/>
              <a:gd name="connsiteX16" fmla="*/ 3652178 w 4786972"/>
              <a:gd name="connsiteY16" fmla="*/ 2677698 h 4488388"/>
              <a:gd name="connsiteX17" fmla="*/ 4170678 w 4786972"/>
              <a:gd name="connsiteY17" fmla="*/ 3581465 h 4488388"/>
              <a:gd name="connsiteX18" fmla="*/ 3963550 w 4786972"/>
              <a:gd name="connsiteY18" fmla="*/ 3743126 h 4488388"/>
              <a:gd name="connsiteX19" fmla="*/ 2940533 w 4786972"/>
              <a:gd name="connsiteY19" fmla="*/ 3318764 h 4488388"/>
              <a:gd name="connsiteX20" fmla="*/ 2814234 w 4786972"/>
              <a:gd name="connsiteY20" fmla="*/ 4356936 h 4488388"/>
              <a:gd name="connsiteX21" fmla="*/ 2481770 w 4786972"/>
              <a:gd name="connsiteY21" fmla="*/ 4408604 h 4488388"/>
              <a:gd name="connsiteX22" fmla="*/ 2122760 w 4786972"/>
              <a:gd name="connsiteY22" fmla="*/ 3609582 h 4488388"/>
              <a:gd name="connsiteX23" fmla="*/ 1384537 w 4786972"/>
              <a:gd name="connsiteY23" fmla="*/ 4162437 h 4488388"/>
              <a:gd name="connsiteX24" fmla="*/ 867032 w 4786972"/>
              <a:gd name="connsiteY24" fmla="*/ 4113066 h 4488388"/>
              <a:gd name="connsiteX25" fmla="*/ 1250781 w 4786972"/>
              <a:gd name="connsiteY25" fmla="*/ 2793086 h 4488388"/>
              <a:gd name="connsiteX26" fmla="*/ 79250 w 4786972"/>
              <a:gd name="connsiteY26" fmla="*/ 2888976 h 4488388"/>
              <a:gd name="connsiteX27" fmla="*/ 320585 w 4786972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1010223 w 4546414"/>
              <a:gd name="connsiteY25" fmla="*/ 2793086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87720 w 4607660"/>
              <a:gd name="connsiteY24" fmla="*/ 4113066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394765"/>
              <a:gd name="connsiteX1" fmla="*/ 865431 w 4607660"/>
              <a:gd name="connsiteY1" fmla="*/ 1754535 h 4394765"/>
              <a:gd name="connsiteX2" fmla="*/ 412317 w 4607660"/>
              <a:gd name="connsiteY2" fmla="*/ 1159791 h 4394765"/>
              <a:gd name="connsiteX3" fmla="*/ 457117 w 4607660"/>
              <a:gd name="connsiteY3" fmla="*/ 672192 h 4394765"/>
              <a:gd name="connsiteX4" fmla="*/ 1133061 w 4607660"/>
              <a:gd name="connsiteY4" fmla="*/ 523044 h 4394765"/>
              <a:gd name="connsiteX5" fmla="*/ 1658200 w 4607660"/>
              <a:gd name="connsiteY5" fmla="*/ 857561 h 4394765"/>
              <a:gd name="connsiteX6" fmla="*/ 1911745 w 4607660"/>
              <a:gd name="connsiteY6" fmla="*/ 156262 h 4394765"/>
              <a:gd name="connsiteX7" fmla="*/ 2733849 w 4607660"/>
              <a:gd name="connsiteY7" fmla="*/ 215037 h 4394765"/>
              <a:gd name="connsiteX8" fmla="*/ 2817250 w 4607660"/>
              <a:gd name="connsiteY8" fmla="*/ 973215 h 4394765"/>
              <a:gd name="connsiteX9" fmla="*/ 3262317 w 4607660"/>
              <a:gd name="connsiteY9" fmla="*/ 658057 h 4394765"/>
              <a:gd name="connsiteX10" fmla="*/ 3979714 w 4607660"/>
              <a:gd name="connsiteY10" fmla="*/ 1079922 h 4394765"/>
              <a:gd name="connsiteX11" fmla="*/ 3825362 w 4607660"/>
              <a:gd name="connsiteY11" fmla="*/ 1653268 h 4394765"/>
              <a:gd name="connsiteX12" fmla="*/ 3475270 w 4607660"/>
              <a:gd name="connsiteY12" fmla="*/ 2121560 h 4394765"/>
              <a:gd name="connsiteX13" fmla="*/ 3989386 w 4607660"/>
              <a:gd name="connsiteY13" fmla="*/ 1930938 h 4394765"/>
              <a:gd name="connsiteX14" fmla="*/ 4596577 w 4607660"/>
              <a:gd name="connsiteY14" fmla="*/ 2150680 h 4394765"/>
              <a:gd name="connsiteX15" fmla="*/ 4205952 w 4607660"/>
              <a:gd name="connsiteY15" fmla="*/ 2443588 h 4394765"/>
              <a:gd name="connsiteX16" fmla="*/ 3472866 w 4607660"/>
              <a:gd name="connsiteY16" fmla="*/ 2677698 h 4394765"/>
              <a:gd name="connsiteX17" fmla="*/ 3991366 w 4607660"/>
              <a:gd name="connsiteY17" fmla="*/ 3581465 h 4394765"/>
              <a:gd name="connsiteX18" fmla="*/ 3784238 w 4607660"/>
              <a:gd name="connsiteY18" fmla="*/ 3743126 h 4394765"/>
              <a:gd name="connsiteX19" fmla="*/ 2761221 w 4607660"/>
              <a:gd name="connsiteY19" fmla="*/ 3318764 h 4394765"/>
              <a:gd name="connsiteX20" fmla="*/ 2634922 w 4607660"/>
              <a:gd name="connsiteY20" fmla="*/ 4356936 h 4394765"/>
              <a:gd name="connsiteX21" fmla="*/ 2047642 w 4607660"/>
              <a:gd name="connsiteY21" fmla="*/ 4084778 h 4394765"/>
              <a:gd name="connsiteX22" fmla="*/ 1762954 w 4607660"/>
              <a:gd name="connsiteY22" fmla="*/ 3503411 h 4394765"/>
              <a:gd name="connsiteX23" fmla="*/ 1178683 w 4607660"/>
              <a:gd name="connsiteY23" fmla="*/ 4093425 h 4394765"/>
              <a:gd name="connsiteX24" fmla="*/ 639944 w 4607660"/>
              <a:gd name="connsiteY24" fmla="*/ 3523808 h 4394765"/>
              <a:gd name="connsiteX25" fmla="*/ 885666 w 4607660"/>
              <a:gd name="connsiteY25" fmla="*/ 2803703 h 4394765"/>
              <a:gd name="connsiteX26" fmla="*/ 276851 w 4607660"/>
              <a:gd name="connsiteY26" fmla="*/ 2703175 h 4394765"/>
              <a:gd name="connsiteX27" fmla="*/ 141273 w 4607660"/>
              <a:gd name="connsiteY27" fmla="*/ 1932409 h 4394765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61221 w 4607660"/>
              <a:gd name="connsiteY19" fmla="*/ 3318764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4097540 w 4607660"/>
              <a:gd name="connsiteY17" fmla="*/ 3231096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228393"/>
              <a:gd name="connsiteY0" fmla="*/ 1932409 h 4144203"/>
              <a:gd name="connsiteX1" fmla="*/ 865431 w 4228393"/>
              <a:gd name="connsiteY1" fmla="*/ 1754535 h 4144203"/>
              <a:gd name="connsiteX2" fmla="*/ 412317 w 4228393"/>
              <a:gd name="connsiteY2" fmla="*/ 1159791 h 4144203"/>
              <a:gd name="connsiteX3" fmla="*/ 457117 w 4228393"/>
              <a:gd name="connsiteY3" fmla="*/ 672192 h 4144203"/>
              <a:gd name="connsiteX4" fmla="*/ 1133061 w 4228393"/>
              <a:gd name="connsiteY4" fmla="*/ 523044 h 4144203"/>
              <a:gd name="connsiteX5" fmla="*/ 1658200 w 4228393"/>
              <a:gd name="connsiteY5" fmla="*/ 857561 h 4144203"/>
              <a:gd name="connsiteX6" fmla="*/ 1911745 w 4228393"/>
              <a:gd name="connsiteY6" fmla="*/ 156262 h 4144203"/>
              <a:gd name="connsiteX7" fmla="*/ 2733849 w 4228393"/>
              <a:gd name="connsiteY7" fmla="*/ 215037 h 4144203"/>
              <a:gd name="connsiteX8" fmla="*/ 2817250 w 4228393"/>
              <a:gd name="connsiteY8" fmla="*/ 973215 h 4144203"/>
              <a:gd name="connsiteX9" fmla="*/ 3262317 w 4228393"/>
              <a:gd name="connsiteY9" fmla="*/ 658057 h 4144203"/>
              <a:gd name="connsiteX10" fmla="*/ 3979714 w 4228393"/>
              <a:gd name="connsiteY10" fmla="*/ 1079922 h 4144203"/>
              <a:gd name="connsiteX11" fmla="*/ 3825362 w 4228393"/>
              <a:gd name="connsiteY11" fmla="*/ 1653268 h 4144203"/>
              <a:gd name="connsiteX12" fmla="*/ 3475270 w 4228393"/>
              <a:gd name="connsiteY12" fmla="*/ 2121560 h 4144203"/>
              <a:gd name="connsiteX13" fmla="*/ 3989386 w 4228393"/>
              <a:gd name="connsiteY13" fmla="*/ 1930938 h 4144203"/>
              <a:gd name="connsiteX14" fmla="*/ 4205952 w 4228393"/>
              <a:gd name="connsiteY14" fmla="*/ 2443588 h 4144203"/>
              <a:gd name="connsiteX15" fmla="*/ 3472866 w 4228393"/>
              <a:gd name="connsiteY15" fmla="*/ 2677698 h 4144203"/>
              <a:gd name="connsiteX16" fmla="*/ 4097540 w 4228393"/>
              <a:gd name="connsiteY16" fmla="*/ 3231096 h 4144203"/>
              <a:gd name="connsiteX17" fmla="*/ 3784238 w 4228393"/>
              <a:gd name="connsiteY17" fmla="*/ 3743126 h 4144203"/>
              <a:gd name="connsiteX18" fmla="*/ 2798381 w 4228393"/>
              <a:gd name="connsiteY18" fmla="*/ 3217900 h 4144203"/>
              <a:gd name="connsiteX19" fmla="*/ 2693317 w 4228393"/>
              <a:gd name="connsiteY19" fmla="*/ 3964097 h 4144203"/>
              <a:gd name="connsiteX20" fmla="*/ 2047642 w 4228393"/>
              <a:gd name="connsiteY20" fmla="*/ 4084778 h 4144203"/>
              <a:gd name="connsiteX21" fmla="*/ 1762954 w 4228393"/>
              <a:gd name="connsiteY21" fmla="*/ 3503411 h 4144203"/>
              <a:gd name="connsiteX22" fmla="*/ 1178683 w 4228393"/>
              <a:gd name="connsiteY22" fmla="*/ 4093425 h 4144203"/>
              <a:gd name="connsiteX23" fmla="*/ 639944 w 4228393"/>
              <a:gd name="connsiteY23" fmla="*/ 3523808 h 4144203"/>
              <a:gd name="connsiteX24" fmla="*/ 885666 w 4228393"/>
              <a:gd name="connsiteY24" fmla="*/ 2803703 h 4144203"/>
              <a:gd name="connsiteX25" fmla="*/ 276851 w 4228393"/>
              <a:gd name="connsiteY25" fmla="*/ 2703175 h 4144203"/>
              <a:gd name="connsiteX26" fmla="*/ 141273 w 4228393"/>
              <a:gd name="connsiteY26" fmla="*/ 1932409 h 4144203"/>
              <a:gd name="connsiteX0" fmla="*/ 141273 w 4205952"/>
              <a:gd name="connsiteY0" fmla="*/ 1932409 h 4144203"/>
              <a:gd name="connsiteX1" fmla="*/ 865431 w 4205952"/>
              <a:gd name="connsiteY1" fmla="*/ 1754535 h 4144203"/>
              <a:gd name="connsiteX2" fmla="*/ 412317 w 4205952"/>
              <a:gd name="connsiteY2" fmla="*/ 1159791 h 4144203"/>
              <a:gd name="connsiteX3" fmla="*/ 457117 w 4205952"/>
              <a:gd name="connsiteY3" fmla="*/ 672192 h 4144203"/>
              <a:gd name="connsiteX4" fmla="*/ 1133061 w 4205952"/>
              <a:gd name="connsiteY4" fmla="*/ 523044 h 4144203"/>
              <a:gd name="connsiteX5" fmla="*/ 1658200 w 4205952"/>
              <a:gd name="connsiteY5" fmla="*/ 857561 h 4144203"/>
              <a:gd name="connsiteX6" fmla="*/ 1911745 w 4205952"/>
              <a:gd name="connsiteY6" fmla="*/ 156262 h 4144203"/>
              <a:gd name="connsiteX7" fmla="*/ 2733849 w 4205952"/>
              <a:gd name="connsiteY7" fmla="*/ 215037 h 4144203"/>
              <a:gd name="connsiteX8" fmla="*/ 2817250 w 4205952"/>
              <a:gd name="connsiteY8" fmla="*/ 973215 h 4144203"/>
              <a:gd name="connsiteX9" fmla="*/ 3262317 w 4205952"/>
              <a:gd name="connsiteY9" fmla="*/ 658057 h 4144203"/>
              <a:gd name="connsiteX10" fmla="*/ 3979714 w 4205952"/>
              <a:gd name="connsiteY10" fmla="*/ 1079922 h 4144203"/>
              <a:gd name="connsiteX11" fmla="*/ 3825362 w 4205952"/>
              <a:gd name="connsiteY11" fmla="*/ 1653268 h 4144203"/>
              <a:gd name="connsiteX12" fmla="*/ 3475270 w 4205952"/>
              <a:gd name="connsiteY12" fmla="*/ 2121560 h 4144203"/>
              <a:gd name="connsiteX13" fmla="*/ 4205952 w 4205952"/>
              <a:gd name="connsiteY13" fmla="*/ 2443588 h 4144203"/>
              <a:gd name="connsiteX14" fmla="*/ 3472866 w 4205952"/>
              <a:gd name="connsiteY14" fmla="*/ 2677698 h 4144203"/>
              <a:gd name="connsiteX15" fmla="*/ 4097540 w 4205952"/>
              <a:gd name="connsiteY15" fmla="*/ 3231096 h 4144203"/>
              <a:gd name="connsiteX16" fmla="*/ 3784238 w 4205952"/>
              <a:gd name="connsiteY16" fmla="*/ 3743126 h 4144203"/>
              <a:gd name="connsiteX17" fmla="*/ 2798381 w 4205952"/>
              <a:gd name="connsiteY17" fmla="*/ 3217900 h 4144203"/>
              <a:gd name="connsiteX18" fmla="*/ 2693317 w 4205952"/>
              <a:gd name="connsiteY18" fmla="*/ 3964097 h 4144203"/>
              <a:gd name="connsiteX19" fmla="*/ 2047642 w 4205952"/>
              <a:gd name="connsiteY19" fmla="*/ 4084778 h 4144203"/>
              <a:gd name="connsiteX20" fmla="*/ 1762954 w 4205952"/>
              <a:gd name="connsiteY20" fmla="*/ 3503411 h 4144203"/>
              <a:gd name="connsiteX21" fmla="*/ 1178683 w 4205952"/>
              <a:gd name="connsiteY21" fmla="*/ 4093425 h 4144203"/>
              <a:gd name="connsiteX22" fmla="*/ 639944 w 4205952"/>
              <a:gd name="connsiteY22" fmla="*/ 3523808 h 4144203"/>
              <a:gd name="connsiteX23" fmla="*/ 885666 w 4205952"/>
              <a:gd name="connsiteY23" fmla="*/ 2803703 h 4144203"/>
              <a:gd name="connsiteX24" fmla="*/ 276851 w 4205952"/>
              <a:gd name="connsiteY24" fmla="*/ 2703175 h 4144203"/>
              <a:gd name="connsiteX25" fmla="*/ 141273 w 4205952"/>
              <a:gd name="connsiteY25" fmla="*/ 1932409 h 4144203"/>
              <a:gd name="connsiteX0" fmla="*/ 141273 w 4242652"/>
              <a:gd name="connsiteY0" fmla="*/ 1932409 h 4144203"/>
              <a:gd name="connsiteX1" fmla="*/ 865431 w 4242652"/>
              <a:gd name="connsiteY1" fmla="*/ 1754535 h 4144203"/>
              <a:gd name="connsiteX2" fmla="*/ 412317 w 4242652"/>
              <a:gd name="connsiteY2" fmla="*/ 1159791 h 4144203"/>
              <a:gd name="connsiteX3" fmla="*/ 457117 w 4242652"/>
              <a:gd name="connsiteY3" fmla="*/ 672192 h 4144203"/>
              <a:gd name="connsiteX4" fmla="*/ 1133061 w 4242652"/>
              <a:gd name="connsiteY4" fmla="*/ 523044 h 4144203"/>
              <a:gd name="connsiteX5" fmla="*/ 1658200 w 4242652"/>
              <a:gd name="connsiteY5" fmla="*/ 857561 h 4144203"/>
              <a:gd name="connsiteX6" fmla="*/ 1911745 w 4242652"/>
              <a:gd name="connsiteY6" fmla="*/ 156262 h 4144203"/>
              <a:gd name="connsiteX7" fmla="*/ 2733849 w 4242652"/>
              <a:gd name="connsiteY7" fmla="*/ 215037 h 4144203"/>
              <a:gd name="connsiteX8" fmla="*/ 2817250 w 4242652"/>
              <a:gd name="connsiteY8" fmla="*/ 973215 h 4144203"/>
              <a:gd name="connsiteX9" fmla="*/ 3262317 w 4242652"/>
              <a:gd name="connsiteY9" fmla="*/ 658057 h 4144203"/>
              <a:gd name="connsiteX10" fmla="*/ 3979714 w 4242652"/>
              <a:gd name="connsiteY10" fmla="*/ 1079922 h 4144203"/>
              <a:gd name="connsiteX11" fmla="*/ 3825362 w 4242652"/>
              <a:gd name="connsiteY11" fmla="*/ 1653268 h 4144203"/>
              <a:gd name="connsiteX12" fmla="*/ 3475270 w 4242652"/>
              <a:gd name="connsiteY12" fmla="*/ 2121560 h 4144203"/>
              <a:gd name="connsiteX13" fmla="*/ 4205952 w 4242652"/>
              <a:gd name="connsiteY13" fmla="*/ 2443588 h 4144203"/>
              <a:gd name="connsiteX14" fmla="*/ 4097540 w 4242652"/>
              <a:gd name="connsiteY14" fmla="*/ 3231096 h 4144203"/>
              <a:gd name="connsiteX15" fmla="*/ 3784238 w 4242652"/>
              <a:gd name="connsiteY15" fmla="*/ 3743126 h 4144203"/>
              <a:gd name="connsiteX16" fmla="*/ 2798381 w 4242652"/>
              <a:gd name="connsiteY16" fmla="*/ 3217900 h 4144203"/>
              <a:gd name="connsiteX17" fmla="*/ 2693317 w 4242652"/>
              <a:gd name="connsiteY17" fmla="*/ 3964097 h 4144203"/>
              <a:gd name="connsiteX18" fmla="*/ 2047642 w 4242652"/>
              <a:gd name="connsiteY18" fmla="*/ 4084778 h 4144203"/>
              <a:gd name="connsiteX19" fmla="*/ 1762954 w 4242652"/>
              <a:gd name="connsiteY19" fmla="*/ 3503411 h 4144203"/>
              <a:gd name="connsiteX20" fmla="*/ 1178683 w 4242652"/>
              <a:gd name="connsiteY20" fmla="*/ 4093425 h 4144203"/>
              <a:gd name="connsiteX21" fmla="*/ 639944 w 4242652"/>
              <a:gd name="connsiteY21" fmla="*/ 3523808 h 4144203"/>
              <a:gd name="connsiteX22" fmla="*/ 885666 w 4242652"/>
              <a:gd name="connsiteY22" fmla="*/ 2803703 h 4144203"/>
              <a:gd name="connsiteX23" fmla="*/ 276851 w 4242652"/>
              <a:gd name="connsiteY23" fmla="*/ 2703175 h 4144203"/>
              <a:gd name="connsiteX24" fmla="*/ 141273 w 4242652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5938"/>
              <a:gd name="connsiteX1" fmla="*/ 865431 w 4116813"/>
              <a:gd name="connsiteY1" fmla="*/ 1754535 h 4145938"/>
              <a:gd name="connsiteX2" fmla="*/ 412317 w 4116813"/>
              <a:gd name="connsiteY2" fmla="*/ 1159791 h 4145938"/>
              <a:gd name="connsiteX3" fmla="*/ 457117 w 4116813"/>
              <a:gd name="connsiteY3" fmla="*/ 672192 h 4145938"/>
              <a:gd name="connsiteX4" fmla="*/ 1133061 w 4116813"/>
              <a:gd name="connsiteY4" fmla="*/ 523044 h 4145938"/>
              <a:gd name="connsiteX5" fmla="*/ 1658200 w 4116813"/>
              <a:gd name="connsiteY5" fmla="*/ 857561 h 4145938"/>
              <a:gd name="connsiteX6" fmla="*/ 1911745 w 4116813"/>
              <a:gd name="connsiteY6" fmla="*/ 156262 h 4145938"/>
              <a:gd name="connsiteX7" fmla="*/ 2733849 w 4116813"/>
              <a:gd name="connsiteY7" fmla="*/ 215037 h 4145938"/>
              <a:gd name="connsiteX8" fmla="*/ 2809947 w 4116813"/>
              <a:gd name="connsiteY8" fmla="*/ 1053567 h 4145938"/>
              <a:gd name="connsiteX9" fmla="*/ 3262317 w 4116813"/>
              <a:gd name="connsiteY9" fmla="*/ 658057 h 4145938"/>
              <a:gd name="connsiteX10" fmla="*/ 3979714 w 4116813"/>
              <a:gd name="connsiteY10" fmla="*/ 1079922 h 4145938"/>
              <a:gd name="connsiteX11" fmla="*/ 3825362 w 4116813"/>
              <a:gd name="connsiteY11" fmla="*/ 1653268 h 4145938"/>
              <a:gd name="connsiteX12" fmla="*/ 3475270 w 4116813"/>
              <a:gd name="connsiteY12" fmla="*/ 2121560 h 4145938"/>
              <a:gd name="connsiteX13" fmla="*/ 4020149 w 4116813"/>
              <a:gd name="connsiteY13" fmla="*/ 2533835 h 4145938"/>
              <a:gd name="connsiteX14" fmla="*/ 4076307 w 4116813"/>
              <a:gd name="connsiteY14" fmla="*/ 3193936 h 4145938"/>
              <a:gd name="connsiteX15" fmla="*/ 3428559 w 4116813"/>
              <a:gd name="connsiteY15" fmla="*/ 3483002 h 4145938"/>
              <a:gd name="connsiteX16" fmla="*/ 2798381 w 4116813"/>
              <a:gd name="connsiteY16" fmla="*/ 3217900 h 4145938"/>
              <a:gd name="connsiteX17" fmla="*/ 2770018 w 4116813"/>
              <a:gd name="connsiteY17" fmla="*/ 3971403 h 4145938"/>
              <a:gd name="connsiteX18" fmla="*/ 2047642 w 4116813"/>
              <a:gd name="connsiteY18" fmla="*/ 4084778 h 4145938"/>
              <a:gd name="connsiteX19" fmla="*/ 1762954 w 4116813"/>
              <a:gd name="connsiteY19" fmla="*/ 3503411 h 4145938"/>
              <a:gd name="connsiteX20" fmla="*/ 1178683 w 4116813"/>
              <a:gd name="connsiteY20" fmla="*/ 4093425 h 4145938"/>
              <a:gd name="connsiteX21" fmla="*/ 639944 w 4116813"/>
              <a:gd name="connsiteY21" fmla="*/ 3523808 h 4145938"/>
              <a:gd name="connsiteX22" fmla="*/ 885666 w 4116813"/>
              <a:gd name="connsiteY22" fmla="*/ 2803703 h 4145938"/>
              <a:gd name="connsiteX23" fmla="*/ 276851 w 4116813"/>
              <a:gd name="connsiteY23" fmla="*/ 2703175 h 4145938"/>
              <a:gd name="connsiteX24" fmla="*/ 141273 w 4116813"/>
              <a:gd name="connsiteY24" fmla="*/ 1932409 h 4145938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639944 w 4116813"/>
              <a:gd name="connsiteY21" fmla="*/ 3523808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639944 w 4116813"/>
              <a:gd name="connsiteY21" fmla="*/ 3523808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585158 w 4116813"/>
              <a:gd name="connsiteY21" fmla="*/ 3512850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72806 w 4148346"/>
              <a:gd name="connsiteY0" fmla="*/ 1932409 h 4157940"/>
              <a:gd name="connsiteX1" fmla="*/ 896964 w 4148346"/>
              <a:gd name="connsiteY1" fmla="*/ 1754535 h 4157940"/>
              <a:gd name="connsiteX2" fmla="*/ 443850 w 4148346"/>
              <a:gd name="connsiteY2" fmla="*/ 1159791 h 4157940"/>
              <a:gd name="connsiteX3" fmla="*/ 488650 w 4148346"/>
              <a:gd name="connsiteY3" fmla="*/ 672192 h 4157940"/>
              <a:gd name="connsiteX4" fmla="*/ 1164594 w 4148346"/>
              <a:gd name="connsiteY4" fmla="*/ 523044 h 4157940"/>
              <a:gd name="connsiteX5" fmla="*/ 1689733 w 4148346"/>
              <a:gd name="connsiteY5" fmla="*/ 857561 h 4157940"/>
              <a:gd name="connsiteX6" fmla="*/ 1943278 w 4148346"/>
              <a:gd name="connsiteY6" fmla="*/ 156262 h 4157940"/>
              <a:gd name="connsiteX7" fmla="*/ 2765382 w 4148346"/>
              <a:gd name="connsiteY7" fmla="*/ 215037 h 4157940"/>
              <a:gd name="connsiteX8" fmla="*/ 2841480 w 4148346"/>
              <a:gd name="connsiteY8" fmla="*/ 1053567 h 4157940"/>
              <a:gd name="connsiteX9" fmla="*/ 3293850 w 4148346"/>
              <a:gd name="connsiteY9" fmla="*/ 658057 h 4157940"/>
              <a:gd name="connsiteX10" fmla="*/ 4011247 w 4148346"/>
              <a:gd name="connsiteY10" fmla="*/ 1079922 h 4157940"/>
              <a:gd name="connsiteX11" fmla="*/ 3856895 w 4148346"/>
              <a:gd name="connsiteY11" fmla="*/ 1653268 h 4157940"/>
              <a:gd name="connsiteX12" fmla="*/ 3506803 w 4148346"/>
              <a:gd name="connsiteY12" fmla="*/ 2121560 h 4157940"/>
              <a:gd name="connsiteX13" fmla="*/ 4051682 w 4148346"/>
              <a:gd name="connsiteY13" fmla="*/ 2533835 h 4157940"/>
              <a:gd name="connsiteX14" fmla="*/ 4107840 w 4148346"/>
              <a:gd name="connsiteY14" fmla="*/ 3193936 h 4157940"/>
              <a:gd name="connsiteX15" fmla="*/ 3460092 w 4148346"/>
              <a:gd name="connsiteY15" fmla="*/ 3483002 h 4157940"/>
              <a:gd name="connsiteX16" fmla="*/ 2829914 w 4148346"/>
              <a:gd name="connsiteY16" fmla="*/ 3217900 h 4157940"/>
              <a:gd name="connsiteX17" fmla="*/ 2801551 w 4148346"/>
              <a:gd name="connsiteY17" fmla="*/ 3971403 h 4157940"/>
              <a:gd name="connsiteX18" fmla="*/ 2079175 w 4148346"/>
              <a:gd name="connsiteY18" fmla="*/ 4084778 h 4157940"/>
              <a:gd name="connsiteX19" fmla="*/ 1794487 w 4148346"/>
              <a:gd name="connsiteY19" fmla="*/ 3503411 h 4157940"/>
              <a:gd name="connsiteX20" fmla="*/ 1210216 w 4148346"/>
              <a:gd name="connsiteY20" fmla="*/ 4093425 h 4157940"/>
              <a:gd name="connsiteX21" fmla="*/ 616691 w 4148346"/>
              <a:gd name="connsiteY21" fmla="*/ 3512850 h 4157940"/>
              <a:gd name="connsiteX22" fmla="*/ 917199 w 4148346"/>
              <a:gd name="connsiteY22" fmla="*/ 2803703 h 4157940"/>
              <a:gd name="connsiteX23" fmla="*/ 249944 w 4148346"/>
              <a:gd name="connsiteY23" fmla="*/ 2703174 h 4157940"/>
              <a:gd name="connsiteX24" fmla="*/ 172806 w 4148346"/>
              <a:gd name="connsiteY24" fmla="*/ 1932409 h 4157940"/>
              <a:gd name="connsiteX0" fmla="*/ 172806 w 4148346"/>
              <a:gd name="connsiteY0" fmla="*/ 1932409 h 4157942"/>
              <a:gd name="connsiteX1" fmla="*/ 896964 w 4148346"/>
              <a:gd name="connsiteY1" fmla="*/ 1754535 h 4157942"/>
              <a:gd name="connsiteX2" fmla="*/ 443850 w 4148346"/>
              <a:gd name="connsiteY2" fmla="*/ 1159791 h 4157942"/>
              <a:gd name="connsiteX3" fmla="*/ 488650 w 4148346"/>
              <a:gd name="connsiteY3" fmla="*/ 672192 h 4157942"/>
              <a:gd name="connsiteX4" fmla="*/ 1164594 w 4148346"/>
              <a:gd name="connsiteY4" fmla="*/ 523044 h 4157942"/>
              <a:gd name="connsiteX5" fmla="*/ 1689733 w 4148346"/>
              <a:gd name="connsiteY5" fmla="*/ 857561 h 4157942"/>
              <a:gd name="connsiteX6" fmla="*/ 1943278 w 4148346"/>
              <a:gd name="connsiteY6" fmla="*/ 156262 h 4157942"/>
              <a:gd name="connsiteX7" fmla="*/ 2765382 w 4148346"/>
              <a:gd name="connsiteY7" fmla="*/ 215037 h 4157942"/>
              <a:gd name="connsiteX8" fmla="*/ 2841480 w 4148346"/>
              <a:gd name="connsiteY8" fmla="*/ 1053567 h 4157942"/>
              <a:gd name="connsiteX9" fmla="*/ 3293850 w 4148346"/>
              <a:gd name="connsiteY9" fmla="*/ 658057 h 4157942"/>
              <a:gd name="connsiteX10" fmla="*/ 4011247 w 4148346"/>
              <a:gd name="connsiteY10" fmla="*/ 1079922 h 4157942"/>
              <a:gd name="connsiteX11" fmla="*/ 3856895 w 4148346"/>
              <a:gd name="connsiteY11" fmla="*/ 1653268 h 4157942"/>
              <a:gd name="connsiteX12" fmla="*/ 3506803 w 4148346"/>
              <a:gd name="connsiteY12" fmla="*/ 2121560 h 4157942"/>
              <a:gd name="connsiteX13" fmla="*/ 4051682 w 4148346"/>
              <a:gd name="connsiteY13" fmla="*/ 2533835 h 4157942"/>
              <a:gd name="connsiteX14" fmla="*/ 4107840 w 4148346"/>
              <a:gd name="connsiteY14" fmla="*/ 3193936 h 4157942"/>
              <a:gd name="connsiteX15" fmla="*/ 3460092 w 4148346"/>
              <a:gd name="connsiteY15" fmla="*/ 3483002 h 4157942"/>
              <a:gd name="connsiteX16" fmla="*/ 2829914 w 4148346"/>
              <a:gd name="connsiteY16" fmla="*/ 3217900 h 4157942"/>
              <a:gd name="connsiteX17" fmla="*/ 2801551 w 4148346"/>
              <a:gd name="connsiteY17" fmla="*/ 3971403 h 4157942"/>
              <a:gd name="connsiteX18" fmla="*/ 2079175 w 4148346"/>
              <a:gd name="connsiteY18" fmla="*/ 4084778 h 4157942"/>
              <a:gd name="connsiteX19" fmla="*/ 1794487 w 4148346"/>
              <a:gd name="connsiteY19" fmla="*/ 3503411 h 4157942"/>
              <a:gd name="connsiteX20" fmla="*/ 1210216 w 4148346"/>
              <a:gd name="connsiteY20" fmla="*/ 4093425 h 4157942"/>
              <a:gd name="connsiteX21" fmla="*/ 616691 w 4148346"/>
              <a:gd name="connsiteY21" fmla="*/ 3512850 h 4157942"/>
              <a:gd name="connsiteX22" fmla="*/ 917199 w 4148346"/>
              <a:gd name="connsiteY22" fmla="*/ 2803703 h 4157942"/>
              <a:gd name="connsiteX23" fmla="*/ 249944 w 4148346"/>
              <a:gd name="connsiteY23" fmla="*/ 2703174 h 4157942"/>
              <a:gd name="connsiteX24" fmla="*/ 172806 w 4148346"/>
              <a:gd name="connsiteY24" fmla="*/ 1932409 h 4157942"/>
              <a:gd name="connsiteX0" fmla="*/ 149270 w 4124810"/>
              <a:gd name="connsiteY0" fmla="*/ 1932409 h 4157940"/>
              <a:gd name="connsiteX1" fmla="*/ 873428 w 4124810"/>
              <a:gd name="connsiteY1" fmla="*/ 1754535 h 4157940"/>
              <a:gd name="connsiteX2" fmla="*/ 420314 w 4124810"/>
              <a:gd name="connsiteY2" fmla="*/ 1159791 h 4157940"/>
              <a:gd name="connsiteX3" fmla="*/ 465114 w 4124810"/>
              <a:gd name="connsiteY3" fmla="*/ 672192 h 4157940"/>
              <a:gd name="connsiteX4" fmla="*/ 1141058 w 4124810"/>
              <a:gd name="connsiteY4" fmla="*/ 523044 h 4157940"/>
              <a:gd name="connsiteX5" fmla="*/ 1666197 w 4124810"/>
              <a:gd name="connsiteY5" fmla="*/ 857561 h 4157940"/>
              <a:gd name="connsiteX6" fmla="*/ 1919742 w 4124810"/>
              <a:gd name="connsiteY6" fmla="*/ 156262 h 4157940"/>
              <a:gd name="connsiteX7" fmla="*/ 2741846 w 4124810"/>
              <a:gd name="connsiteY7" fmla="*/ 215037 h 4157940"/>
              <a:gd name="connsiteX8" fmla="*/ 2817944 w 4124810"/>
              <a:gd name="connsiteY8" fmla="*/ 1053567 h 4157940"/>
              <a:gd name="connsiteX9" fmla="*/ 3270314 w 4124810"/>
              <a:gd name="connsiteY9" fmla="*/ 658057 h 4157940"/>
              <a:gd name="connsiteX10" fmla="*/ 3987711 w 4124810"/>
              <a:gd name="connsiteY10" fmla="*/ 1079922 h 4157940"/>
              <a:gd name="connsiteX11" fmla="*/ 3833359 w 4124810"/>
              <a:gd name="connsiteY11" fmla="*/ 1653268 h 4157940"/>
              <a:gd name="connsiteX12" fmla="*/ 3483267 w 4124810"/>
              <a:gd name="connsiteY12" fmla="*/ 2121560 h 4157940"/>
              <a:gd name="connsiteX13" fmla="*/ 4028146 w 4124810"/>
              <a:gd name="connsiteY13" fmla="*/ 2533835 h 4157940"/>
              <a:gd name="connsiteX14" fmla="*/ 4084304 w 4124810"/>
              <a:gd name="connsiteY14" fmla="*/ 3193936 h 4157940"/>
              <a:gd name="connsiteX15" fmla="*/ 3436556 w 4124810"/>
              <a:gd name="connsiteY15" fmla="*/ 3483002 h 4157940"/>
              <a:gd name="connsiteX16" fmla="*/ 2806378 w 4124810"/>
              <a:gd name="connsiteY16" fmla="*/ 3217900 h 4157940"/>
              <a:gd name="connsiteX17" fmla="*/ 2778015 w 4124810"/>
              <a:gd name="connsiteY17" fmla="*/ 3971403 h 4157940"/>
              <a:gd name="connsiteX18" fmla="*/ 2055639 w 4124810"/>
              <a:gd name="connsiteY18" fmla="*/ 4084778 h 4157940"/>
              <a:gd name="connsiteX19" fmla="*/ 1770951 w 4124810"/>
              <a:gd name="connsiteY19" fmla="*/ 3503411 h 4157940"/>
              <a:gd name="connsiteX20" fmla="*/ 1186680 w 4124810"/>
              <a:gd name="connsiteY20" fmla="*/ 4093425 h 4157940"/>
              <a:gd name="connsiteX21" fmla="*/ 593155 w 4124810"/>
              <a:gd name="connsiteY21" fmla="*/ 3512850 h 4157940"/>
              <a:gd name="connsiteX22" fmla="*/ 893663 w 4124810"/>
              <a:gd name="connsiteY22" fmla="*/ 2803703 h 4157940"/>
              <a:gd name="connsiteX23" fmla="*/ 226408 w 4124810"/>
              <a:gd name="connsiteY23" fmla="*/ 2703174 h 4157940"/>
              <a:gd name="connsiteX24" fmla="*/ 149270 w 4124810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4808" h="4155776">
                <a:moveTo>
                  <a:pt x="149268" y="1930244"/>
                </a:moveTo>
                <a:cubicBezTo>
                  <a:pt x="399006" y="1782414"/>
                  <a:pt x="476853" y="1752798"/>
                  <a:pt x="873426" y="1752370"/>
                </a:cubicBezTo>
                <a:cubicBezTo>
                  <a:pt x="554660" y="1480356"/>
                  <a:pt x="529230" y="1341769"/>
                  <a:pt x="420312" y="1157626"/>
                </a:cubicBezTo>
                <a:cubicBezTo>
                  <a:pt x="336213" y="1075556"/>
                  <a:pt x="395661" y="804234"/>
                  <a:pt x="465112" y="670027"/>
                </a:cubicBezTo>
                <a:cubicBezTo>
                  <a:pt x="633015" y="483405"/>
                  <a:pt x="991589" y="479291"/>
                  <a:pt x="1141056" y="520879"/>
                </a:cubicBezTo>
                <a:cubicBezTo>
                  <a:pt x="1487764" y="676214"/>
                  <a:pt x="1491149" y="743890"/>
                  <a:pt x="1666195" y="855396"/>
                </a:cubicBezTo>
                <a:cubicBezTo>
                  <a:pt x="1709873" y="614380"/>
                  <a:pt x="1730935" y="361794"/>
                  <a:pt x="1919740" y="154097"/>
                </a:cubicBezTo>
                <a:cubicBezTo>
                  <a:pt x="2173882" y="-112636"/>
                  <a:pt x="2611123" y="6411"/>
                  <a:pt x="2741844" y="212872"/>
                </a:cubicBezTo>
                <a:cubicBezTo>
                  <a:pt x="2862352" y="525918"/>
                  <a:pt x="2850735" y="678008"/>
                  <a:pt x="2817942" y="1051402"/>
                </a:cubicBezTo>
                <a:cubicBezTo>
                  <a:pt x="2985083" y="853970"/>
                  <a:pt x="3012288" y="772951"/>
                  <a:pt x="3270312" y="655892"/>
                </a:cubicBezTo>
                <a:cubicBezTo>
                  <a:pt x="3528336" y="538833"/>
                  <a:pt x="4000361" y="921856"/>
                  <a:pt x="3987709" y="1077757"/>
                </a:cubicBezTo>
                <a:cubicBezTo>
                  <a:pt x="4031680" y="1278519"/>
                  <a:pt x="4005081" y="1461915"/>
                  <a:pt x="3894044" y="1676388"/>
                </a:cubicBezTo>
                <a:cubicBezTo>
                  <a:pt x="3792518" y="1862827"/>
                  <a:pt x="3696908" y="1932276"/>
                  <a:pt x="3543390" y="2103661"/>
                </a:cubicBezTo>
                <a:cubicBezTo>
                  <a:pt x="3612132" y="2139825"/>
                  <a:pt x="3858669" y="2327497"/>
                  <a:pt x="4028144" y="2531670"/>
                </a:cubicBezTo>
                <a:cubicBezTo>
                  <a:pt x="4131856" y="2716593"/>
                  <a:pt x="4154588" y="2975181"/>
                  <a:pt x="4084302" y="3191771"/>
                </a:cubicBezTo>
                <a:cubicBezTo>
                  <a:pt x="4014016" y="3408361"/>
                  <a:pt x="3625395" y="3502451"/>
                  <a:pt x="3436554" y="3480837"/>
                </a:cubicBezTo>
                <a:cubicBezTo>
                  <a:pt x="3162775" y="3475149"/>
                  <a:pt x="3101429" y="3277592"/>
                  <a:pt x="2877177" y="3175279"/>
                </a:cubicBezTo>
                <a:cubicBezTo>
                  <a:pt x="2894504" y="3607375"/>
                  <a:pt x="2914475" y="3710780"/>
                  <a:pt x="2778013" y="3969238"/>
                </a:cubicBezTo>
                <a:cubicBezTo>
                  <a:pt x="2675317" y="4158841"/>
                  <a:pt x="2186666" y="4216948"/>
                  <a:pt x="2055637" y="4082613"/>
                </a:cubicBezTo>
                <a:cubicBezTo>
                  <a:pt x="1864925" y="3886615"/>
                  <a:pt x="1890619" y="3767587"/>
                  <a:pt x="1770949" y="3501246"/>
                </a:cubicBezTo>
                <a:cubicBezTo>
                  <a:pt x="1636244" y="3716694"/>
                  <a:pt x="1416908" y="3960804"/>
                  <a:pt x="1186678" y="4091260"/>
                </a:cubicBezTo>
                <a:cubicBezTo>
                  <a:pt x="897982" y="4266777"/>
                  <a:pt x="590902" y="3785538"/>
                  <a:pt x="593153" y="3510685"/>
                </a:cubicBezTo>
                <a:cubicBezTo>
                  <a:pt x="668024" y="3032803"/>
                  <a:pt x="776703" y="3128308"/>
                  <a:pt x="893661" y="2801538"/>
                </a:cubicBezTo>
                <a:cubicBezTo>
                  <a:pt x="401626" y="2832796"/>
                  <a:pt x="367644" y="2772951"/>
                  <a:pt x="226406" y="2701009"/>
                </a:cubicBezTo>
                <a:cubicBezTo>
                  <a:pt x="-130899" y="2493820"/>
                  <a:pt x="7518" y="2101793"/>
                  <a:pt x="149268" y="1930244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65F7D01-21A9-0939-B89C-D52676F3930E}"/>
              </a:ext>
            </a:extLst>
          </p:cNvPr>
          <p:cNvSpPr/>
          <p:nvPr/>
        </p:nvSpPr>
        <p:spPr>
          <a:xfrm rot="5784107">
            <a:off x="11181008" y="6103856"/>
            <a:ext cx="124751" cy="137337"/>
          </a:xfrm>
          <a:prstGeom prst="ellipse">
            <a:avLst/>
          </a:prstGeom>
          <a:noFill/>
          <a:ln w="539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F5CF91-BA20-8A95-1277-A216C89A2382}"/>
              </a:ext>
            </a:extLst>
          </p:cNvPr>
          <p:cNvGrpSpPr/>
          <p:nvPr/>
        </p:nvGrpSpPr>
        <p:grpSpPr>
          <a:xfrm rot="784898" flipH="1">
            <a:off x="9403125" y="5495877"/>
            <a:ext cx="529288" cy="367128"/>
            <a:chOff x="9839339" y="677159"/>
            <a:chExt cx="751991" cy="521600"/>
          </a:xfrm>
        </p:grpSpPr>
        <p:sp>
          <p:nvSpPr>
            <p:cNvPr id="16" name="Freeform: Shape 16">
              <a:extLst>
                <a:ext uri="{FF2B5EF4-FFF2-40B4-BE49-F238E27FC236}">
                  <a16:creationId xmlns:a16="http://schemas.microsoft.com/office/drawing/2014/main" id="{C0EEBD5B-FB39-50AA-1214-747DCD072EB6}"/>
                </a:ext>
              </a:extLst>
            </p:cNvPr>
            <p:cNvSpPr/>
            <p:nvPr/>
          </p:nvSpPr>
          <p:spPr>
            <a:xfrm rot="5636109">
              <a:off x="10405736" y="633065"/>
              <a:ext cx="141500" cy="22968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ED9D33-5B4E-90D8-D488-95CE77F7B194}"/>
                </a:ext>
              </a:extLst>
            </p:cNvPr>
            <p:cNvSpPr/>
            <p:nvPr/>
          </p:nvSpPr>
          <p:spPr>
            <a:xfrm rot="15963891" flipH="1">
              <a:off x="9883433" y="661928"/>
              <a:ext cx="141500" cy="22968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20F23AD-BE92-A89F-127D-8172F015A9DC}"/>
                </a:ext>
              </a:extLst>
            </p:cNvPr>
            <p:cNvSpPr/>
            <p:nvPr/>
          </p:nvSpPr>
          <p:spPr>
            <a:xfrm>
              <a:off x="10099691" y="1099560"/>
              <a:ext cx="257366" cy="99199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8D22A8F-B161-7EE9-812D-5FBDE1D1CA20}"/>
              </a:ext>
            </a:extLst>
          </p:cNvPr>
          <p:cNvGrpSpPr/>
          <p:nvPr/>
        </p:nvGrpSpPr>
        <p:grpSpPr>
          <a:xfrm flipH="1">
            <a:off x="11003564" y="5662962"/>
            <a:ext cx="552720" cy="258450"/>
            <a:chOff x="1162566" y="1754387"/>
            <a:chExt cx="669182" cy="312906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BA1864B-B3D8-DBB2-DE91-56194E6675BF}"/>
                </a:ext>
              </a:extLst>
            </p:cNvPr>
            <p:cNvSpPr/>
            <p:nvPr/>
          </p:nvSpPr>
          <p:spPr>
            <a:xfrm rot="21262796" flipV="1">
              <a:off x="1162566" y="1771850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: Shape 10">
              <a:extLst>
                <a:ext uri="{FF2B5EF4-FFF2-40B4-BE49-F238E27FC236}">
                  <a16:creationId xmlns:a16="http://schemas.microsoft.com/office/drawing/2014/main" id="{0E4FD2E7-021A-3CAD-BBEB-C3DA66714DD7}"/>
                </a:ext>
              </a:extLst>
            </p:cNvPr>
            <p:cNvSpPr/>
            <p:nvPr/>
          </p:nvSpPr>
          <p:spPr>
            <a:xfrm rot="18622065" flipV="1">
              <a:off x="1298352" y="1861050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EA79C37-9D84-E7CA-9360-EF7895C6A436}"/>
                </a:ext>
              </a:extLst>
            </p:cNvPr>
            <p:cNvSpPr/>
            <p:nvPr/>
          </p:nvSpPr>
          <p:spPr>
            <a:xfrm rot="21262796" flipV="1">
              <a:off x="1555261" y="1754387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: Shape 12">
              <a:extLst>
                <a:ext uri="{FF2B5EF4-FFF2-40B4-BE49-F238E27FC236}">
                  <a16:creationId xmlns:a16="http://schemas.microsoft.com/office/drawing/2014/main" id="{1A4768A1-F55C-247D-F9E6-6EE4C0419EDF}"/>
                </a:ext>
              </a:extLst>
            </p:cNvPr>
            <p:cNvSpPr/>
            <p:nvPr/>
          </p:nvSpPr>
          <p:spPr>
            <a:xfrm rot="18622065" flipV="1">
              <a:off x="1691040" y="1843586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6FC7693C-EFF9-BC88-82CC-27266C234976}"/>
              </a:ext>
            </a:extLst>
          </p:cNvPr>
          <p:cNvGrpSpPr/>
          <p:nvPr/>
        </p:nvGrpSpPr>
        <p:grpSpPr>
          <a:xfrm rot="21128632">
            <a:off x="10710179" y="3942564"/>
            <a:ext cx="688256" cy="306609"/>
            <a:chOff x="10096975" y="5939226"/>
            <a:chExt cx="929806" cy="414217"/>
          </a:xfrm>
        </p:grpSpPr>
        <p:sp>
          <p:nvSpPr>
            <p:cNvPr id="33" name="Freeform: Shape 14">
              <a:extLst>
                <a:ext uri="{FF2B5EF4-FFF2-40B4-BE49-F238E27FC236}">
                  <a16:creationId xmlns:a16="http://schemas.microsoft.com/office/drawing/2014/main" id="{BEC46EC4-2B0E-5879-B411-B4F8D2E91ECD}"/>
                </a:ext>
              </a:extLst>
            </p:cNvPr>
            <p:cNvSpPr/>
            <p:nvPr/>
          </p:nvSpPr>
          <p:spPr>
            <a:xfrm>
              <a:off x="10655179" y="5944357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: Shape 15">
              <a:extLst>
                <a:ext uri="{FF2B5EF4-FFF2-40B4-BE49-F238E27FC236}">
                  <a16:creationId xmlns:a16="http://schemas.microsoft.com/office/drawing/2014/main" id="{6FCB03E4-9321-8D47-B318-B69F725D0E96}"/>
                </a:ext>
              </a:extLst>
            </p:cNvPr>
            <p:cNvSpPr/>
            <p:nvPr/>
          </p:nvSpPr>
          <p:spPr>
            <a:xfrm>
              <a:off x="10273067" y="5939226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reeform: Shape 16">
              <a:extLst>
                <a:ext uri="{FF2B5EF4-FFF2-40B4-BE49-F238E27FC236}">
                  <a16:creationId xmlns:a16="http://schemas.microsoft.com/office/drawing/2014/main" id="{9D7FFB4D-13C1-D8E7-7BAD-68F2A25A84FB}"/>
                </a:ext>
              </a:extLst>
            </p:cNvPr>
            <p:cNvSpPr/>
            <p:nvPr/>
          </p:nvSpPr>
          <p:spPr>
            <a:xfrm>
              <a:off x="10096975" y="6085720"/>
              <a:ext cx="929806" cy="26772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183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4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504AA646-88AD-4803-5E2E-52C8BD993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1790060"/>
            <a:ext cx="6308041" cy="3277880"/>
          </a:xfrm>
        </p:spPr>
        <p:txBody>
          <a:bodyPr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D2AEC607-3DA9-BC59-D414-70860644F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59" y="5067940"/>
            <a:ext cx="4483511" cy="1078027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1600" cap="none" baseline="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ACD6-E7C3-5888-56A4-A5758B74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660" y="256032"/>
            <a:ext cx="317268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C67A-8ACB-271C-C3F7-FCA06B6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790" y="6356350"/>
            <a:ext cx="288061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E34A-F1F5-10C0-05F1-52EBC543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54245" y="6356350"/>
            <a:ext cx="54725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28">
            <a:extLst>
              <a:ext uri="{FF2B5EF4-FFF2-40B4-BE49-F238E27FC236}">
                <a16:creationId xmlns:a16="http://schemas.microsoft.com/office/drawing/2014/main" id="{868B7AF0-A7AA-0BBE-D6E3-CE03625582C5}"/>
              </a:ext>
            </a:extLst>
          </p:cNvPr>
          <p:cNvSpPr/>
          <p:nvPr/>
        </p:nvSpPr>
        <p:spPr>
          <a:xfrm rot="2599426">
            <a:off x="9363569" y="1876067"/>
            <a:ext cx="1800041" cy="1775781"/>
          </a:xfrm>
          <a:custGeom>
            <a:avLst/>
            <a:gdLst>
              <a:gd name="connsiteX0" fmla="*/ 0 w 3153843"/>
              <a:gd name="connsiteY0" fmla="*/ 1576922 h 3153843"/>
              <a:gd name="connsiteX1" fmla="*/ 1576922 w 3153843"/>
              <a:gd name="connsiteY1" fmla="*/ 0 h 3153843"/>
              <a:gd name="connsiteX2" fmla="*/ 3153844 w 3153843"/>
              <a:gd name="connsiteY2" fmla="*/ 1576922 h 3153843"/>
              <a:gd name="connsiteX3" fmla="*/ 1576922 w 3153843"/>
              <a:gd name="connsiteY3" fmla="*/ 3153844 h 3153843"/>
              <a:gd name="connsiteX4" fmla="*/ 0 w 3153843"/>
              <a:gd name="connsiteY4" fmla="*/ 1576922 h 3153843"/>
              <a:gd name="connsiteX0" fmla="*/ 0 w 3207606"/>
              <a:gd name="connsiteY0" fmla="*/ 1617687 h 3194609"/>
              <a:gd name="connsiteX1" fmla="*/ 1576922 w 3207606"/>
              <a:gd name="connsiteY1" fmla="*/ 40765 h 3194609"/>
              <a:gd name="connsiteX2" fmla="*/ 2663353 w 3207606"/>
              <a:gd name="connsiteY2" fmla="*/ 562167 h 3194609"/>
              <a:gd name="connsiteX3" fmla="*/ 3153844 w 3207606"/>
              <a:gd name="connsiteY3" fmla="*/ 1617687 h 3194609"/>
              <a:gd name="connsiteX4" fmla="*/ 1576922 w 3207606"/>
              <a:gd name="connsiteY4" fmla="*/ 3194609 h 3194609"/>
              <a:gd name="connsiteX5" fmla="*/ 0 w 3207606"/>
              <a:gd name="connsiteY5" fmla="*/ 1617687 h 3194609"/>
              <a:gd name="connsiteX0" fmla="*/ 0 w 2981370"/>
              <a:gd name="connsiteY0" fmla="*/ 1617687 h 3199247"/>
              <a:gd name="connsiteX1" fmla="*/ 1576922 w 2981370"/>
              <a:gd name="connsiteY1" fmla="*/ 40765 h 3199247"/>
              <a:gd name="connsiteX2" fmla="*/ 2663353 w 2981370"/>
              <a:gd name="connsiteY2" fmla="*/ 562167 h 3199247"/>
              <a:gd name="connsiteX3" fmla="*/ 2889684 w 2981370"/>
              <a:gd name="connsiteY3" fmla="*/ 2051180 h 3199247"/>
              <a:gd name="connsiteX4" fmla="*/ 1576922 w 2981370"/>
              <a:gd name="connsiteY4" fmla="*/ 3194609 h 3199247"/>
              <a:gd name="connsiteX5" fmla="*/ 0 w 2981370"/>
              <a:gd name="connsiteY5" fmla="*/ 1617687 h 3199247"/>
              <a:gd name="connsiteX0" fmla="*/ 2007 w 2983377"/>
              <a:gd name="connsiteY0" fmla="*/ 1536728 h 3118288"/>
              <a:gd name="connsiteX1" fmla="*/ 1280902 w 2983377"/>
              <a:gd name="connsiteY1" fmla="*/ 47860 h 3118288"/>
              <a:gd name="connsiteX2" fmla="*/ 2665360 w 2983377"/>
              <a:gd name="connsiteY2" fmla="*/ 481208 h 3118288"/>
              <a:gd name="connsiteX3" fmla="*/ 2891691 w 2983377"/>
              <a:gd name="connsiteY3" fmla="*/ 1970221 h 3118288"/>
              <a:gd name="connsiteX4" fmla="*/ 1578929 w 2983377"/>
              <a:gd name="connsiteY4" fmla="*/ 3113650 h 3118288"/>
              <a:gd name="connsiteX5" fmla="*/ 2007 w 2983377"/>
              <a:gd name="connsiteY5" fmla="*/ 1536728 h 3118288"/>
              <a:gd name="connsiteX0" fmla="*/ 2084 w 2942814"/>
              <a:gd name="connsiteY0" fmla="*/ 1709547 h 3125828"/>
              <a:gd name="connsiteX1" fmla="*/ 1240339 w 2942814"/>
              <a:gd name="connsiteY1" fmla="*/ 58119 h 3125828"/>
              <a:gd name="connsiteX2" fmla="*/ 2624797 w 2942814"/>
              <a:gd name="connsiteY2" fmla="*/ 491467 h 3125828"/>
              <a:gd name="connsiteX3" fmla="*/ 2851128 w 2942814"/>
              <a:gd name="connsiteY3" fmla="*/ 1980480 h 3125828"/>
              <a:gd name="connsiteX4" fmla="*/ 1538366 w 2942814"/>
              <a:gd name="connsiteY4" fmla="*/ 3123909 h 3125828"/>
              <a:gd name="connsiteX5" fmla="*/ 2084 w 2942814"/>
              <a:gd name="connsiteY5" fmla="*/ 1709547 h 3125828"/>
              <a:gd name="connsiteX0" fmla="*/ 6378 w 2947108"/>
              <a:gd name="connsiteY0" fmla="*/ 1709547 h 3125828"/>
              <a:gd name="connsiteX1" fmla="*/ 1244633 w 2947108"/>
              <a:gd name="connsiteY1" fmla="*/ 58119 h 3125828"/>
              <a:gd name="connsiteX2" fmla="*/ 2629091 w 2947108"/>
              <a:gd name="connsiteY2" fmla="*/ 491467 h 3125828"/>
              <a:gd name="connsiteX3" fmla="*/ 2855422 w 2947108"/>
              <a:gd name="connsiteY3" fmla="*/ 1980480 h 3125828"/>
              <a:gd name="connsiteX4" fmla="*/ 1542660 w 2947108"/>
              <a:gd name="connsiteY4" fmla="*/ 3123909 h 3125828"/>
              <a:gd name="connsiteX5" fmla="*/ 6378 w 2947108"/>
              <a:gd name="connsiteY5" fmla="*/ 1709547 h 3125828"/>
              <a:gd name="connsiteX0" fmla="*/ 6378 w 2916630"/>
              <a:gd name="connsiteY0" fmla="*/ 1709547 h 3133639"/>
              <a:gd name="connsiteX1" fmla="*/ 1244633 w 2916630"/>
              <a:gd name="connsiteY1" fmla="*/ 58119 h 3133639"/>
              <a:gd name="connsiteX2" fmla="*/ 2629091 w 2916630"/>
              <a:gd name="connsiteY2" fmla="*/ 491467 h 3133639"/>
              <a:gd name="connsiteX3" fmla="*/ 2814782 w 2916630"/>
              <a:gd name="connsiteY3" fmla="*/ 2244640 h 3133639"/>
              <a:gd name="connsiteX4" fmla="*/ 1542660 w 2916630"/>
              <a:gd name="connsiteY4" fmla="*/ 3123909 h 3133639"/>
              <a:gd name="connsiteX5" fmla="*/ 6378 w 2916630"/>
              <a:gd name="connsiteY5" fmla="*/ 1709547 h 3133639"/>
              <a:gd name="connsiteX0" fmla="*/ 5313 w 2915565"/>
              <a:gd name="connsiteY0" fmla="*/ 1643876 h 3067968"/>
              <a:gd name="connsiteX1" fmla="*/ 1094555 w 2915565"/>
              <a:gd name="connsiteY1" fmla="*/ 66954 h 3067968"/>
              <a:gd name="connsiteX2" fmla="*/ 2628026 w 2915565"/>
              <a:gd name="connsiteY2" fmla="*/ 425796 h 3067968"/>
              <a:gd name="connsiteX3" fmla="*/ 2813717 w 2915565"/>
              <a:gd name="connsiteY3" fmla="*/ 2178969 h 3067968"/>
              <a:gd name="connsiteX4" fmla="*/ 1541595 w 2915565"/>
              <a:gd name="connsiteY4" fmla="*/ 3058238 h 3067968"/>
              <a:gd name="connsiteX5" fmla="*/ 5313 w 2915565"/>
              <a:gd name="connsiteY5" fmla="*/ 1643876 h 3067968"/>
              <a:gd name="connsiteX0" fmla="*/ 6134 w 2916386"/>
              <a:gd name="connsiteY0" fmla="*/ 1669190 h 3093282"/>
              <a:gd name="connsiteX1" fmla="*/ 1095376 w 2916386"/>
              <a:gd name="connsiteY1" fmla="*/ 92268 h 3093282"/>
              <a:gd name="connsiteX2" fmla="*/ 2628847 w 2916386"/>
              <a:gd name="connsiteY2" fmla="*/ 451110 h 3093282"/>
              <a:gd name="connsiteX3" fmla="*/ 2814538 w 2916386"/>
              <a:gd name="connsiteY3" fmla="*/ 2204283 h 3093282"/>
              <a:gd name="connsiteX4" fmla="*/ 1542416 w 2916386"/>
              <a:gd name="connsiteY4" fmla="*/ 3083552 h 3093282"/>
              <a:gd name="connsiteX5" fmla="*/ 6134 w 2916386"/>
              <a:gd name="connsiteY5" fmla="*/ 1669190 h 3093282"/>
              <a:gd name="connsiteX0" fmla="*/ 3430 w 2913682"/>
              <a:gd name="connsiteY0" fmla="*/ 1669190 h 3093282"/>
              <a:gd name="connsiteX1" fmla="*/ 1092672 w 2913682"/>
              <a:gd name="connsiteY1" fmla="*/ 92268 h 3093282"/>
              <a:gd name="connsiteX2" fmla="*/ 2626143 w 2913682"/>
              <a:gd name="connsiteY2" fmla="*/ 451110 h 3093282"/>
              <a:gd name="connsiteX3" fmla="*/ 2811834 w 2913682"/>
              <a:gd name="connsiteY3" fmla="*/ 2204283 h 3093282"/>
              <a:gd name="connsiteX4" fmla="*/ 1539712 w 2913682"/>
              <a:gd name="connsiteY4" fmla="*/ 3083552 h 3093282"/>
              <a:gd name="connsiteX5" fmla="*/ 3430 w 2913682"/>
              <a:gd name="connsiteY5" fmla="*/ 1669190 h 3093282"/>
              <a:gd name="connsiteX0" fmla="*/ 856 w 2911108"/>
              <a:gd name="connsiteY0" fmla="*/ 1669190 h 3059971"/>
              <a:gd name="connsiteX1" fmla="*/ 1090098 w 2911108"/>
              <a:gd name="connsiteY1" fmla="*/ 92268 h 3059971"/>
              <a:gd name="connsiteX2" fmla="*/ 2623569 w 2911108"/>
              <a:gd name="connsiteY2" fmla="*/ 451110 h 3059971"/>
              <a:gd name="connsiteX3" fmla="*/ 2809260 w 2911108"/>
              <a:gd name="connsiteY3" fmla="*/ 2204283 h 3059971"/>
              <a:gd name="connsiteX4" fmla="*/ 1245884 w 2911108"/>
              <a:gd name="connsiteY4" fmla="*/ 3049685 h 3059971"/>
              <a:gd name="connsiteX5" fmla="*/ 856 w 2911108"/>
              <a:gd name="connsiteY5" fmla="*/ 1669190 h 3059971"/>
              <a:gd name="connsiteX0" fmla="*/ 856 w 2911108"/>
              <a:gd name="connsiteY0" fmla="*/ 1669190 h 3076084"/>
              <a:gd name="connsiteX1" fmla="*/ 1090098 w 2911108"/>
              <a:gd name="connsiteY1" fmla="*/ 92268 h 3076084"/>
              <a:gd name="connsiteX2" fmla="*/ 2623569 w 2911108"/>
              <a:gd name="connsiteY2" fmla="*/ 451110 h 3076084"/>
              <a:gd name="connsiteX3" fmla="*/ 2809260 w 2911108"/>
              <a:gd name="connsiteY3" fmla="*/ 2204283 h 3076084"/>
              <a:gd name="connsiteX4" fmla="*/ 1245884 w 2911108"/>
              <a:gd name="connsiteY4" fmla="*/ 3049685 h 3076084"/>
              <a:gd name="connsiteX5" fmla="*/ 856 w 2911108"/>
              <a:gd name="connsiteY5" fmla="*/ 1669190 h 3076084"/>
              <a:gd name="connsiteX0" fmla="*/ 27222 w 2937474"/>
              <a:gd name="connsiteY0" fmla="*/ 1577456 h 2984350"/>
              <a:gd name="connsiteX1" fmla="*/ 468921 w 2937474"/>
              <a:gd name="connsiteY1" fmla="*/ 413561 h 2984350"/>
              <a:gd name="connsiteX2" fmla="*/ 1116464 w 2937474"/>
              <a:gd name="connsiteY2" fmla="*/ 534 h 2984350"/>
              <a:gd name="connsiteX3" fmla="*/ 2649935 w 2937474"/>
              <a:gd name="connsiteY3" fmla="*/ 359376 h 2984350"/>
              <a:gd name="connsiteX4" fmla="*/ 2835626 w 2937474"/>
              <a:gd name="connsiteY4" fmla="*/ 2112549 h 2984350"/>
              <a:gd name="connsiteX5" fmla="*/ 1272250 w 2937474"/>
              <a:gd name="connsiteY5" fmla="*/ 2957951 h 2984350"/>
              <a:gd name="connsiteX6" fmla="*/ 27222 w 2937474"/>
              <a:gd name="connsiteY6" fmla="*/ 1577456 h 2984350"/>
              <a:gd name="connsiteX0" fmla="*/ 27222 w 2937474"/>
              <a:gd name="connsiteY0" fmla="*/ 1624714 h 3031608"/>
              <a:gd name="connsiteX1" fmla="*/ 468921 w 2937474"/>
              <a:gd name="connsiteY1" fmla="*/ 460819 h 3031608"/>
              <a:gd name="connsiteX2" fmla="*/ 1428037 w 2937474"/>
              <a:gd name="connsiteY2" fmla="*/ 379 h 3031608"/>
              <a:gd name="connsiteX3" fmla="*/ 2649935 w 2937474"/>
              <a:gd name="connsiteY3" fmla="*/ 406634 h 3031608"/>
              <a:gd name="connsiteX4" fmla="*/ 2835626 w 2937474"/>
              <a:gd name="connsiteY4" fmla="*/ 2159807 h 3031608"/>
              <a:gd name="connsiteX5" fmla="*/ 1272250 w 2937474"/>
              <a:gd name="connsiteY5" fmla="*/ 3005209 h 3031608"/>
              <a:gd name="connsiteX6" fmla="*/ 27222 w 2937474"/>
              <a:gd name="connsiteY6" fmla="*/ 1624714 h 3031608"/>
              <a:gd name="connsiteX0" fmla="*/ 27222 w 3027730"/>
              <a:gd name="connsiteY0" fmla="*/ 1624714 h 3012474"/>
              <a:gd name="connsiteX1" fmla="*/ 468921 w 3027730"/>
              <a:gd name="connsiteY1" fmla="*/ 460819 h 3012474"/>
              <a:gd name="connsiteX2" fmla="*/ 1428037 w 3027730"/>
              <a:gd name="connsiteY2" fmla="*/ 379 h 3012474"/>
              <a:gd name="connsiteX3" fmla="*/ 2649935 w 3027730"/>
              <a:gd name="connsiteY3" fmla="*/ 406634 h 3012474"/>
              <a:gd name="connsiteX4" fmla="*/ 2950772 w 3027730"/>
              <a:gd name="connsiteY4" fmla="*/ 2092073 h 3012474"/>
              <a:gd name="connsiteX5" fmla="*/ 1272250 w 3027730"/>
              <a:gd name="connsiteY5" fmla="*/ 3005209 h 3012474"/>
              <a:gd name="connsiteX6" fmla="*/ 27222 w 3027730"/>
              <a:gd name="connsiteY6" fmla="*/ 1624714 h 3012474"/>
              <a:gd name="connsiteX0" fmla="*/ 27222 w 3027730"/>
              <a:gd name="connsiteY0" fmla="*/ 1624714 h 3018036"/>
              <a:gd name="connsiteX1" fmla="*/ 468921 w 3027730"/>
              <a:gd name="connsiteY1" fmla="*/ 460819 h 3018036"/>
              <a:gd name="connsiteX2" fmla="*/ 1428037 w 3027730"/>
              <a:gd name="connsiteY2" fmla="*/ 379 h 3018036"/>
              <a:gd name="connsiteX3" fmla="*/ 2649935 w 3027730"/>
              <a:gd name="connsiteY3" fmla="*/ 406634 h 3018036"/>
              <a:gd name="connsiteX4" fmla="*/ 2950772 w 3027730"/>
              <a:gd name="connsiteY4" fmla="*/ 2092073 h 3018036"/>
              <a:gd name="connsiteX5" fmla="*/ 1272250 w 3027730"/>
              <a:gd name="connsiteY5" fmla="*/ 3005209 h 3018036"/>
              <a:gd name="connsiteX6" fmla="*/ 27222 w 3027730"/>
              <a:gd name="connsiteY6" fmla="*/ 1624714 h 3018036"/>
              <a:gd name="connsiteX0" fmla="*/ 27222 w 3074585"/>
              <a:gd name="connsiteY0" fmla="*/ 1624714 h 3018036"/>
              <a:gd name="connsiteX1" fmla="*/ 468921 w 3074585"/>
              <a:gd name="connsiteY1" fmla="*/ 460819 h 3018036"/>
              <a:gd name="connsiteX2" fmla="*/ 1428037 w 3074585"/>
              <a:gd name="connsiteY2" fmla="*/ 379 h 3018036"/>
              <a:gd name="connsiteX3" fmla="*/ 2649935 w 3074585"/>
              <a:gd name="connsiteY3" fmla="*/ 406634 h 3018036"/>
              <a:gd name="connsiteX4" fmla="*/ 2950772 w 3074585"/>
              <a:gd name="connsiteY4" fmla="*/ 2092073 h 3018036"/>
              <a:gd name="connsiteX5" fmla="*/ 1272250 w 3074585"/>
              <a:gd name="connsiteY5" fmla="*/ 3005209 h 3018036"/>
              <a:gd name="connsiteX6" fmla="*/ 27222 w 3074585"/>
              <a:gd name="connsiteY6" fmla="*/ 1624714 h 3018036"/>
              <a:gd name="connsiteX0" fmla="*/ 11907 w 3059270"/>
              <a:gd name="connsiteY0" fmla="*/ 1624714 h 3018036"/>
              <a:gd name="connsiteX1" fmla="*/ 453606 w 3059270"/>
              <a:gd name="connsiteY1" fmla="*/ 460819 h 3018036"/>
              <a:gd name="connsiteX2" fmla="*/ 1412722 w 3059270"/>
              <a:gd name="connsiteY2" fmla="*/ 379 h 3018036"/>
              <a:gd name="connsiteX3" fmla="*/ 2634620 w 3059270"/>
              <a:gd name="connsiteY3" fmla="*/ 406634 h 3018036"/>
              <a:gd name="connsiteX4" fmla="*/ 2935457 w 3059270"/>
              <a:gd name="connsiteY4" fmla="*/ 2092073 h 3018036"/>
              <a:gd name="connsiteX5" fmla="*/ 1256935 w 3059270"/>
              <a:gd name="connsiteY5" fmla="*/ 3005209 h 3018036"/>
              <a:gd name="connsiteX6" fmla="*/ 11907 w 3059270"/>
              <a:gd name="connsiteY6" fmla="*/ 1624714 h 3018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59270" h="3018036">
                <a:moveTo>
                  <a:pt x="11907" y="1624714"/>
                </a:moveTo>
                <a:cubicBezTo>
                  <a:pt x="-67795" y="983902"/>
                  <a:pt x="272066" y="723639"/>
                  <a:pt x="453606" y="460819"/>
                </a:cubicBezTo>
                <a:cubicBezTo>
                  <a:pt x="635146" y="197999"/>
                  <a:pt x="1049220" y="9410"/>
                  <a:pt x="1412722" y="379"/>
                </a:cubicBezTo>
                <a:cubicBezTo>
                  <a:pt x="1776224" y="-8652"/>
                  <a:pt x="2371800" y="143814"/>
                  <a:pt x="2634620" y="406634"/>
                </a:cubicBezTo>
                <a:cubicBezTo>
                  <a:pt x="2897440" y="669454"/>
                  <a:pt x="3249737" y="1489643"/>
                  <a:pt x="2935457" y="2092073"/>
                </a:cubicBezTo>
                <a:cubicBezTo>
                  <a:pt x="2492483" y="2809649"/>
                  <a:pt x="1744193" y="3083102"/>
                  <a:pt x="1256935" y="3005209"/>
                </a:cubicBezTo>
                <a:cubicBezTo>
                  <a:pt x="769677" y="2927316"/>
                  <a:pt x="91609" y="2265526"/>
                  <a:pt x="11907" y="1624714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988900B3-1E3B-1B62-AA05-25A3376866ED}"/>
              </a:ext>
            </a:extLst>
          </p:cNvPr>
          <p:cNvGrpSpPr/>
          <p:nvPr/>
        </p:nvGrpSpPr>
        <p:grpSpPr>
          <a:xfrm rot="11355259">
            <a:off x="8850308" y="3582425"/>
            <a:ext cx="2188889" cy="2052424"/>
            <a:chOff x="7749926" y="3136297"/>
            <a:chExt cx="3434150" cy="32200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78B9A385-74F6-5989-FC8A-DAEF31B5AA36}"/>
                </a:ext>
              </a:extLst>
            </p:cNvPr>
            <p:cNvSpPr/>
            <p:nvPr/>
          </p:nvSpPr>
          <p:spPr>
            <a:xfrm rot="10800000">
              <a:off x="7752107" y="3136297"/>
              <a:ext cx="3417806" cy="1667642"/>
            </a:xfrm>
            <a:custGeom>
              <a:avLst/>
              <a:gdLst>
                <a:gd name="connsiteX0" fmla="*/ 60961 w 4809470"/>
                <a:gd name="connsiteY0" fmla="*/ 0 h 3178596"/>
                <a:gd name="connsiteX1" fmla="*/ 4792129 w 4809470"/>
                <a:gd name="connsiteY1" fmla="*/ 390938 h 3178596"/>
                <a:gd name="connsiteX2" fmla="*/ 4807287 w 4809470"/>
                <a:gd name="connsiteY2" fmla="*/ 588882 h 3178596"/>
                <a:gd name="connsiteX3" fmla="*/ 4614824 w 4809470"/>
                <a:gd name="connsiteY3" fmla="*/ 1612192 h 3178596"/>
                <a:gd name="connsiteX4" fmla="*/ 1976024 w 4809470"/>
                <a:gd name="connsiteY4" fmla="*/ 3156896 h 3178596"/>
                <a:gd name="connsiteX5" fmla="*/ 18719 w 4809470"/>
                <a:gd name="connsiteY5" fmla="*/ 821586 h 3178596"/>
                <a:gd name="connsiteX6" fmla="*/ 34223 w 4809470"/>
                <a:gd name="connsiteY6" fmla="*/ 119143 h 3178596"/>
                <a:gd name="connsiteX0" fmla="*/ 34223 w 4809470"/>
                <a:gd name="connsiteY0" fmla="*/ 0 h 3059453"/>
                <a:gd name="connsiteX1" fmla="*/ 4792129 w 4809470"/>
                <a:gd name="connsiteY1" fmla="*/ 271795 h 3059453"/>
                <a:gd name="connsiteX2" fmla="*/ 4807287 w 4809470"/>
                <a:gd name="connsiteY2" fmla="*/ 469739 h 3059453"/>
                <a:gd name="connsiteX3" fmla="*/ 4614824 w 4809470"/>
                <a:gd name="connsiteY3" fmla="*/ 1493049 h 3059453"/>
                <a:gd name="connsiteX4" fmla="*/ 1976024 w 4809470"/>
                <a:gd name="connsiteY4" fmla="*/ 3037753 h 3059453"/>
                <a:gd name="connsiteX5" fmla="*/ 18719 w 4809470"/>
                <a:gd name="connsiteY5" fmla="*/ 702443 h 3059453"/>
                <a:gd name="connsiteX6" fmla="*/ 34223 w 4809470"/>
                <a:gd name="connsiteY6" fmla="*/ 0 h 3059453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809793 w 4811976"/>
                <a:gd name="connsiteY2" fmla="*/ 393308 h 2983022"/>
                <a:gd name="connsiteX3" fmla="*/ 4617330 w 4811976"/>
                <a:gd name="connsiteY3" fmla="*/ 1416618 h 2983022"/>
                <a:gd name="connsiteX4" fmla="*/ 1978530 w 4811976"/>
                <a:gd name="connsiteY4" fmla="*/ 2961322 h 2983022"/>
                <a:gd name="connsiteX5" fmla="*/ 21225 w 4811976"/>
                <a:gd name="connsiteY5" fmla="*/ 626012 h 2983022"/>
                <a:gd name="connsiteX6" fmla="*/ 30413 w 4811976"/>
                <a:gd name="connsiteY6" fmla="*/ 0 h 2983022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711079 w 4811976"/>
                <a:gd name="connsiteY2" fmla="*/ 101695 h 2983022"/>
                <a:gd name="connsiteX3" fmla="*/ 4809793 w 4811976"/>
                <a:gd name="connsiteY3" fmla="*/ 393308 h 2983022"/>
                <a:gd name="connsiteX4" fmla="*/ 4617330 w 4811976"/>
                <a:gd name="connsiteY4" fmla="*/ 1416618 h 2983022"/>
                <a:gd name="connsiteX5" fmla="*/ 1978530 w 4811976"/>
                <a:gd name="connsiteY5" fmla="*/ 2961322 h 2983022"/>
                <a:gd name="connsiteX6" fmla="*/ 21225 w 4811976"/>
                <a:gd name="connsiteY6" fmla="*/ 626012 h 2983022"/>
                <a:gd name="connsiteX7" fmla="*/ 30413 w 4811976"/>
                <a:gd name="connsiteY7" fmla="*/ 0 h 2983022"/>
                <a:gd name="connsiteX0" fmla="*/ 30413 w 5159423"/>
                <a:gd name="connsiteY0" fmla="*/ 0 h 2983022"/>
                <a:gd name="connsiteX1" fmla="*/ 4794635 w 5159423"/>
                <a:gd name="connsiteY1" fmla="*/ 195364 h 2983022"/>
                <a:gd name="connsiteX2" fmla="*/ 4809793 w 5159423"/>
                <a:gd name="connsiteY2" fmla="*/ 393308 h 2983022"/>
                <a:gd name="connsiteX3" fmla="*/ 4617330 w 5159423"/>
                <a:gd name="connsiteY3" fmla="*/ 1416618 h 2983022"/>
                <a:gd name="connsiteX4" fmla="*/ 1978530 w 5159423"/>
                <a:gd name="connsiteY4" fmla="*/ 2961322 h 2983022"/>
                <a:gd name="connsiteX5" fmla="*/ 21225 w 5159423"/>
                <a:gd name="connsiteY5" fmla="*/ 626012 h 2983022"/>
                <a:gd name="connsiteX6" fmla="*/ 30413 w 5159423"/>
                <a:gd name="connsiteY6" fmla="*/ 0 h 2983022"/>
                <a:gd name="connsiteX0" fmla="*/ 30413 w 5099315"/>
                <a:gd name="connsiteY0" fmla="*/ 0 h 2983022"/>
                <a:gd name="connsiteX1" fmla="*/ 4709797 w 5099315"/>
                <a:gd name="connsiteY1" fmla="*/ 75883 h 2983022"/>
                <a:gd name="connsiteX2" fmla="*/ 4809793 w 5099315"/>
                <a:gd name="connsiteY2" fmla="*/ 393308 h 2983022"/>
                <a:gd name="connsiteX3" fmla="*/ 4617330 w 5099315"/>
                <a:gd name="connsiteY3" fmla="*/ 1416618 h 2983022"/>
                <a:gd name="connsiteX4" fmla="*/ 1978530 w 5099315"/>
                <a:gd name="connsiteY4" fmla="*/ 2961322 h 2983022"/>
                <a:gd name="connsiteX5" fmla="*/ 21225 w 5099315"/>
                <a:gd name="connsiteY5" fmla="*/ 626012 h 2983022"/>
                <a:gd name="connsiteX6" fmla="*/ 30413 w 5099315"/>
                <a:gd name="connsiteY6" fmla="*/ 0 h 2983022"/>
                <a:gd name="connsiteX0" fmla="*/ 30413 w 4816479"/>
                <a:gd name="connsiteY0" fmla="*/ 0 h 2983022"/>
                <a:gd name="connsiteX1" fmla="*/ 4709797 w 4816479"/>
                <a:gd name="connsiteY1" fmla="*/ 75883 h 2983022"/>
                <a:gd name="connsiteX2" fmla="*/ 4809793 w 4816479"/>
                <a:gd name="connsiteY2" fmla="*/ 393308 h 2983022"/>
                <a:gd name="connsiteX3" fmla="*/ 4617330 w 4816479"/>
                <a:gd name="connsiteY3" fmla="*/ 1416618 h 2983022"/>
                <a:gd name="connsiteX4" fmla="*/ 1978530 w 4816479"/>
                <a:gd name="connsiteY4" fmla="*/ 2961322 h 2983022"/>
                <a:gd name="connsiteX5" fmla="*/ 21225 w 4816479"/>
                <a:gd name="connsiteY5" fmla="*/ 626012 h 2983022"/>
                <a:gd name="connsiteX6" fmla="*/ 30413 w 4816479"/>
                <a:gd name="connsiteY6" fmla="*/ 0 h 2983022"/>
                <a:gd name="connsiteX0" fmla="*/ 30413 w 4824424"/>
                <a:gd name="connsiteY0" fmla="*/ 0 h 2983022"/>
                <a:gd name="connsiteX1" fmla="*/ 4709797 w 4824424"/>
                <a:gd name="connsiteY1" fmla="*/ 75883 h 2983022"/>
                <a:gd name="connsiteX2" fmla="*/ 4818251 w 4824424"/>
                <a:gd name="connsiteY2" fmla="*/ 577510 h 2983022"/>
                <a:gd name="connsiteX3" fmla="*/ 4617330 w 4824424"/>
                <a:gd name="connsiteY3" fmla="*/ 1416618 h 2983022"/>
                <a:gd name="connsiteX4" fmla="*/ 1978530 w 4824424"/>
                <a:gd name="connsiteY4" fmla="*/ 2961322 h 2983022"/>
                <a:gd name="connsiteX5" fmla="*/ 21225 w 4824424"/>
                <a:gd name="connsiteY5" fmla="*/ 626012 h 2983022"/>
                <a:gd name="connsiteX6" fmla="*/ 30413 w 4824424"/>
                <a:gd name="connsiteY6" fmla="*/ 0 h 2983022"/>
                <a:gd name="connsiteX0" fmla="*/ 30413 w 4824424"/>
                <a:gd name="connsiteY0" fmla="*/ 0 h 3053918"/>
                <a:gd name="connsiteX1" fmla="*/ 4709797 w 4824424"/>
                <a:gd name="connsiteY1" fmla="*/ 75883 h 3053918"/>
                <a:gd name="connsiteX2" fmla="*/ 4818251 w 4824424"/>
                <a:gd name="connsiteY2" fmla="*/ 577510 h 3053918"/>
                <a:gd name="connsiteX3" fmla="*/ 4499705 w 4824424"/>
                <a:gd name="connsiteY3" fmla="*/ 2052119 h 3053918"/>
                <a:gd name="connsiteX4" fmla="*/ 1978530 w 4824424"/>
                <a:gd name="connsiteY4" fmla="*/ 2961322 h 3053918"/>
                <a:gd name="connsiteX5" fmla="*/ 21225 w 4824424"/>
                <a:gd name="connsiteY5" fmla="*/ 626012 h 3053918"/>
                <a:gd name="connsiteX6" fmla="*/ 30413 w 4824424"/>
                <a:gd name="connsiteY6" fmla="*/ 0 h 3053918"/>
                <a:gd name="connsiteX0" fmla="*/ 30413 w 4824424"/>
                <a:gd name="connsiteY0" fmla="*/ 0 h 3031422"/>
                <a:gd name="connsiteX1" fmla="*/ 4709797 w 4824424"/>
                <a:gd name="connsiteY1" fmla="*/ 75883 h 3031422"/>
                <a:gd name="connsiteX2" fmla="*/ 4818251 w 4824424"/>
                <a:gd name="connsiteY2" fmla="*/ 577510 h 3031422"/>
                <a:gd name="connsiteX3" fmla="*/ 4499705 w 4824424"/>
                <a:gd name="connsiteY3" fmla="*/ 2052119 h 3031422"/>
                <a:gd name="connsiteX4" fmla="*/ 1247066 w 4824424"/>
                <a:gd name="connsiteY4" fmla="*/ 2930478 h 3031422"/>
                <a:gd name="connsiteX5" fmla="*/ 21225 w 4824424"/>
                <a:gd name="connsiteY5" fmla="*/ 626012 h 3031422"/>
                <a:gd name="connsiteX6" fmla="*/ 30413 w 4824424"/>
                <a:gd name="connsiteY6" fmla="*/ 0 h 3031422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22995"/>
                <a:gd name="connsiteX1" fmla="*/ 4709797 w 4824424"/>
                <a:gd name="connsiteY1" fmla="*/ 75883 h 3022995"/>
                <a:gd name="connsiteX2" fmla="*/ 4818251 w 4824424"/>
                <a:gd name="connsiteY2" fmla="*/ 577510 h 3022995"/>
                <a:gd name="connsiteX3" fmla="*/ 4499705 w 4824424"/>
                <a:gd name="connsiteY3" fmla="*/ 2052119 h 3022995"/>
                <a:gd name="connsiteX4" fmla="*/ 3835975 w 4824424"/>
                <a:gd name="connsiteY4" fmla="*/ 2740497 h 3022995"/>
                <a:gd name="connsiteX5" fmla="*/ 1162762 w 4824424"/>
                <a:gd name="connsiteY5" fmla="*/ 2876156 h 3022995"/>
                <a:gd name="connsiteX6" fmla="*/ 21225 w 4824424"/>
                <a:gd name="connsiteY6" fmla="*/ 626012 h 3022995"/>
                <a:gd name="connsiteX7" fmla="*/ 30413 w 4824424"/>
                <a:gd name="connsiteY7" fmla="*/ 0 h 3022995"/>
                <a:gd name="connsiteX0" fmla="*/ 30413 w 4804923"/>
                <a:gd name="connsiteY0" fmla="*/ 0 h 3022995"/>
                <a:gd name="connsiteX1" fmla="*/ 4709797 w 4804923"/>
                <a:gd name="connsiteY1" fmla="*/ 75883 h 3022995"/>
                <a:gd name="connsiteX2" fmla="*/ 4797311 w 4804923"/>
                <a:gd name="connsiteY2" fmla="*/ 759283 h 3022995"/>
                <a:gd name="connsiteX3" fmla="*/ 4499705 w 4804923"/>
                <a:gd name="connsiteY3" fmla="*/ 2052119 h 3022995"/>
                <a:gd name="connsiteX4" fmla="*/ 3835975 w 4804923"/>
                <a:gd name="connsiteY4" fmla="*/ 2740497 h 3022995"/>
                <a:gd name="connsiteX5" fmla="*/ 1162762 w 4804923"/>
                <a:gd name="connsiteY5" fmla="*/ 2876156 h 3022995"/>
                <a:gd name="connsiteX6" fmla="*/ 21225 w 4804923"/>
                <a:gd name="connsiteY6" fmla="*/ 626012 h 3022995"/>
                <a:gd name="connsiteX7" fmla="*/ 30413 w 4804923"/>
                <a:gd name="connsiteY7" fmla="*/ 0 h 3022995"/>
                <a:gd name="connsiteX0" fmla="*/ 30413 w 4798181"/>
                <a:gd name="connsiteY0" fmla="*/ 0 h 3022995"/>
                <a:gd name="connsiteX1" fmla="*/ 4709797 w 4798181"/>
                <a:gd name="connsiteY1" fmla="*/ 75883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98181"/>
                <a:gd name="connsiteY0" fmla="*/ 0 h 3022995"/>
                <a:gd name="connsiteX1" fmla="*/ 4692404 w 4798181"/>
                <a:gd name="connsiteY1" fmla="*/ 3339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10956"/>
                <a:gd name="connsiteY0" fmla="*/ 0 h 3022995"/>
                <a:gd name="connsiteX1" fmla="*/ 4692404 w 4710956"/>
                <a:gd name="connsiteY1" fmla="*/ 3339 h 3022995"/>
                <a:gd name="connsiteX2" fmla="*/ 4684257 w 4710956"/>
                <a:gd name="connsiteY2" fmla="*/ 996698 h 3022995"/>
                <a:gd name="connsiteX3" fmla="*/ 4499705 w 4710956"/>
                <a:gd name="connsiteY3" fmla="*/ 2052119 h 3022995"/>
                <a:gd name="connsiteX4" fmla="*/ 3835975 w 4710956"/>
                <a:gd name="connsiteY4" fmla="*/ 2740497 h 3022995"/>
                <a:gd name="connsiteX5" fmla="*/ 1162762 w 4710956"/>
                <a:gd name="connsiteY5" fmla="*/ 2876156 h 3022995"/>
                <a:gd name="connsiteX6" fmla="*/ 21225 w 4710956"/>
                <a:gd name="connsiteY6" fmla="*/ 626012 h 3022995"/>
                <a:gd name="connsiteX7" fmla="*/ 30413 w 4710956"/>
                <a:gd name="connsiteY7" fmla="*/ 0 h 3022995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1225 w 4710956"/>
                <a:gd name="connsiteY6" fmla="*/ 626012 h 3107876"/>
                <a:gd name="connsiteX7" fmla="*/ 30413 w 4710956"/>
                <a:gd name="connsiteY7" fmla="*/ 0 h 3107876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90487 w 4710956"/>
                <a:gd name="connsiteY6" fmla="*/ 2027706 h 3107876"/>
                <a:gd name="connsiteX7" fmla="*/ 21225 w 4710956"/>
                <a:gd name="connsiteY7" fmla="*/ 626012 h 3107876"/>
                <a:gd name="connsiteX8" fmla="*/ 30413 w 4710956"/>
                <a:gd name="connsiteY8" fmla="*/ 0 h 3107876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16752 w 4697295"/>
                <a:gd name="connsiteY0" fmla="*/ 0 h 3084308"/>
                <a:gd name="connsiteX1" fmla="*/ 4678743 w 4697295"/>
                <a:gd name="connsiteY1" fmla="*/ 3339 h 3084308"/>
                <a:gd name="connsiteX2" fmla="*/ 4670596 w 4697295"/>
                <a:gd name="connsiteY2" fmla="*/ 996698 h 3084308"/>
                <a:gd name="connsiteX3" fmla="*/ 4486044 w 4697295"/>
                <a:gd name="connsiteY3" fmla="*/ 2052119 h 3084308"/>
                <a:gd name="connsiteX4" fmla="*/ 3291825 w 4697295"/>
                <a:gd name="connsiteY4" fmla="*/ 2977913 h 3084308"/>
                <a:gd name="connsiteX5" fmla="*/ 1183888 w 4697295"/>
                <a:gd name="connsiteY5" fmla="*/ 2823397 h 3084308"/>
                <a:gd name="connsiteX6" fmla="*/ 276826 w 4697295"/>
                <a:gd name="connsiteY6" fmla="*/ 2027706 h 3084308"/>
                <a:gd name="connsiteX7" fmla="*/ 42350 w 4697295"/>
                <a:gd name="connsiteY7" fmla="*/ 698556 h 3084308"/>
                <a:gd name="connsiteX8" fmla="*/ 16752 w 4697295"/>
                <a:gd name="connsiteY8" fmla="*/ 0 h 3084308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42350 w 4697295"/>
                <a:gd name="connsiteY6" fmla="*/ 698556 h 3067327"/>
                <a:gd name="connsiteX7" fmla="*/ 16752 w 4697295"/>
                <a:gd name="connsiteY7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3291825 w 4697295"/>
                <a:gd name="connsiteY3" fmla="*/ 2977913 h 3067327"/>
                <a:gd name="connsiteX4" fmla="*/ 1183888 w 4697295"/>
                <a:gd name="connsiteY4" fmla="*/ 2823397 h 3067327"/>
                <a:gd name="connsiteX5" fmla="*/ 42350 w 4697295"/>
                <a:gd name="connsiteY5" fmla="*/ 698556 h 3067327"/>
                <a:gd name="connsiteX6" fmla="*/ 16752 w 4697295"/>
                <a:gd name="connsiteY6" fmla="*/ 0 h 3067327"/>
                <a:gd name="connsiteX0" fmla="*/ 5293 w 4685836"/>
                <a:gd name="connsiteY0" fmla="*/ 0 h 3067327"/>
                <a:gd name="connsiteX1" fmla="*/ 4667284 w 4685836"/>
                <a:gd name="connsiteY1" fmla="*/ 3339 h 3067327"/>
                <a:gd name="connsiteX2" fmla="*/ 4659137 w 4685836"/>
                <a:gd name="connsiteY2" fmla="*/ 996698 h 3067327"/>
                <a:gd name="connsiteX3" fmla="*/ 3280366 w 4685836"/>
                <a:gd name="connsiteY3" fmla="*/ 2977913 h 3067327"/>
                <a:gd name="connsiteX4" fmla="*/ 1172429 w 4685836"/>
                <a:gd name="connsiteY4" fmla="*/ 2823397 h 3067327"/>
                <a:gd name="connsiteX5" fmla="*/ 167010 w 4685836"/>
                <a:gd name="connsiteY5" fmla="*/ 939931 h 3067327"/>
                <a:gd name="connsiteX6" fmla="*/ 5293 w 4685836"/>
                <a:gd name="connsiteY6" fmla="*/ 0 h 3067327"/>
                <a:gd name="connsiteX0" fmla="*/ 5293 w 4675425"/>
                <a:gd name="connsiteY0" fmla="*/ 0 h 3067327"/>
                <a:gd name="connsiteX1" fmla="*/ 4667284 w 4675425"/>
                <a:gd name="connsiteY1" fmla="*/ 3339 h 3067327"/>
                <a:gd name="connsiteX2" fmla="*/ 4504867 w 4675425"/>
                <a:gd name="connsiteY2" fmla="*/ 1441337 h 3067327"/>
                <a:gd name="connsiteX3" fmla="*/ 3280366 w 4675425"/>
                <a:gd name="connsiteY3" fmla="*/ 2977913 h 3067327"/>
                <a:gd name="connsiteX4" fmla="*/ 1172429 w 4675425"/>
                <a:gd name="connsiteY4" fmla="*/ 2823397 h 3067327"/>
                <a:gd name="connsiteX5" fmla="*/ 167010 w 4675425"/>
                <a:gd name="connsiteY5" fmla="*/ 939931 h 3067327"/>
                <a:gd name="connsiteX6" fmla="*/ 5293 w 4675425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130670"/>
                <a:gd name="connsiteX1" fmla="*/ 4667284 w 4686087"/>
                <a:gd name="connsiteY1" fmla="*/ 3339 h 3130670"/>
                <a:gd name="connsiteX2" fmla="*/ 4504867 w 4686087"/>
                <a:gd name="connsiteY2" fmla="*/ 1441337 h 3130670"/>
                <a:gd name="connsiteX3" fmla="*/ 3153322 w 4686087"/>
                <a:gd name="connsiteY3" fmla="*/ 3066840 h 3130670"/>
                <a:gd name="connsiteX4" fmla="*/ 1172429 w 4686087"/>
                <a:gd name="connsiteY4" fmla="*/ 2823397 h 3130670"/>
                <a:gd name="connsiteX5" fmla="*/ 167010 w 4686087"/>
                <a:gd name="connsiteY5" fmla="*/ 939931 h 3130670"/>
                <a:gd name="connsiteX6" fmla="*/ 5293 w 4686087"/>
                <a:gd name="connsiteY6" fmla="*/ 0 h 3130670"/>
                <a:gd name="connsiteX0" fmla="*/ 5293 w 4686087"/>
                <a:gd name="connsiteY0" fmla="*/ 66646 h 3197316"/>
                <a:gd name="connsiteX1" fmla="*/ 4667284 w 4686087"/>
                <a:gd name="connsiteY1" fmla="*/ 69985 h 3197316"/>
                <a:gd name="connsiteX2" fmla="*/ 4504867 w 4686087"/>
                <a:gd name="connsiteY2" fmla="*/ 1507983 h 3197316"/>
                <a:gd name="connsiteX3" fmla="*/ 3153322 w 4686087"/>
                <a:gd name="connsiteY3" fmla="*/ 3133486 h 3197316"/>
                <a:gd name="connsiteX4" fmla="*/ 1172429 w 4686087"/>
                <a:gd name="connsiteY4" fmla="*/ 2890043 h 3197316"/>
                <a:gd name="connsiteX5" fmla="*/ 167010 w 4686087"/>
                <a:gd name="connsiteY5" fmla="*/ 1006577 h 3197316"/>
                <a:gd name="connsiteX6" fmla="*/ 5293 w 4686087"/>
                <a:gd name="connsiteY6" fmla="*/ 66646 h 3197316"/>
                <a:gd name="connsiteX0" fmla="*/ 0 w 4680794"/>
                <a:gd name="connsiteY0" fmla="*/ 66648 h 3197318"/>
                <a:gd name="connsiteX1" fmla="*/ 4661991 w 4680794"/>
                <a:gd name="connsiteY1" fmla="*/ 69987 h 3197318"/>
                <a:gd name="connsiteX2" fmla="*/ 4499574 w 4680794"/>
                <a:gd name="connsiteY2" fmla="*/ 1507985 h 3197318"/>
                <a:gd name="connsiteX3" fmla="*/ 3148029 w 4680794"/>
                <a:gd name="connsiteY3" fmla="*/ 3133488 h 3197318"/>
                <a:gd name="connsiteX4" fmla="*/ 1167136 w 4680794"/>
                <a:gd name="connsiteY4" fmla="*/ 2890045 h 3197318"/>
                <a:gd name="connsiteX5" fmla="*/ 161717 w 4680794"/>
                <a:gd name="connsiteY5" fmla="*/ 1006579 h 3197318"/>
                <a:gd name="connsiteX6" fmla="*/ 0 w 4680794"/>
                <a:gd name="connsiteY6" fmla="*/ 66648 h 319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794" h="3197318">
                  <a:moveTo>
                    <a:pt x="0" y="66648"/>
                  </a:moveTo>
                  <a:cubicBezTo>
                    <a:pt x="1535847" y="-84686"/>
                    <a:pt x="3107994" y="68874"/>
                    <a:pt x="4661991" y="69987"/>
                  </a:cubicBezTo>
                  <a:cubicBezTo>
                    <a:pt x="4716788" y="86085"/>
                    <a:pt x="4648578" y="1038473"/>
                    <a:pt x="4499574" y="1507985"/>
                  </a:cubicBezTo>
                  <a:cubicBezTo>
                    <a:pt x="4268421" y="2156197"/>
                    <a:pt x="3729147" y="2829038"/>
                    <a:pt x="3148029" y="3133488"/>
                  </a:cubicBezTo>
                  <a:cubicBezTo>
                    <a:pt x="2640710" y="3273286"/>
                    <a:pt x="1746572" y="3179628"/>
                    <a:pt x="1167136" y="2890045"/>
                  </a:cubicBezTo>
                  <a:cubicBezTo>
                    <a:pt x="625557" y="2510152"/>
                    <a:pt x="356240" y="1477145"/>
                    <a:pt x="161717" y="1006579"/>
                  </a:cubicBezTo>
                  <a:cubicBezTo>
                    <a:pt x="130392" y="735572"/>
                    <a:pt x="17519" y="584911"/>
                    <a:pt x="0" y="666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D9D6DF9-30B8-31BE-1C77-B0BE9EBB5A03}"/>
                </a:ext>
              </a:extLst>
            </p:cNvPr>
            <p:cNvSpPr/>
            <p:nvPr/>
          </p:nvSpPr>
          <p:spPr>
            <a:xfrm rot="10800000" flipH="1">
              <a:off x="7749926" y="4717704"/>
              <a:ext cx="3434150" cy="1638643"/>
            </a:xfrm>
            <a:custGeom>
              <a:avLst/>
              <a:gdLst>
                <a:gd name="connsiteX0" fmla="*/ 60961 w 4809470"/>
                <a:gd name="connsiteY0" fmla="*/ 0 h 3178596"/>
                <a:gd name="connsiteX1" fmla="*/ 4792129 w 4809470"/>
                <a:gd name="connsiteY1" fmla="*/ 390938 h 3178596"/>
                <a:gd name="connsiteX2" fmla="*/ 4807287 w 4809470"/>
                <a:gd name="connsiteY2" fmla="*/ 588882 h 3178596"/>
                <a:gd name="connsiteX3" fmla="*/ 4614824 w 4809470"/>
                <a:gd name="connsiteY3" fmla="*/ 1612192 h 3178596"/>
                <a:gd name="connsiteX4" fmla="*/ 1976024 w 4809470"/>
                <a:gd name="connsiteY4" fmla="*/ 3156896 h 3178596"/>
                <a:gd name="connsiteX5" fmla="*/ 18719 w 4809470"/>
                <a:gd name="connsiteY5" fmla="*/ 821586 h 3178596"/>
                <a:gd name="connsiteX6" fmla="*/ 34223 w 4809470"/>
                <a:gd name="connsiteY6" fmla="*/ 119143 h 3178596"/>
                <a:gd name="connsiteX0" fmla="*/ 34223 w 4809470"/>
                <a:gd name="connsiteY0" fmla="*/ 0 h 3059453"/>
                <a:gd name="connsiteX1" fmla="*/ 4792129 w 4809470"/>
                <a:gd name="connsiteY1" fmla="*/ 271795 h 3059453"/>
                <a:gd name="connsiteX2" fmla="*/ 4807287 w 4809470"/>
                <a:gd name="connsiteY2" fmla="*/ 469739 h 3059453"/>
                <a:gd name="connsiteX3" fmla="*/ 4614824 w 4809470"/>
                <a:gd name="connsiteY3" fmla="*/ 1493049 h 3059453"/>
                <a:gd name="connsiteX4" fmla="*/ 1976024 w 4809470"/>
                <a:gd name="connsiteY4" fmla="*/ 3037753 h 3059453"/>
                <a:gd name="connsiteX5" fmla="*/ 18719 w 4809470"/>
                <a:gd name="connsiteY5" fmla="*/ 702443 h 3059453"/>
                <a:gd name="connsiteX6" fmla="*/ 34223 w 4809470"/>
                <a:gd name="connsiteY6" fmla="*/ 0 h 3059453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809793 w 4811976"/>
                <a:gd name="connsiteY2" fmla="*/ 393308 h 2983022"/>
                <a:gd name="connsiteX3" fmla="*/ 4617330 w 4811976"/>
                <a:gd name="connsiteY3" fmla="*/ 1416618 h 2983022"/>
                <a:gd name="connsiteX4" fmla="*/ 1978530 w 4811976"/>
                <a:gd name="connsiteY4" fmla="*/ 2961322 h 2983022"/>
                <a:gd name="connsiteX5" fmla="*/ 21225 w 4811976"/>
                <a:gd name="connsiteY5" fmla="*/ 626012 h 2983022"/>
                <a:gd name="connsiteX6" fmla="*/ 30413 w 4811976"/>
                <a:gd name="connsiteY6" fmla="*/ 0 h 2983022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711079 w 4811976"/>
                <a:gd name="connsiteY2" fmla="*/ 101695 h 2983022"/>
                <a:gd name="connsiteX3" fmla="*/ 4809793 w 4811976"/>
                <a:gd name="connsiteY3" fmla="*/ 393308 h 2983022"/>
                <a:gd name="connsiteX4" fmla="*/ 4617330 w 4811976"/>
                <a:gd name="connsiteY4" fmla="*/ 1416618 h 2983022"/>
                <a:gd name="connsiteX5" fmla="*/ 1978530 w 4811976"/>
                <a:gd name="connsiteY5" fmla="*/ 2961322 h 2983022"/>
                <a:gd name="connsiteX6" fmla="*/ 21225 w 4811976"/>
                <a:gd name="connsiteY6" fmla="*/ 626012 h 2983022"/>
                <a:gd name="connsiteX7" fmla="*/ 30413 w 4811976"/>
                <a:gd name="connsiteY7" fmla="*/ 0 h 2983022"/>
                <a:gd name="connsiteX0" fmla="*/ 30413 w 5159423"/>
                <a:gd name="connsiteY0" fmla="*/ 0 h 2983022"/>
                <a:gd name="connsiteX1" fmla="*/ 4794635 w 5159423"/>
                <a:gd name="connsiteY1" fmla="*/ 195364 h 2983022"/>
                <a:gd name="connsiteX2" fmla="*/ 4809793 w 5159423"/>
                <a:gd name="connsiteY2" fmla="*/ 393308 h 2983022"/>
                <a:gd name="connsiteX3" fmla="*/ 4617330 w 5159423"/>
                <a:gd name="connsiteY3" fmla="*/ 1416618 h 2983022"/>
                <a:gd name="connsiteX4" fmla="*/ 1978530 w 5159423"/>
                <a:gd name="connsiteY4" fmla="*/ 2961322 h 2983022"/>
                <a:gd name="connsiteX5" fmla="*/ 21225 w 5159423"/>
                <a:gd name="connsiteY5" fmla="*/ 626012 h 2983022"/>
                <a:gd name="connsiteX6" fmla="*/ 30413 w 5159423"/>
                <a:gd name="connsiteY6" fmla="*/ 0 h 2983022"/>
                <a:gd name="connsiteX0" fmla="*/ 30413 w 5099315"/>
                <a:gd name="connsiteY0" fmla="*/ 0 h 2983022"/>
                <a:gd name="connsiteX1" fmla="*/ 4709797 w 5099315"/>
                <a:gd name="connsiteY1" fmla="*/ 75883 h 2983022"/>
                <a:gd name="connsiteX2" fmla="*/ 4809793 w 5099315"/>
                <a:gd name="connsiteY2" fmla="*/ 393308 h 2983022"/>
                <a:gd name="connsiteX3" fmla="*/ 4617330 w 5099315"/>
                <a:gd name="connsiteY3" fmla="*/ 1416618 h 2983022"/>
                <a:gd name="connsiteX4" fmla="*/ 1978530 w 5099315"/>
                <a:gd name="connsiteY4" fmla="*/ 2961322 h 2983022"/>
                <a:gd name="connsiteX5" fmla="*/ 21225 w 5099315"/>
                <a:gd name="connsiteY5" fmla="*/ 626012 h 2983022"/>
                <a:gd name="connsiteX6" fmla="*/ 30413 w 5099315"/>
                <a:gd name="connsiteY6" fmla="*/ 0 h 2983022"/>
                <a:gd name="connsiteX0" fmla="*/ 30413 w 4816479"/>
                <a:gd name="connsiteY0" fmla="*/ 0 h 2983022"/>
                <a:gd name="connsiteX1" fmla="*/ 4709797 w 4816479"/>
                <a:gd name="connsiteY1" fmla="*/ 75883 h 2983022"/>
                <a:gd name="connsiteX2" fmla="*/ 4809793 w 4816479"/>
                <a:gd name="connsiteY2" fmla="*/ 393308 h 2983022"/>
                <a:gd name="connsiteX3" fmla="*/ 4617330 w 4816479"/>
                <a:gd name="connsiteY3" fmla="*/ 1416618 h 2983022"/>
                <a:gd name="connsiteX4" fmla="*/ 1978530 w 4816479"/>
                <a:gd name="connsiteY4" fmla="*/ 2961322 h 2983022"/>
                <a:gd name="connsiteX5" fmla="*/ 21225 w 4816479"/>
                <a:gd name="connsiteY5" fmla="*/ 626012 h 2983022"/>
                <a:gd name="connsiteX6" fmla="*/ 30413 w 4816479"/>
                <a:gd name="connsiteY6" fmla="*/ 0 h 2983022"/>
                <a:gd name="connsiteX0" fmla="*/ 30413 w 4824424"/>
                <a:gd name="connsiteY0" fmla="*/ 0 h 2983022"/>
                <a:gd name="connsiteX1" fmla="*/ 4709797 w 4824424"/>
                <a:gd name="connsiteY1" fmla="*/ 75883 h 2983022"/>
                <a:gd name="connsiteX2" fmla="*/ 4818251 w 4824424"/>
                <a:gd name="connsiteY2" fmla="*/ 577510 h 2983022"/>
                <a:gd name="connsiteX3" fmla="*/ 4617330 w 4824424"/>
                <a:gd name="connsiteY3" fmla="*/ 1416618 h 2983022"/>
                <a:gd name="connsiteX4" fmla="*/ 1978530 w 4824424"/>
                <a:gd name="connsiteY4" fmla="*/ 2961322 h 2983022"/>
                <a:gd name="connsiteX5" fmla="*/ 21225 w 4824424"/>
                <a:gd name="connsiteY5" fmla="*/ 626012 h 2983022"/>
                <a:gd name="connsiteX6" fmla="*/ 30413 w 4824424"/>
                <a:gd name="connsiteY6" fmla="*/ 0 h 2983022"/>
                <a:gd name="connsiteX0" fmla="*/ 30413 w 4824424"/>
                <a:gd name="connsiteY0" fmla="*/ 0 h 3053918"/>
                <a:gd name="connsiteX1" fmla="*/ 4709797 w 4824424"/>
                <a:gd name="connsiteY1" fmla="*/ 75883 h 3053918"/>
                <a:gd name="connsiteX2" fmla="*/ 4818251 w 4824424"/>
                <a:gd name="connsiteY2" fmla="*/ 577510 h 3053918"/>
                <a:gd name="connsiteX3" fmla="*/ 4499705 w 4824424"/>
                <a:gd name="connsiteY3" fmla="*/ 2052119 h 3053918"/>
                <a:gd name="connsiteX4" fmla="*/ 1978530 w 4824424"/>
                <a:gd name="connsiteY4" fmla="*/ 2961322 h 3053918"/>
                <a:gd name="connsiteX5" fmla="*/ 21225 w 4824424"/>
                <a:gd name="connsiteY5" fmla="*/ 626012 h 3053918"/>
                <a:gd name="connsiteX6" fmla="*/ 30413 w 4824424"/>
                <a:gd name="connsiteY6" fmla="*/ 0 h 3053918"/>
                <a:gd name="connsiteX0" fmla="*/ 30413 w 4824424"/>
                <a:gd name="connsiteY0" fmla="*/ 0 h 3031422"/>
                <a:gd name="connsiteX1" fmla="*/ 4709797 w 4824424"/>
                <a:gd name="connsiteY1" fmla="*/ 75883 h 3031422"/>
                <a:gd name="connsiteX2" fmla="*/ 4818251 w 4824424"/>
                <a:gd name="connsiteY2" fmla="*/ 577510 h 3031422"/>
                <a:gd name="connsiteX3" fmla="*/ 4499705 w 4824424"/>
                <a:gd name="connsiteY3" fmla="*/ 2052119 h 3031422"/>
                <a:gd name="connsiteX4" fmla="*/ 1247066 w 4824424"/>
                <a:gd name="connsiteY4" fmla="*/ 2930478 h 3031422"/>
                <a:gd name="connsiteX5" fmla="*/ 21225 w 4824424"/>
                <a:gd name="connsiteY5" fmla="*/ 626012 h 3031422"/>
                <a:gd name="connsiteX6" fmla="*/ 30413 w 4824424"/>
                <a:gd name="connsiteY6" fmla="*/ 0 h 3031422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22995"/>
                <a:gd name="connsiteX1" fmla="*/ 4709797 w 4824424"/>
                <a:gd name="connsiteY1" fmla="*/ 75883 h 3022995"/>
                <a:gd name="connsiteX2" fmla="*/ 4818251 w 4824424"/>
                <a:gd name="connsiteY2" fmla="*/ 577510 h 3022995"/>
                <a:gd name="connsiteX3" fmla="*/ 4499705 w 4824424"/>
                <a:gd name="connsiteY3" fmla="*/ 2052119 h 3022995"/>
                <a:gd name="connsiteX4" fmla="*/ 3835975 w 4824424"/>
                <a:gd name="connsiteY4" fmla="*/ 2740497 h 3022995"/>
                <a:gd name="connsiteX5" fmla="*/ 1162762 w 4824424"/>
                <a:gd name="connsiteY5" fmla="*/ 2876156 h 3022995"/>
                <a:gd name="connsiteX6" fmla="*/ 21225 w 4824424"/>
                <a:gd name="connsiteY6" fmla="*/ 626012 h 3022995"/>
                <a:gd name="connsiteX7" fmla="*/ 30413 w 4824424"/>
                <a:gd name="connsiteY7" fmla="*/ 0 h 3022995"/>
                <a:gd name="connsiteX0" fmla="*/ 30413 w 4804923"/>
                <a:gd name="connsiteY0" fmla="*/ 0 h 3022995"/>
                <a:gd name="connsiteX1" fmla="*/ 4709797 w 4804923"/>
                <a:gd name="connsiteY1" fmla="*/ 75883 h 3022995"/>
                <a:gd name="connsiteX2" fmla="*/ 4797311 w 4804923"/>
                <a:gd name="connsiteY2" fmla="*/ 759283 h 3022995"/>
                <a:gd name="connsiteX3" fmla="*/ 4499705 w 4804923"/>
                <a:gd name="connsiteY3" fmla="*/ 2052119 h 3022995"/>
                <a:gd name="connsiteX4" fmla="*/ 3835975 w 4804923"/>
                <a:gd name="connsiteY4" fmla="*/ 2740497 h 3022995"/>
                <a:gd name="connsiteX5" fmla="*/ 1162762 w 4804923"/>
                <a:gd name="connsiteY5" fmla="*/ 2876156 h 3022995"/>
                <a:gd name="connsiteX6" fmla="*/ 21225 w 4804923"/>
                <a:gd name="connsiteY6" fmla="*/ 626012 h 3022995"/>
                <a:gd name="connsiteX7" fmla="*/ 30413 w 4804923"/>
                <a:gd name="connsiteY7" fmla="*/ 0 h 3022995"/>
                <a:gd name="connsiteX0" fmla="*/ 30413 w 4798181"/>
                <a:gd name="connsiteY0" fmla="*/ 0 h 3022995"/>
                <a:gd name="connsiteX1" fmla="*/ 4709797 w 4798181"/>
                <a:gd name="connsiteY1" fmla="*/ 75883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98181"/>
                <a:gd name="connsiteY0" fmla="*/ 0 h 3022995"/>
                <a:gd name="connsiteX1" fmla="*/ 4692404 w 4798181"/>
                <a:gd name="connsiteY1" fmla="*/ 3339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10956"/>
                <a:gd name="connsiteY0" fmla="*/ 0 h 3022995"/>
                <a:gd name="connsiteX1" fmla="*/ 4692404 w 4710956"/>
                <a:gd name="connsiteY1" fmla="*/ 3339 h 3022995"/>
                <a:gd name="connsiteX2" fmla="*/ 4684257 w 4710956"/>
                <a:gd name="connsiteY2" fmla="*/ 996698 h 3022995"/>
                <a:gd name="connsiteX3" fmla="*/ 4499705 w 4710956"/>
                <a:gd name="connsiteY3" fmla="*/ 2052119 h 3022995"/>
                <a:gd name="connsiteX4" fmla="*/ 3835975 w 4710956"/>
                <a:gd name="connsiteY4" fmla="*/ 2740497 h 3022995"/>
                <a:gd name="connsiteX5" fmla="*/ 1162762 w 4710956"/>
                <a:gd name="connsiteY5" fmla="*/ 2876156 h 3022995"/>
                <a:gd name="connsiteX6" fmla="*/ 21225 w 4710956"/>
                <a:gd name="connsiteY6" fmla="*/ 626012 h 3022995"/>
                <a:gd name="connsiteX7" fmla="*/ 30413 w 4710956"/>
                <a:gd name="connsiteY7" fmla="*/ 0 h 3022995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1225 w 4710956"/>
                <a:gd name="connsiteY6" fmla="*/ 626012 h 3107876"/>
                <a:gd name="connsiteX7" fmla="*/ 30413 w 4710956"/>
                <a:gd name="connsiteY7" fmla="*/ 0 h 3107876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90487 w 4710956"/>
                <a:gd name="connsiteY6" fmla="*/ 2027706 h 3107876"/>
                <a:gd name="connsiteX7" fmla="*/ 21225 w 4710956"/>
                <a:gd name="connsiteY7" fmla="*/ 626012 h 3107876"/>
                <a:gd name="connsiteX8" fmla="*/ 30413 w 4710956"/>
                <a:gd name="connsiteY8" fmla="*/ 0 h 3107876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16752 w 4697295"/>
                <a:gd name="connsiteY0" fmla="*/ 0 h 3084308"/>
                <a:gd name="connsiteX1" fmla="*/ 4678743 w 4697295"/>
                <a:gd name="connsiteY1" fmla="*/ 3339 h 3084308"/>
                <a:gd name="connsiteX2" fmla="*/ 4670596 w 4697295"/>
                <a:gd name="connsiteY2" fmla="*/ 996698 h 3084308"/>
                <a:gd name="connsiteX3" fmla="*/ 4486044 w 4697295"/>
                <a:gd name="connsiteY3" fmla="*/ 2052119 h 3084308"/>
                <a:gd name="connsiteX4" fmla="*/ 3291825 w 4697295"/>
                <a:gd name="connsiteY4" fmla="*/ 2977913 h 3084308"/>
                <a:gd name="connsiteX5" fmla="*/ 1183888 w 4697295"/>
                <a:gd name="connsiteY5" fmla="*/ 2823397 h 3084308"/>
                <a:gd name="connsiteX6" fmla="*/ 276826 w 4697295"/>
                <a:gd name="connsiteY6" fmla="*/ 2027706 h 3084308"/>
                <a:gd name="connsiteX7" fmla="*/ 42350 w 4697295"/>
                <a:gd name="connsiteY7" fmla="*/ 698556 h 3084308"/>
                <a:gd name="connsiteX8" fmla="*/ 16752 w 4697295"/>
                <a:gd name="connsiteY8" fmla="*/ 0 h 3084308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42350 w 4697295"/>
                <a:gd name="connsiteY6" fmla="*/ 698556 h 3067327"/>
                <a:gd name="connsiteX7" fmla="*/ 16752 w 4697295"/>
                <a:gd name="connsiteY7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3291825 w 4697295"/>
                <a:gd name="connsiteY3" fmla="*/ 2977913 h 3067327"/>
                <a:gd name="connsiteX4" fmla="*/ 1183888 w 4697295"/>
                <a:gd name="connsiteY4" fmla="*/ 2823397 h 3067327"/>
                <a:gd name="connsiteX5" fmla="*/ 42350 w 4697295"/>
                <a:gd name="connsiteY5" fmla="*/ 698556 h 3067327"/>
                <a:gd name="connsiteX6" fmla="*/ 16752 w 4697295"/>
                <a:gd name="connsiteY6" fmla="*/ 0 h 3067327"/>
                <a:gd name="connsiteX0" fmla="*/ 5293 w 4685836"/>
                <a:gd name="connsiteY0" fmla="*/ 0 h 3067327"/>
                <a:gd name="connsiteX1" fmla="*/ 4667284 w 4685836"/>
                <a:gd name="connsiteY1" fmla="*/ 3339 h 3067327"/>
                <a:gd name="connsiteX2" fmla="*/ 4659137 w 4685836"/>
                <a:gd name="connsiteY2" fmla="*/ 996698 h 3067327"/>
                <a:gd name="connsiteX3" fmla="*/ 3280366 w 4685836"/>
                <a:gd name="connsiteY3" fmla="*/ 2977913 h 3067327"/>
                <a:gd name="connsiteX4" fmla="*/ 1172429 w 4685836"/>
                <a:gd name="connsiteY4" fmla="*/ 2823397 h 3067327"/>
                <a:gd name="connsiteX5" fmla="*/ 167010 w 4685836"/>
                <a:gd name="connsiteY5" fmla="*/ 939931 h 3067327"/>
                <a:gd name="connsiteX6" fmla="*/ 5293 w 4685836"/>
                <a:gd name="connsiteY6" fmla="*/ 0 h 3067327"/>
                <a:gd name="connsiteX0" fmla="*/ 5293 w 4675425"/>
                <a:gd name="connsiteY0" fmla="*/ 0 h 3067327"/>
                <a:gd name="connsiteX1" fmla="*/ 4667284 w 4675425"/>
                <a:gd name="connsiteY1" fmla="*/ 3339 h 3067327"/>
                <a:gd name="connsiteX2" fmla="*/ 4504867 w 4675425"/>
                <a:gd name="connsiteY2" fmla="*/ 1441337 h 3067327"/>
                <a:gd name="connsiteX3" fmla="*/ 3280366 w 4675425"/>
                <a:gd name="connsiteY3" fmla="*/ 2977913 h 3067327"/>
                <a:gd name="connsiteX4" fmla="*/ 1172429 w 4675425"/>
                <a:gd name="connsiteY4" fmla="*/ 2823397 h 3067327"/>
                <a:gd name="connsiteX5" fmla="*/ 167010 w 4675425"/>
                <a:gd name="connsiteY5" fmla="*/ 939931 h 3067327"/>
                <a:gd name="connsiteX6" fmla="*/ 5293 w 4675425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130670"/>
                <a:gd name="connsiteX1" fmla="*/ 4667284 w 4686087"/>
                <a:gd name="connsiteY1" fmla="*/ 3339 h 3130670"/>
                <a:gd name="connsiteX2" fmla="*/ 4504867 w 4686087"/>
                <a:gd name="connsiteY2" fmla="*/ 1441337 h 3130670"/>
                <a:gd name="connsiteX3" fmla="*/ 3153322 w 4686087"/>
                <a:gd name="connsiteY3" fmla="*/ 3066840 h 3130670"/>
                <a:gd name="connsiteX4" fmla="*/ 1172429 w 4686087"/>
                <a:gd name="connsiteY4" fmla="*/ 2823397 h 3130670"/>
                <a:gd name="connsiteX5" fmla="*/ 167010 w 4686087"/>
                <a:gd name="connsiteY5" fmla="*/ 939931 h 3130670"/>
                <a:gd name="connsiteX6" fmla="*/ 5293 w 4686087"/>
                <a:gd name="connsiteY6" fmla="*/ 0 h 3130670"/>
                <a:gd name="connsiteX0" fmla="*/ 5293 w 4702015"/>
                <a:gd name="connsiteY0" fmla="*/ 0 h 3130670"/>
                <a:gd name="connsiteX1" fmla="*/ 4685434 w 4702015"/>
                <a:gd name="connsiteY1" fmla="*/ 66859 h 3130670"/>
                <a:gd name="connsiteX2" fmla="*/ 4504867 w 4702015"/>
                <a:gd name="connsiteY2" fmla="*/ 1441337 h 3130670"/>
                <a:gd name="connsiteX3" fmla="*/ 3153322 w 4702015"/>
                <a:gd name="connsiteY3" fmla="*/ 3066840 h 3130670"/>
                <a:gd name="connsiteX4" fmla="*/ 1172429 w 4702015"/>
                <a:gd name="connsiteY4" fmla="*/ 2823397 h 3130670"/>
                <a:gd name="connsiteX5" fmla="*/ 167010 w 4702015"/>
                <a:gd name="connsiteY5" fmla="*/ 939931 h 3130670"/>
                <a:gd name="connsiteX6" fmla="*/ 5293 w 4702015"/>
                <a:gd name="connsiteY6" fmla="*/ 0 h 3130670"/>
                <a:gd name="connsiteX0" fmla="*/ 5293 w 4702014"/>
                <a:gd name="connsiteY0" fmla="*/ 11051 h 3141721"/>
                <a:gd name="connsiteX1" fmla="*/ 4685434 w 4702014"/>
                <a:gd name="connsiteY1" fmla="*/ 77910 h 3141721"/>
                <a:gd name="connsiteX2" fmla="*/ 4504867 w 4702014"/>
                <a:gd name="connsiteY2" fmla="*/ 1452388 h 3141721"/>
                <a:gd name="connsiteX3" fmla="*/ 3153322 w 4702014"/>
                <a:gd name="connsiteY3" fmla="*/ 3077891 h 3141721"/>
                <a:gd name="connsiteX4" fmla="*/ 1172429 w 4702014"/>
                <a:gd name="connsiteY4" fmla="*/ 2834448 h 3141721"/>
                <a:gd name="connsiteX5" fmla="*/ 167010 w 4702014"/>
                <a:gd name="connsiteY5" fmla="*/ 950982 h 3141721"/>
                <a:gd name="connsiteX6" fmla="*/ 5293 w 4702014"/>
                <a:gd name="connsiteY6" fmla="*/ 11051 h 3141721"/>
                <a:gd name="connsiteX0" fmla="*/ 6458 w 4703179"/>
                <a:gd name="connsiteY0" fmla="*/ 11051 h 3141721"/>
                <a:gd name="connsiteX1" fmla="*/ 4686599 w 4703179"/>
                <a:gd name="connsiteY1" fmla="*/ 77910 h 3141721"/>
                <a:gd name="connsiteX2" fmla="*/ 4506032 w 4703179"/>
                <a:gd name="connsiteY2" fmla="*/ 1452388 h 3141721"/>
                <a:gd name="connsiteX3" fmla="*/ 3154487 w 4703179"/>
                <a:gd name="connsiteY3" fmla="*/ 3077891 h 3141721"/>
                <a:gd name="connsiteX4" fmla="*/ 1173594 w 4703179"/>
                <a:gd name="connsiteY4" fmla="*/ 2834448 h 3141721"/>
                <a:gd name="connsiteX5" fmla="*/ 168175 w 4703179"/>
                <a:gd name="connsiteY5" fmla="*/ 950982 h 3141721"/>
                <a:gd name="connsiteX6" fmla="*/ 6458 w 4703179"/>
                <a:gd name="connsiteY6" fmla="*/ 11051 h 3141721"/>
                <a:gd name="connsiteX0" fmla="*/ 6458 w 4703179"/>
                <a:gd name="connsiteY0" fmla="*/ 11051 h 3141721"/>
                <a:gd name="connsiteX1" fmla="*/ 4686599 w 4703179"/>
                <a:gd name="connsiteY1" fmla="*/ 77910 h 3141721"/>
                <a:gd name="connsiteX2" fmla="*/ 4506032 w 4703179"/>
                <a:gd name="connsiteY2" fmla="*/ 1452388 h 3141721"/>
                <a:gd name="connsiteX3" fmla="*/ 3154487 w 4703179"/>
                <a:gd name="connsiteY3" fmla="*/ 3077891 h 3141721"/>
                <a:gd name="connsiteX4" fmla="*/ 1173594 w 4703179"/>
                <a:gd name="connsiteY4" fmla="*/ 2834448 h 3141721"/>
                <a:gd name="connsiteX5" fmla="*/ 168175 w 4703179"/>
                <a:gd name="connsiteY5" fmla="*/ 950982 h 3141721"/>
                <a:gd name="connsiteX6" fmla="*/ 6458 w 4703179"/>
                <a:gd name="connsiteY6" fmla="*/ 11051 h 314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3179" h="3141721">
                  <a:moveTo>
                    <a:pt x="6458" y="11051"/>
                  </a:moveTo>
                  <a:cubicBezTo>
                    <a:pt x="1385014" y="-30184"/>
                    <a:pt x="3126552" y="55624"/>
                    <a:pt x="4686599" y="77910"/>
                  </a:cubicBezTo>
                  <a:cubicBezTo>
                    <a:pt x="4741396" y="94008"/>
                    <a:pt x="4655036" y="982876"/>
                    <a:pt x="4506032" y="1452388"/>
                  </a:cubicBezTo>
                  <a:cubicBezTo>
                    <a:pt x="4274879" y="2100600"/>
                    <a:pt x="3735605" y="2773441"/>
                    <a:pt x="3154487" y="3077891"/>
                  </a:cubicBezTo>
                  <a:cubicBezTo>
                    <a:pt x="2647168" y="3217689"/>
                    <a:pt x="1753030" y="3124031"/>
                    <a:pt x="1173594" y="2834448"/>
                  </a:cubicBezTo>
                  <a:cubicBezTo>
                    <a:pt x="632015" y="2454555"/>
                    <a:pt x="368736" y="1587166"/>
                    <a:pt x="168175" y="950982"/>
                  </a:cubicBezTo>
                  <a:cubicBezTo>
                    <a:pt x="100035" y="639999"/>
                    <a:pt x="-30471" y="211715"/>
                    <a:pt x="6458" y="110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B99ACD-54A2-3D47-95FE-F1AA348784AB}"/>
              </a:ext>
            </a:extLst>
          </p:cNvPr>
          <p:cNvSpPr/>
          <p:nvPr/>
        </p:nvSpPr>
        <p:spPr>
          <a:xfrm rot="10580307">
            <a:off x="8703723" y="5657235"/>
            <a:ext cx="2324888" cy="1163706"/>
          </a:xfrm>
          <a:custGeom>
            <a:avLst/>
            <a:gdLst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08042 w 2817833"/>
              <a:gd name="connsiteY5" fmla="*/ 911500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92762 w 2869434"/>
              <a:gd name="connsiteY0" fmla="*/ 1376350 h 1592824"/>
              <a:gd name="connsiteX1" fmla="*/ 64066 w 2869434"/>
              <a:gd name="connsiteY1" fmla="*/ 322098 h 1592824"/>
              <a:gd name="connsiteX2" fmla="*/ 35636 w 2869434"/>
              <a:gd name="connsiteY2" fmla="*/ 34843 h 1592824"/>
              <a:gd name="connsiteX3" fmla="*/ 598438 w 2869434"/>
              <a:gd name="connsiteY3" fmla="*/ 0 h 1592824"/>
              <a:gd name="connsiteX4" fmla="*/ 616870 w 2869434"/>
              <a:gd name="connsiteY4" fmla="*/ 142333 h 1592824"/>
              <a:gd name="connsiteX5" fmla="*/ 1018552 w 2869434"/>
              <a:gd name="connsiteY5" fmla="*/ 820783 h 1592824"/>
              <a:gd name="connsiteX6" fmla="*/ 1875360 w 2869434"/>
              <a:gd name="connsiteY6" fmla="*/ 900808 h 1592824"/>
              <a:gd name="connsiteX7" fmla="*/ 2216182 w 2869434"/>
              <a:gd name="connsiteY7" fmla="*/ 555673 h 1592824"/>
              <a:gd name="connsiteX8" fmla="*/ 2234960 w 2869434"/>
              <a:gd name="connsiteY8" fmla="*/ 23807 h 1592824"/>
              <a:gd name="connsiteX9" fmla="*/ 2817529 w 2869434"/>
              <a:gd name="connsiteY9" fmla="*/ 32281 h 1592824"/>
              <a:gd name="connsiteX10" fmla="*/ 2868923 w 2869434"/>
              <a:gd name="connsiteY10" fmla="*/ 392308 h 1592824"/>
              <a:gd name="connsiteX11" fmla="*/ 2694148 w 2869434"/>
              <a:gd name="connsiteY11" fmla="*/ 1073395 h 1592824"/>
              <a:gd name="connsiteX12" fmla="*/ 2102493 w 2869434"/>
              <a:gd name="connsiteY12" fmla="*/ 1538808 h 1592824"/>
              <a:gd name="connsiteX13" fmla="*/ 832178 w 2869434"/>
              <a:gd name="connsiteY13" fmla="*/ 1452272 h 1592824"/>
              <a:gd name="connsiteX14" fmla="*/ 692762 w 2869434"/>
              <a:gd name="connsiteY14" fmla="*/ 1376350 h 1592824"/>
              <a:gd name="connsiteX0" fmla="*/ 676240 w 2852912"/>
              <a:gd name="connsiteY0" fmla="*/ 1376350 h 1592824"/>
              <a:gd name="connsiteX1" fmla="*/ 81309 w 2852912"/>
              <a:gd name="connsiteY1" fmla="*/ 436393 h 1592824"/>
              <a:gd name="connsiteX2" fmla="*/ 19114 w 2852912"/>
              <a:gd name="connsiteY2" fmla="*/ 34843 h 1592824"/>
              <a:gd name="connsiteX3" fmla="*/ 581916 w 2852912"/>
              <a:gd name="connsiteY3" fmla="*/ 0 h 1592824"/>
              <a:gd name="connsiteX4" fmla="*/ 600348 w 2852912"/>
              <a:gd name="connsiteY4" fmla="*/ 142333 h 1592824"/>
              <a:gd name="connsiteX5" fmla="*/ 1002030 w 2852912"/>
              <a:gd name="connsiteY5" fmla="*/ 820783 h 1592824"/>
              <a:gd name="connsiteX6" fmla="*/ 1858838 w 2852912"/>
              <a:gd name="connsiteY6" fmla="*/ 900808 h 1592824"/>
              <a:gd name="connsiteX7" fmla="*/ 2199660 w 2852912"/>
              <a:gd name="connsiteY7" fmla="*/ 555673 h 1592824"/>
              <a:gd name="connsiteX8" fmla="*/ 2218438 w 2852912"/>
              <a:gd name="connsiteY8" fmla="*/ 23807 h 1592824"/>
              <a:gd name="connsiteX9" fmla="*/ 2801007 w 2852912"/>
              <a:gd name="connsiteY9" fmla="*/ 32281 h 1592824"/>
              <a:gd name="connsiteX10" fmla="*/ 2852401 w 2852912"/>
              <a:gd name="connsiteY10" fmla="*/ 392308 h 1592824"/>
              <a:gd name="connsiteX11" fmla="*/ 2677626 w 2852912"/>
              <a:gd name="connsiteY11" fmla="*/ 1073395 h 1592824"/>
              <a:gd name="connsiteX12" fmla="*/ 2085971 w 2852912"/>
              <a:gd name="connsiteY12" fmla="*/ 1538808 h 1592824"/>
              <a:gd name="connsiteX13" fmla="*/ 815656 w 2852912"/>
              <a:gd name="connsiteY13" fmla="*/ 1452272 h 1592824"/>
              <a:gd name="connsiteX14" fmla="*/ 676240 w 2852912"/>
              <a:gd name="connsiteY14" fmla="*/ 1376350 h 1592824"/>
              <a:gd name="connsiteX0" fmla="*/ 665403 w 2842075"/>
              <a:gd name="connsiteY0" fmla="*/ 1376350 h 1592824"/>
              <a:gd name="connsiteX1" fmla="*/ 70472 w 2842075"/>
              <a:gd name="connsiteY1" fmla="*/ 436393 h 1592824"/>
              <a:gd name="connsiteX2" fmla="*/ 8277 w 2842075"/>
              <a:gd name="connsiteY2" fmla="*/ 34843 h 1592824"/>
              <a:gd name="connsiteX3" fmla="*/ 571079 w 2842075"/>
              <a:gd name="connsiteY3" fmla="*/ 0 h 1592824"/>
              <a:gd name="connsiteX4" fmla="*/ 589511 w 2842075"/>
              <a:gd name="connsiteY4" fmla="*/ 142333 h 1592824"/>
              <a:gd name="connsiteX5" fmla="*/ 991193 w 2842075"/>
              <a:gd name="connsiteY5" fmla="*/ 820783 h 1592824"/>
              <a:gd name="connsiteX6" fmla="*/ 1848001 w 2842075"/>
              <a:gd name="connsiteY6" fmla="*/ 900808 h 1592824"/>
              <a:gd name="connsiteX7" fmla="*/ 2188823 w 2842075"/>
              <a:gd name="connsiteY7" fmla="*/ 555673 h 1592824"/>
              <a:gd name="connsiteX8" fmla="*/ 2207601 w 2842075"/>
              <a:gd name="connsiteY8" fmla="*/ 23807 h 1592824"/>
              <a:gd name="connsiteX9" fmla="*/ 2790170 w 2842075"/>
              <a:gd name="connsiteY9" fmla="*/ 32281 h 1592824"/>
              <a:gd name="connsiteX10" fmla="*/ 2841564 w 2842075"/>
              <a:gd name="connsiteY10" fmla="*/ 392308 h 1592824"/>
              <a:gd name="connsiteX11" fmla="*/ 2666789 w 2842075"/>
              <a:gd name="connsiteY11" fmla="*/ 1073395 h 1592824"/>
              <a:gd name="connsiteX12" fmla="*/ 2075134 w 2842075"/>
              <a:gd name="connsiteY12" fmla="*/ 1538808 h 1592824"/>
              <a:gd name="connsiteX13" fmla="*/ 804819 w 2842075"/>
              <a:gd name="connsiteY13" fmla="*/ 1452272 h 1592824"/>
              <a:gd name="connsiteX14" fmla="*/ 665403 w 2842075"/>
              <a:gd name="connsiteY14" fmla="*/ 1376350 h 1592824"/>
              <a:gd name="connsiteX0" fmla="*/ 657126 w 2833798"/>
              <a:gd name="connsiteY0" fmla="*/ 1376350 h 1592824"/>
              <a:gd name="connsiteX1" fmla="*/ 62195 w 2833798"/>
              <a:gd name="connsiteY1" fmla="*/ 436393 h 1592824"/>
              <a:gd name="connsiteX2" fmla="*/ 0 w 2833798"/>
              <a:gd name="connsiteY2" fmla="*/ 34843 h 1592824"/>
              <a:gd name="connsiteX3" fmla="*/ 562802 w 2833798"/>
              <a:gd name="connsiteY3" fmla="*/ 0 h 1592824"/>
              <a:gd name="connsiteX4" fmla="*/ 581234 w 2833798"/>
              <a:gd name="connsiteY4" fmla="*/ 142333 h 1592824"/>
              <a:gd name="connsiteX5" fmla="*/ 982916 w 2833798"/>
              <a:gd name="connsiteY5" fmla="*/ 820783 h 1592824"/>
              <a:gd name="connsiteX6" fmla="*/ 1839724 w 2833798"/>
              <a:gd name="connsiteY6" fmla="*/ 900808 h 1592824"/>
              <a:gd name="connsiteX7" fmla="*/ 2180546 w 2833798"/>
              <a:gd name="connsiteY7" fmla="*/ 555673 h 1592824"/>
              <a:gd name="connsiteX8" fmla="*/ 2199324 w 2833798"/>
              <a:gd name="connsiteY8" fmla="*/ 23807 h 1592824"/>
              <a:gd name="connsiteX9" fmla="*/ 2781893 w 2833798"/>
              <a:gd name="connsiteY9" fmla="*/ 32281 h 1592824"/>
              <a:gd name="connsiteX10" fmla="*/ 2833287 w 2833798"/>
              <a:gd name="connsiteY10" fmla="*/ 392308 h 1592824"/>
              <a:gd name="connsiteX11" fmla="*/ 2658512 w 2833798"/>
              <a:gd name="connsiteY11" fmla="*/ 1073395 h 1592824"/>
              <a:gd name="connsiteX12" fmla="*/ 2066857 w 2833798"/>
              <a:gd name="connsiteY12" fmla="*/ 1538808 h 1592824"/>
              <a:gd name="connsiteX13" fmla="*/ 796542 w 2833798"/>
              <a:gd name="connsiteY13" fmla="*/ 1452272 h 1592824"/>
              <a:gd name="connsiteX14" fmla="*/ 657126 w 2833798"/>
              <a:gd name="connsiteY14" fmla="*/ 1376350 h 1592824"/>
              <a:gd name="connsiteX0" fmla="*/ 654843 w 2831515"/>
              <a:gd name="connsiteY0" fmla="*/ 1376350 h 1592824"/>
              <a:gd name="connsiteX1" fmla="*/ 59912 w 2831515"/>
              <a:gd name="connsiteY1" fmla="*/ 436393 h 1592824"/>
              <a:gd name="connsiteX2" fmla="*/ 12356 w 2831515"/>
              <a:gd name="connsiteY2" fmla="*/ 77528 h 1592824"/>
              <a:gd name="connsiteX3" fmla="*/ 560519 w 2831515"/>
              <a:gd name="connsiteY3" fmla="*/ 0 h 1592824"/>
              <a:gd name="connsiteX4" fmla="*/ 578951 w 2831515"/>
              <a:gd name="connsiteY4" fmla="*/ 142333 h 1592824"/>
              <a:gd name="connsiteX5" fmla="*/ 980633 w 2831515"/>
              <a:gd name="connsiteY5" fmla="*/ 820783 h 1592824"/>
              <a:gd name="connsiteX6" fmla="*/ 1837441 w 2831515"/>
              <a:gd name="connsiteY6" fmla="*/ 900808 h 1592824"/>
              <a:gd name="connsiteX7" fmla="*/ 2178263 w 2831515"/>
              <a:gd name="connsiteY7" fmla="*/ 555673 h 1592824"/>
              <a:gd name="connsiteX8" fmla="*/ 2197041 w 2831515"/>
              <a:gd name="connsiteY8" fmla="*/ 23807 h 1592824"/>
              <a:gd name="connsiteX9" fmla="*/ 2779610 w 2831515"/>
              <a:gd name="connsiteY9" fmla="*/ 32281 h 1592824"/>
              <a:gd name="connsiteX10" fmla="*/ 2831004 w 2831515"/>
              <a:gd name="connsiteY10" fmla="*/ 392308 h 1592824"/>
              <a:gd name="connsiteX11" fmla="*/ 2656229 w 2831515"/>
              <a:gd name="connsiteY11" fmla="*/ 1073395 h 1592824"/>
              <a:gd name="connsiteX12" fmla="*/ 2064574 w 2831515"/>
              <a:gd name="connsiteY12" fmla="*/ 1538808 h 1592824"/>
              <a:gd name="connsiteX13" fmla="*/ 794259 w 2831515"/>
              <a:gd name="connsiteY13" fmla="*/ 1452272 h 1592824"/>
              <a:gd name="connsiteX14" fmla="*/ 654843 w 2831515"/>
              <a:gd name="connsiteY14" fmla="*/ 1376350 h 1592824"/>
              <a:gd name="connsiteX0" fmla="*/ 669683 w 2846355"/>
              <a:gd name="connsiteY0" fmla="*/ 1376350 h 1592824"/>
              <a:gd name="connsiteX1" fmla="*/ 74752 w 2846355"/>
              <a:gd name="connsiteY1" fmla="*/ 436393 h 1592824"/>
              <a:gd name="connsiteX2" fmla="*/ 969 w 2846355"/>
              <a:gd name="connsiteY2" fmla="*/ 83689 h 1592824"/>
              <a:gd name="connsiteX3" fmla="*/ 575359 w 2846355"/>
              <a:gd name="connsiteY3" fmla="*/ 0 h 1592824"/>
              <a:gd name="connsiteX4" fmla="*/ 593791 w 2846355"/>
              <a:gd name="connsiteY4" fmla="*/ 142333 h 1592824"/>
              <a:gd name="connsiteX5" fmla="*/ 995473 w 2846355"/>
              <a:gd name="connsiteY5" fmla="*/ 820783 h 1592824"/>
              <a:gd name="connsiteX6" fmla="*/ 1852281 w 2846355"/>
              <a:gd name="connsiteY6" fmla="*/ 900808 h 1592824"/>
              <a:gd name="connsiteX7" fmla="*/ 2193103 w 2846355"/>
              <a:gd name="connsiteY7" fmla="*/ 555673 h 1592824"/>
              <a:gd name="connsiteX8" fmla="*/ 2211881 w 2846355"/>
              <a:gd name="connsiteY8" fmla="*/ 23807 h 1592824"/>
              <a:gd name="connsiteX9" fmla="*/ 2794450 w 2846355"/>
              <a:gd name="connsiteY9" fmla="*/ 32281 h 1592824"/>
              <a:gd name="connsiteX10" fmla="*/ 2845844 w 2846355"/>
              <a:gd name="connsiteY10" fmla="*/ 392308 h 1592824"/>
              <a:gd name="connsiteX11" fmla="*/ 2671069 w 2846355"/>
              <a:gd name="connsiteY11" fmla="*/ 1073395 h 1592824"/>
              <a:gd name="connsiteX12" fmla="*/ 2079414 w 2846355"/>
              <a:gd name="connsiteY12" fmla="*/ 1538808 h 1592824"/>
              <a:gd name="connsiteX13" fmla="*/ 809099 w 2846355"/>
              <a:gd name="connsiteY13" fmla="*/ 1452272 h 1592824"/>
              <a:gd name="connsiteX14" fmla="*/ 669683 w 2846355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1077920 w 2845386"/>
              <a:gd name="connsiteY5" fmla="*/ 764841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668714 w 2845386"/>
              <a:gd name="connsiteY13" fmla="*/ 1376350 h 1556992"/>
              <a:gd name="connsiteX0" fmla="*/ 746172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746172 w 2845386"/>
              <a:gd name="connsiteY13" fmla="*/ 1376350 h 1556992"/>
              <a:gd name="connsiteX0" fmla="*/ 698505 w 2845386"/>
              <a:gd name="connsiteY0" fmla="*/ 1390335 h 1559226"/>
              <a:gd name="connsiteX1" fmla="*/ 116789 w 2845386"/>
              <a:gd name="connsiteY1" fmla="*/ 590029 h 1559226"/>
              <a:gd name="connsiteX2" fmla="*/ 0 w 2845386"/>
              <a:gd name="connsiteY2" fmla="*/ 83689 h 1559226"/>
              <a:gd name="connsiteX3" fmla="*/ 574390 w 2845386"/>
              <a:gd name="connsiteY3" fmla="*/ 0 h 1559226"/>
              <a:gd name="connsiteX4" fmla="*/ 592822 w 2845386"/>
              <a:gd name="connsiteY4" fmla="*/ 142333 h 1559226"/>
              <a:gd name="connsiteX5" fmla="*/ 1077920 w 2845386"/>
              <a:gd name="connsiteY5" fmla="*/ 764841 h 1559226"/>
              <a:gd name="connsiteX6" fmla="*/ 1791731 w 2845386"/>
              <a:gd name="connsiteY6" fmla="*/ 767945 h 1559226"/>
              <a:gd name="connsiteX7" fmla="*/ 2126592 w 2845386"/>
              <a:gd name="connsiteY7" fmla="*/ 478752 h 1559226"/>
              <a:gd name="connsiteX8" fmla="*/ 2210912 w 2845386"/>
              <a:gd name="connsiteY8" fmla="*/ 23807 h 1559226"/>
              <a:gd name="connsiteX9" fmla="*/ 2793481 w 2845386"/>
              <a:gd name="connsiteY9" fmla="*/ 32281 h 1559226"/>
              <a:gd name="connsiteX10" fmla="*/ 2844875 w 2845386"/>
              <a:gd name="connsiteY10" fmla="*/ 392308 h 1559226"/>
              <a:gd name="connsiteX11" fmla="*/ 2670100 w 2845386"/>
              <a:gd name="connsiteY11" fmla="*/ 1073395 h 1559226"/>
              <a:gd name="connsiteX12" fmla="*/ 2078445 w 2845386"/>
              <a:gd name="connsiteY12" fmla="*/ 1538808 h 1559226"/>
              <a:gd name="connsiteX13" fmla="*/ 698505 w 2845386"/>
              <a:gd name="connsiteY13" fmla="*/ 1390335 h 1559226"/>
              <a:gd name="connsiteX0" fmla="*/ 698505 w 2823415"/>
              <a:gd name="connsiteY0" fmla="*/ 1390335 h 1559226"/>
              <a:gd name="connsiteX1" fmla="*/ 116789 w 2823415"/>
              <a:gd name="connsiteY1" fmla="*/ 590029 h 1559226"/>
              <a:gd name="connsiteX2" fmla="*/ 0 w 2823415"/>
              <a:gd name="connsiteY2" fmla="*/ 83689 h 1559226"/>
              <a:gd name="connsiteX3" fmla="*/ 574390 w 2823415"/>
              <a:gd name="connsiteY3" fmla="*/ 0 h 1559226"/>
              <a:gd name="connsiteX4" fmla="*/ 592822 w 2823415"/>
              <a:gd name="connsiteY4" fmla="*/ 142333 h 1559226"/>
              <a:gd name="connsiteX5" fmla="*/ 1077920 w 2823415"/>
              <a:gd name="connsiteY5" fmla="*/ 764841 h 1559226"/>
              <a:gd name="connsiteX6" fmla="*/ 1791731 w 2823415"/>
              <a:gd name="connsiteY6" fmla="*/ 767945 h 1559226"/>
              <a:gd name="connsiteX7" fmla="*/ 2126592 w 2823415"/>
              <a:gd name="connsiteY7" fmla="*/ 478752 h 1559226"/>
              <a:gd name="connsiteX8" fmla="*/ 2210912 w 2823415"/>
              <a:gd name="connsiteY8" fmla="*/ 23807 h 1559226"/>
              <a:gd name="connsiteX9" fmla="*/ 2793481 w 2823415"/>
              <a:gd name="connsiteY9" fmla="*/ 32281 h 1559226"/>
              <a:gd name="connsiteX10" fmla="*/ 2670100 w 2823415"/>
              <a:gd name="connsiteY10" fmla="*/ 1073395 h 1559226"/>
              <a:gd name="connsiteX11" fmla="*/ 2078445 w 2823415"/>
              <a:gd name="connsiteY11" fmla="*/ 1538808 h 1559226"/>
              <a:gd name="connsiteX12" fmla="*/ 698505 w 2823415"/>
              <a:gd name="connsiteY12" fmla="*/ 1390335 h 1559226"/>
              <a:gd name="connsiteX0" fmla="*/ 698505 w 2896498"/>
              <a:gd name="connsiteY0" fmla="*/ 1390335 h 1559226"/>
              <a:gd name="connsiteX1" fmla="*/ 116789 w 2896498"/>
              <a:gd name="connsiteY1" fmla="*/ 590029 h 1559226"/>
              <a:gd name="connsiteX2" fmla="*/ 0 w 2896498"/>
              <a:gd name="connsiteY2" fmla="*/ 83689 h 1559226"/>
              <a:gd name="connsiteX3" fmla="*/ 574390 w 2896498"/>
              <a:gd name="connsiteY3" fmla="*/ 0 h 1559226"/>
              <a:gd name="connsiteX4" fmla="*/ 592822 w 2896498"/>
              <a:gd name="connsiteY4" fmla="*/ 142333 h 1559226"/>
              <a:gd name="connsiteX5" fmla="*/ 1077920 w 2896498"/>
              <a:gd name="connsiteY5" fmla="*/ 764841 h 1559226"/>
              <a:gd name="connsiteX6" fmla="*/ 1791731 w 2896498"/>
              <a:gd name="connsiteY6" fmla="*/ 767945 h 1559226"/>
              <a:gd name="connsiteX7" fmla="*/ 2126592 w 2896498"/>
              <a:gd name="connsiteY7" fmla="*/ 478752 h 1559226"/>
              <a:gd name="connsiteX8" fmla="*/ 2210912 w 2896498"/>
              <a:gd name="connsiteY8" fmla="*/ 23807 h 1559226"/>
              <a:gd name="connsiteX9" fmla="*/ 2876897 w 2896498"/>
              <a:gd name="connsiteY9" fmla="*/ 39276 h 1559226"/>
              <a:gd name="connsiteX10" fmla="*/ 2670100 w 2896498"/>
              <a:gd name="connsiteY10" fmla="*/ 1073395 h 1559226"/>
              <a:gd name="connsiteX11" fmla="*/ 2078445 w 2896498"/>
              <a:gd name="connsiteY11" fmla="*/ 1538808 h 1559226"/>
              <a:gd name="connsiteX12" fmla="*/ 698505 w 2896498"/>
              <a:gd name="connsiteY12" fmla="*/ 1390335 h 1559226"/>
              <a:gd name="connsiteX0" fmla="*/ 698505 w 2876898"/>
              <a:gd name="connsiteY0" fmla="*/ 1390335 h 1559226"/>
              <a:gd name="connsiteX1" fmla="*/ 116789 w 2876898"/>
              <a:gd name="connsiteY1" fmla="*/ 590029 h 1559226"/>
              <a:gd name="connsiteX2" fmla="*/ 0 w 2876898"/>
              <a:gd name="connsiteY2" fmla="*/ 83689 h 1559226"/>
              <a:gd name="connsiteX3" fmla="*/ 574390 w 2876898"/>
              <a:gd name="connsiteY3" fmla="*/ 0 h 1559226"/>
              <a:gd name="connsiteX4" fmla="*/ 592822 w 2876898"/>
              <a:gd name="connsiteY4" fmla="*/ 142333 h 1559226"/>
              <a:gd name="connsiteX5" fmla="*/ 1077920 w 2876898"/>
              <a:gd name="connsiteY5" fmla="*/ 764841 h 1559226"/>
              <a:gd name="connsiteX6" fmla="*/ 1791731 w 2876898"/>
              <a:gd name="connsiteY6" fmla="*/ 767945 h 1559226"/>
              <a:gd name="connsiteX7" fmla="*/ 2126592 w 2876898"/>
              <a:gd name="connsiteY7" fmla="*/ 478752 h 1559226"/>
              <a:gd name="connsiteX8" fmla="*/ 2210912 w 2876898"/>
              <a:gd name="connsiteY8" fmla="*/ 23807 h 1559226"/>
              <a:gd name="connsiteX9" fmla="*/ 2876897 w 2876898"/>
              <a:gd name="connsiteY9" fmla="*/ 39276 h 1559226"/>
              <a:gd name="connsiteX10" fmla="*/ 2078445 w 2876898"/>
              <a:gd name="connsiteY10" fmla="*/ 1538808 h 1559226"/>
              <a:gd name="connsiteX11" fmla="*/ 698505 w 2876898"/>
              <a:gd name="connsiteY11" fmla="*/ 1390335 h 1559226"/>
              <a:gd name="connsiteX0" fmla="*/ 698505 w 2876897"/>
              <a:gd name="connsiteY0" fmla="*/ 1390335 h 1467132"/>
              <a:gd name="connsiteX1" fmla="*/ 116789 w 2876897"/>
              <a:gd name="connsiteY1" fmla="*/ 590029 h 1467132"/>
              <a:gd name="connsiteX2" fmla="*/ 0 w 2876897"/>
              <a:gd name="connsiteY2" fmla="*/ 83689 h 1467132"/>
              <a:gd name="connsiteX3" fmla="*/ 574390 w 2876897"/>
              <a:gd name="connsiteY3" fmla="*/ 0 h 1467132"/>
              <a:gd name="connsiteX4" fmla="*/ 592822 w 2876897"/>
              <a:gd name="connsiteY4" fmla="*/ 142333 h 1467132"/>
              <a:gd name="connsiteX5" fmla="*/ 1077920 w 2876897"/>
              <a:gd name="connsiteY5" fmla="*/ 764841 h 1467132"/>
              <a:gd name="connsiteX6" fmla="*/ 1791731 w 2876897"/>
              <a:gd name="connsiteY6" fmla="*/ 767945 h 1467132"/>
              <a:gd name="connsiteX7" fmla="*/ 2126592 w 2876897"/>
              <a:gd name="connsiteY7" fmla="*/ 478752 h 1467132"/>
              <a:gd name="connsiteX8" fmla="*/ 2210912 w 2876897"/>
              <a:gd name="connsiteY8" fmla="*/ 23807 h 1467132"/>
              <a:gd name="connsiteX9" fmla="*/ 2876897 w 2876897"/>
              <a:gd name="connsiteY9" fmla="*/ 39276 h 1467132"/>
              <a:gd name="connsiteX10" fmla="*/ 2018862 w 2876897"/>
              <a:gd name="connsiteY10" fmla="*/ 1370981 h 1467132"/>
              <a:gd name="connsiteX11" fmla="*/ 698505 w 2876897"/>
              <a:gd name="connsiteY11" fmla="*/ 1390335 h 1467132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08519 w 2876897"/>
              <a:gd name="connsiteY8" fmla="*/ 9545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08519 w 2876897"/>
              <a:gd name="connsiteY8" fmla="*/ 9545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74718"/>
              <a:gd name="connsiteX1" fmla="*/ 116789 w 2876897"/>
              <a:gd name="connsiteY1" fmla="*/ 590029 h 1574718"/>
              <a:gd name="connsiteX2" fmla="*/ 0 w 2876897"/>
              <a:gd name="connsiteY2" fmla="*/ 83689 h 1574718"/>
              <a:gd name="connsiteX3" fmla="*/ 574390 w 2876897"/>
              <a:gd name="connsiteY3" fmla="*/ 0 h 1574718"/>
              <a:gd name="connsiteX4" fmla="*/ 592822 w 2876897"/>
              <a:gd name="connsiteY4" fmla="*/ 142333 h 1574718"/>
              <a:gd name="connsiteX5" fmla="*/ 1077920 w 2876897"/>
              <a:gd name="connsiteY5" fmla="*/ 764841 h 1574718"/>
              <a:gd name="connsiteX6" fmla="*/ 1791731 w 2876897"/>
              <a:gd name="connsiteY6" fmla="*/ 767945 h 1574718"/>
              <a:gd name="connsiteX7" fmla="*/ 2126592 w 2876897"/>
              <a:gd name="connsiteY7" fmla="*/ 478752 h 1574718"/>
              <a:gd name="connsiteX8" fmla="*/ 2208519 w 2876897"/>
              <a:gd name="connsiteY8" fmla="*/ 9545 h 1574718"/>
              <a:gd name="connsiteX9" fmla="*/ 2876897 w 2876897"/>
              <a:gd name="connsiteY9" fmla="*/ 39276 h 1574718"/>
              <a:gd name="connsiteX10" fmla="*/ 2084403 w 2876897"/>
              <a:gd name="connsiteY10" fmla="*/ 1412939 h 1574718"/>
              <a:gd name="connsiteX11" fmla="*/ 698505 w 2876897"/>
              <a:gd name="connsiteY11" fmla="*/ 1390335 h 1574718"/>
              <a:gd name="connsiteX0" fmla="*/ 698505 w 2876897"/>
              <a:gd name="connsiteY0" fmla="*/ 1390335 h 1570872"/>
              <a:gd name="connsiteX1" fmla="*/ 116789 w 2876897"/>
              <a:gd name="connsiteY1" fmla="*/ 590029 h 1570872"/>
              <a:gd name="connsiteX2" fmla="*/ 0 w 2876897"/>
              <a:gd name="connsiteY2" fmla="*/ 83689 h 1570872"/>
              <a:gd name="connsiteX3" fmla="*/ 574390 w 2876897"/>
              <a:gd name="connsiteY3" fmla="*/ 0 h 1570872"/>
              <a:gd name="connsiteX4" fmla="*/ 592822 w 2876897"/>
              <a:gd name="connsiteY4" fmla="*/ 142333 h 1570872"/>
              <a:gd name="connsiteX5" fmla="*/ 1077920 w 2876897"/>
              <a:gd name="connsiteY5" fmla="*/ 764841 h 1570872"/>
              <a:gd name="connsiteX6" fmla="*/ 1791731 w 2876897"/>
              <a:gd name="connsiteY6" fmla="*/ 767945 h 1570872"/>
              <a:gd name="connsiteX7" fmla="*/ 2126592 w 2876897"/>
              <a:gd name="connsiteY7" fmla="*/ 478752 h 1570872"/>
              <a:gd name="connsiteX8" fmla="*/ 2208519 w 2876897"/>
              <a:gd name="connsiteY8" fmla="*/ 9545 h 1570872"/>
              <a:gd name="connsiteX9" fmla="*/ 2876897 w 2876897"/>
              <a:gd name="connsiteY9" fmla="*/ 39276 h 1570872"/>
              <a:gd name="connsiteX10" fmla="*/ 2084403 w 2876897"/>
              <a:gd name="connsiteY10" fmla="*/ 1412939 h 1570872"/>
              <a:gd name="connsiteX11" fmla="*/ 698505 w 2876897"/>
              <a:gd name="connsiteY11" fmla="*/ 1390335 h 1570872"/>
              <a:gd name="connsiteX0" fmla="*/ 698505 w 2876897"/>
              <a:gd name="connsiteY0" fmla="*/ 1390335 h 1570872"/>
              <a:gd name="connsiteX1" fmla="*/ 116789 w 2876897"/>
              <a:gd name="connsiteY1" fmla="*/ 590029 h 1570872"/>
              <a:gd name="connsiteX2" fmla="*/ 0 w 2876897"/>
              <a:gd name="connsiteY2" fmla="*/ 83689 h 1570872"/>
              <a:gd name="connsiteX3" fmla="*/ 574390 w 2876897"/>
              <a:gd name="connsiteY3" fmla="*/ 0 h 1570872"/>
              <a:gd name="connsiteX4" fmla="*/ 592822 w 2876897"/>
              <a:gd name="connsiteY4" fmla="*/ 142333 h 1570872"/>
              <a:gd name="connsiteX5" fmla="*/ 1077920 w 2876897"/>
              <a:gd name="connsiteY5" fmla="*/ 764841 h 1570872"/>
              <a:gd name="connsiteX6" fmla="*/ 1791731 w 2876897"/>
              <a:gd name="connsiteY6" fmla="*/ 767945 h 1570872"/>
              <a:gd name="connsiteX7" fmla="*/ 2126592 w 2876897"/>
              <a:gd name="connsiteY7" fmla="*/ 478752 h 1570872"/>
              <a:gd name="connsiteX8" fmla="*/ 2208519 w 2876897"/>
              <a:gd name="connsiteY8" fmla="*/ 9545 h 1570872"/>
              <a:gd name="connsiteX9" fmla="*/ 2876897 w 2876897"/>
              <a:gd name="connsiteY9" fmla="*/ 39276 h 1570872"/>
              <a:gd name="connsiteX10" fmla="*/ 2084403 w 2876897"/>
              <a:gd name="connsiteY10" fmla="*/ 1412939 h 1570872"/>
              <a:gd name="connsiteX11" fmla="*/ 698505 w 2876897"/>
              <a:gd name="connsiteY11" fmla="*/ 1390335 h 1570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876897" h="1570872">
                <a:moveTo>
                  <a:pt x="698505" y="1390335"/>
                </a:moveTo>
                <a:cubicBezTo>
                  <a:pt x="382179" y="1190875"/>
                  <a:pt x="214444" y="852303"/>
                  <a:pt x="116789" y="590029"/>
                </a:cubicBezTo>
                <a:cubicBezTo>
                  <a:pt x="19134" y="327755"/>
                  <a:pt x="12108" y="225281"/>
                  <a:pt x="0" y="83689"/>
                </a:cubicBezTo>
                <a:lnTo>
                  <a:pt x="574390" y="0"/>
                </a:lnTo>
                <a:lnTo>
                  <a:pt x="592822" y="142333"/>
                </a:lnTo>
                <a:cubicBezTo>
                  <a:pt x="640270" y="442220"/>
                  <a:pt x="878102" y="660572"/>
                  <a:pt x="1077920" y="764841"/>
                </a:cubicBezTo>
                <a:cubicBezTo>
                  <a:pt x="1277738" y="869110"/>
                  <a:pt x="1580765" y="845068"/>
                  <a:pt x="1791731" y="767945"/>
                </a:cubicBezTo>
                <a:cubicBezTo>
                  <a:pt x="1909457" y="671038"/>
                  <a:pt x="2056108" y="596953"/>
                  <a:pt x="2126592" y="478752"/>
                </a:cubicBezTo>
                <a:cubicBezTo>
                  <a:pt x="2186525" y="332585"/>
                  <a:pt x="2198593" y="208259"/>
                  <a:pt x="2208519" y="9545"/>
                </a:cubicBezTo>
                <a:cubicBezTo>
                  <a:pt x="2430514" y="14701"/>
                  <a:pt x="2654902" y="34120"/>
                  <a:pt x="2876897" y="39276"/>
                </a:cubicBezTo>
                <a:cubicBezTo>
                  <a:pt x="2854819" y="291776"/>
                  <a:pt x="2709634" y="1124828"/>
                  <a:pt x="2084403" y="1412939"/>
                </a:cubicBezTo>
                <a:cubicBezTo>
                  <a:pt x="1554216" y="1666223"/>
                  <a:pt x="1052550" y="1582069"/>
                  <a:pt x="698505" y="13903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CAD07E7-1971-8A2D-AD23-08B6173C27EB}"/>
              </a:ext>
            </a:extLst>
          </p:cNvPr>
          <p:cNvGrpSpPr/>
          <p:nvPr/>
        </p:nvGrpSpPr>
        <p:grpSpPr>
          <a:xfrm flipH="1">
            <a:off x="9544338" y="4891989"/>
            <a:ext cx="682710" cy="365961"/>
            <a:chOff x="5447388" y="3100610"/>
            <a:chExt cx="1500891" cy="80454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0234326-0CED-CB5C-11CA-B9F9ABD025C4}"/>
                </a:ext>
              </a:extLst>
            </p:cNvPr>
            <p:cNvSpPr/>
            <p:nvPr/>
          </p:nvSpPr>
          <p:spPr>
            <a:xfrm>
              <a:off x="5447388" y="3266522"/>
              <a:ext cx="541294" cy="638628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EEBEA76-4964-F79F-3F50-ADF0CE441925}"/>
                </a:ext>
              </a:extLst>
            </p:cNvPr>
            <p:cNvSpPr/>
            <p:nvPr/>
          </p:nvSpPr>
          <p:spPr>
            <a:xfrm>
              <a:off x="5648906" y="3266522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F7B865F8-CBDB-79B7-B613-23BCD096BA98}"/>
                </a:ext>
              </a:extLst>
            </p:cNvPr>
            <p:cNvSpPr/>
            <p:nvPr/>
          </p:nvSpPr>
          <p:spPr>
            <a:xfrm>
              <a:off x="6406985" y="3100610"/>
              <a:ext cx="541294" cy="638628"/>
            </a:xfrm>
            <a:prstGeom prst="ellipse">
              <a:avLst/>
            </a:prstGeom>
            <a:solidFill>
              <a:schemeClr val="tx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84B0084-33EF-03D3-8957-19C354287442}"/>
                </a:ext>
              </a:extLst>
            </p:cNvPr>
            <p:cNvSpPr/>
            <p:nvPr/>
          </p:nvSpPr>
          <p:spPr>
            <a:xfrm>
              <a:off x="6611291" y="3100610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bg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8A0B993-D4A1-D95D-A1C5-61183FB6B712}"/>
                </a:ext>
              </a:extLst>
            </p:cNvPr>
            <p:cNvSpPr/>
            <p:nvPr/>
          </p:nvSpPr>
          <p:spPr>
            <a:xfrm>
              <a:off x="6145254" y="3809875"/>
              <a:ext cx="202240" cy="9164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571168F-C677-7D4B-6653-C4B6834D502F}"/>
              </a:ext>
            </a:extLst>
          </p:cNvPr>
          <p:cNvGrpSpPr/>
          <p:nvPr/>
        </p:nvGrpSpPr>
        <p:grpSpPr>
          <a:xfrm flipH="1">
            <a:off x="9928075" y="2692230"/>
            <a:ext cx="689925" cy="505840"/>
            <a:chOff x="-1705172" y="5397119"/>
            <a:chExt cx="689925" cy="50584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EEB260C-C108-58BC-1768-95F4FDAA3C2C}"/>
                </a:ext>
              </a:extLst>
            </p:cNvPr>
            <p:cNvGrpSpPr/>
            <p:nvPr/>
          </p:nvGrpSpPr>
          <p:grpSpPr>
            <a:xfrm>
              <a:off x="-1705172" y="5397119"/>
              <a:ext cx="689925" cy="312906"/>
              <a:chOff x="1162566" y="1754387"/>
              <a:chExt cx="689925" cy="312906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2E7184E-F39A-24C0-6783-005B085C97CD}"/>
                  </a:ext>
                </a:extLst>
              </p:cNvPr>
              <p:cNvSpPr/>
              <p:nvPr/>
            </p:nvSpPr>
            <p:spPr>
              <a:xfrm rot="21262796" flipV="1">
                <a:off x="1162566" y="1771850"/>
                <a:ext cx="250414" cy="295443"/>
              </a:xfrm>
              <a:prstGeom prst="ellipse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Freeform: Shape 42">
                <a:extLst>
                  <a:ext uri="{FF2B5EF4-FFF2-40B4-BE49-F238E27FC236}">
                    <a16:creationId xmlns:a16="http://schemas.microsoft.com/office/drawing/2014/main" id="{D3A277D9-10C5-41EC-734C-F14268332A3C}"/>
                  </a:ext>
                </a:extLst>
              </p:cNvPr>
              <p:cNvSpPr/>
              <p:nvPr/>
            </p:nvSpPr>
            <p:spPr>
              <a:xfrm rot="18622065" flipV="1">
                <a:off x="1298352" y="1861050"/>
                <a:ext cx="149879" cy="131537"/>
              </a:xfrm>
              <a:custGeom>
                <a:avLst/>
                <a:gdLst>
                  <a:gd name="connsiteX0" fmla="*/ 149879 w 149879"/>
                  <a:gd name="connsiteY0" fmla="*/ 105628 h 131537"/>
                  <a:gd name="connsiteX1" fmla="*/ 147897 w 149879"/>
                  <a:gd name="connsiteY1" fmla="*/ 97833 h 131537"/>
                  <a:gd name="connsiteX2" fmla="*/ 115021 w 149879"/>
                  <a:gd name="connsiteY2" fmla="*/ 49643 h 131537"/>
                  <a:gd name="connsiteX3" fmla="*/ 16070 w 149879"/>
                  <a:gd name="connsiteY3" fmla="*/ 0 h 131537"/>
                  <a:gd name="connsiteX4" fmla="*/ 4741 w 149879"/>
                  <a:gd name="connsiteY4" fmla="*/ 1093 h 131537"/>
                  <a:gd name="connsiteX5" fmla="*/ 2207 w 149879"/>
                  <a:gd name="connsiteY5" fmla="*/ 2021 h 131537"/>
                  <a:gd name="connsiteX6" fmla="*/ 878 w 149879"/>
                  <a:gd name="connsiteY6" fmla="*/ 7595 h 131537"/>
                  <a:gd name="connsiteX7" fmla="*/ 85594 w 149879"/>
                  <a:gd name="connsiteY7" fmla="*/ 131308 h 131537"/>
                  <a:gd name="connsiteX8" fmla="*/ 122784 w 149879"/>
                  <a:gd name="connsiteY8" fmla="*/ 124978 h 1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879" h="131537">
                    <a:moveTo>
                      <a:pt x="149879" y="105628"/>
                    </a:moveTo>
                    <a:lnTo>
                      <a:pt x="147897" y="97833"/>
                    </a:lnTo>
                    <a:cubicBezTo>
                      <a:pt x="140174" y="80720"/>
                      <a:pt x="129193" y="64312"/>
                      <a:pt x="115021" y="49643"/>
                    </a:cubicBezTo>
                    <a:cubicBezTo>
                      <a:pt x="86678" y="20305"/>
                      <a:pt x="50939" y="3482"/>
                      <a:pt x="16070" y="0"/>
                    </a:cubicBezTo>
                    <a:lnTo>
                      <a:pt x="4741" y="1093"/>
                    </a:lnTo>
                    <a:lnTo>
                      <a:pt x="2207" y="2021"/>
                    </a:lnTo>
                    <a:lnTo>
                      <a:pt x="878" y="7595"/>
                    </a:lnTo>
                    <a:cubicBezTo>
                      <a:pt x="-6520" y="84025"/>
                      <a:pt x="33831" y="127304"/>
                      <a:pt x="85594" y="131308"/>
                    </a:cubicBezTo>
                    <a:cubicBezTo>
                      <a:pt x="98535" y="132309"/>
                      <a:pt x="111115" y="130004"/>
                      <a:pt x="122784" y="124978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E2BC01F3-1549-0246-F04A-8E210346DBC1}"/>
                  </a:ext>
                </a:extLst>
              </p:cNvPr>
              <p:cNvSpPr/>
              <p:nvPr/>
            </p:nvSpPr>
            <p:spPr>
              <a:xfrm rot="21262796" flipV="1">
                <a:off x="1575997" y="1754387"/>
                <a:ext cx="250414" cy="295443"/>
              </a:xfrm>
              <a:prstGeom prst="ellipse">
                <a:avLst/>
              </a:prstGeom>
              <a:solidFill>
                <a:schemeClr val="tx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73C6389-EB2E-3EA3-76E5-5E11313C18A5}"/>
                  </a:ext>
                </a:extLst>
              </p:cNvPr>
              <p:cNvSpPr/>
              <p:nvPr/>
            </p:nvSpPr>
            <p:spPr>
              <a:xfrm rot="18622065" flipV="1">
                <a:off x="1711783" y="1843587"/>
                <a:ext cx="149879" cy="131537"/>
              </a:xfrm>
              <a:custGeom>
                <a:avLst/>
                <a:gdLst>
                  <a:gd name="connsiteX0" fmla="*/ 149879 w 149879"/>
                  <a:gd name="connsiteY0" fmla="*/ 105628 h 131537"/>
                  <a:gd name="connsiteX1" fmla="*/ 147897 w 149879"/>
                  <a:gd name="connsiteY1" fmla="*/ 97833 h 131537"/>
                  <a:gd name="connsiteX2" fmla="*/ 115021 w 149879"/>
                  <a:gd name="connsiteY2" fmla="*/ 49643 h 131537"/>
                  <a:gd name="connsiteX3" fmla="*/ 16070 w 149879"/>
                  <a:gd name="connsiteY3" fmla="*/ 0 h 131537"/>
                  <a:gd name="connsiteX4" fmla="*/ 4741 w 149879"/>
                  <a:gd name="connsiteY4" fmla="*/ 1093 h 131537"/>
                  <a:gd name="connsiteX5" fmla="*/ 2207 w 149879"/>
                  <a:gd name="connsiteY5" fmla="*/ 2021 h 131537"/>
                  <a:gd name="connsiteX6" fmla="*/ 878 w 149879"/>
                  <a:gd name="connsiteY6" fmla="*/ 7595 h 131537"/>
                  <a:gd name="connsiteX7" fmla="*/ 85594 w 149879"/>
                  <a:gd name="connsiteY7" fmla="*/ 131308 h 131537"/>
                  <a:gd name="connsiteX8" fmla="*/ 122784 w 149879"/>
                  <a:gd name="connsiteY8" fmla="*/ 124978 h 1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879" h="131537">
                    <a:moveTo>
                      <a:pt x="149879" y="105628"/>
                    </a:moveTo>
                    <a:lnTo>
                      <a:pt x="147897" y="97833"/>
                    </a:lnTo>
                    <a:cubicBezTo>
                      <a:pt x="140174" y="80720"/>
                      <a:pt x="129193" y="64312"/>
                      <a:pt x="115021" y="49643"/>
                    </a:cubicBezTo>
                    <a:cubicBezTo>
                      <a:pt x="86678" y="20305"/>
                      <a:pt x="50939" y="3482"/>
                      <a:pt x="16070" y="0"/>
                    </a:cubicBezTo>
                    <a:lnTo>
                      <a:pt x="4741" y="1093"/>
                    </a:lnTo>
                    <a:lnTo>
                      <a:pt x="2207" y="2021"/>
                    </a:lnTo>
                    <a:lnTo>
                      <a:pt x="878" y="7595"/>
                    </a:lnTo>
                    <a:cubicBezTo>
                      <a:pt x="-6520" y="84025"/>
                      <a:pt x="33831" y="127304"/>
                      <a:pt x="85594" y="131308"/>
                    </a:cubicBezTo>
                    <a:cubicBezTo>
                      <a:pt x="98535" y="132309"/>
                      <a:pt x="111115" y="130004"/>
                      <a:pt x="122784" y="124978"/>
                    </a:cubicBezTo>
                    <a:close/>
                  </a:path>
                </a:pathLst>
              </a:custGeom>
              <a:solidFill>
                <a:schemeClr val="bg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A675028-D4AF-D8AF-D473-2CB1F967EE0F}"/>
                </a:ext>
              </a:extLst>
            </p:cNvPr>
            <p:cNvSpPr/>
            <p:nvPr/>
          </p:nvSpPr>
          <p:spPr>
            <a:xfrm rot="5784107">
              <a:off x="-1424104" y="5771915"/>
              <a:ext cx="124751" cy="137337"/>
            </a:xfrm>
            <a:prstGeom prst="ellipse">
              <a:avLst/>
            </a:prstGeom>
            <a:noFill/>
            <a:ln w="53975">
              <a:solidFill>
                <a:schemeClr val="bg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105843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BCB5BDB0-D09A-3F73-6960-6AAC1562FC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9660" y="5587512"/>
            <a:ext cx="6129845" cy="532474"/>
          </a:xfrm>
        </p:spPr>
        <p:txBody>
          <a:bodyPr anchor="ctr"/>
          <a:lstStyle>
            <a:lvl1pPr>
              <a:defRPr sz="1400" b="0" cap="all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D083816-EA1D-0185-DCA0-ECFED8A9938E}"/>
              </a:ext>
            </a:extLst>
          </p:cNvPr>
          <p:cNvSpPr/>
          <p:nvPr/>
        </p:nvSpPr>
        <p:spPr>
          <a:xfrm rot="10501542">
            <a:off x="9160369" y="5719090"/>
            <a:ext cx="2294401" cy="1139443"/>
          </a:xfrm>
          <a:custGeom>
            <a:avLst/>
            <a:gdLst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08042 w 2817833"/>
              <a:gd name="connsiteY5" fmla="*/ 911500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92762 w 2869434"/>
              <a:gd name="connsiteY0" fmla="*/ 1376350 h 1592824"/>
              <a:gd name="connsiteX1" fmla="*/ 64066 w 2869434"/>
              <a:gd name="connsiteY1" fmla="*/ 322098 h 1592824"/>
              <a:gd name="connsiteX2" fmla="*/ 35636 w 2869434"/>
              <a:gd name="connsiteY2" fmla="*/ 34843 h 1592824"/>
              <a:gd name="connsiteX3" fmla="*/ 598438 w 2869434"/>
              <a:gd name="connsiteY3" fmla="*/ 0 h 1592824"/>
              <a:gd name="connsiteX4" fmla="*/ 616870 w 2869434"/>
              <a:gd name="connsiteY4" fmla="*/ 142333 h 1592824"/>
              <a:gd name="connsiteX5" fmla="*/ 1018552 w 2869434"/>
              <a:gd name="connsiteY5" fmla="*/ 820783 h 1592824"/>
              <a:gd name="connsiteX6" fmla="*/ 1875360 w 2869434"/>
              <a:gd name="connsiteY6" fmla="*/ 900808 h 1592824"/>
              <a:gd name="connsiteX7" fmla="*/ 2216182 w 2869434"/>
              <a:gd name="connsiteY7" fmla="*/ 555673 h 1592824"/>
              <a:gd name="connsiteX8" fmla="*/ 2234960 w 2869434"/>
              <a:gd name="connsiteY8" fmla="*/ 23807 h 1592824"/>
              <a:gd name="connsiteX9" fmla="*/ 2817529 w 2869434"/>
              <a:gd name="connsiteY9" fmla="*/ 32281 h 1592824"/>
              <a:gd name="connsiteX10" fmla="*/ 2868923 w 2869434"/>
              <a:gd name="connsiteY10" fmla="*/ 392308 h 1592824"/>
              <a:gd name="connsiteX11" fmla="*/ 2694148 w 2869434"/>
              <a:gd name="connsiteY11" fmla="*/ 1073395 h 1592824"/>
              <a:gd name="connsiteX12" fmla="*/ 2102493 w 2869434"/>
              <a:gd name="connsiteY12" fmla="*/ 1538808 h 1592824"/>
              <a:gd name="connsiteX13" fmla="*/ 832178 w 2869434"/>
              <a:gd name="connsiteY13" fmla="*/ 1452272 h 1592824"/>
              <a:gd name="connsiteX14" fmla="*/ 692762 w 2869434"/>
              <a:gd name="connsiteY14" fmla="*/ 1376350 h 1592824"/>
              <a:gd name="connsiteX0" fmla="*/ 676240 w 2852912"/>
              <a:gd name="connsiteY0" fmla="*/ 1376350 h 1592824"/>
              <a:gd name="connsiteX1" fmla="*/ 81309 w 2852912"/>
              <a:gd name="connsiteY1" fmla="*/ 436393 h 1592824"/>
              <a:gd name="connsiteX2" fmla="*/ 19114 w 2852912"/>
              <a:gd name="connsiteY2" fmla="*/ 34843 h 1592824"/>
              <a:gd name="connsiteX3" fmla="*/ 581916 w 2852912"/>
              <a:gd name="connsiteY3" fmla="*/ 0 h 1592824"/>
              <a:gd name="connsiteX4" fmla="*/ 600348 w 2852912"/>
              <a:gd name="connsiteY4" fmla="*/ 142333 h 1592824"/>
              <a:gd name="connsiteX5" fmla="*/ 1002030 w 2852912"/>
              <a:gd name="connsiteY5" fmla="*/ 820783 h 1592824"/>
              <a:gd name="connsiteX6" fmla="*/ 1858838 w 2852912"/>
              <a:gd name="connsiteY6" fmla="*/ 900808 h 1592824"/>
              <a:gd name="connsiteX7" fmla="*/ 2199660 w 2852912"/>
              <a:gd name="connsiteY7" fmla="*/ 555673 h 1592824"/>
              <a:gd name="connsiteX8" fmla="*/ 2218438 w 2852912"/>
              <a:gd name="connsiteY8" fmla="*/ 23807 h 1592824"/>
              <a:gd name="connsiteX9" fmla="*/ 2801007 w 2852912"/>
              <a:gd name="connsiteY9" fmla="*/ 32281 h 1592824"/>
              <a:gd name="connsiteX10" fmla="*/ 2852401 w 2852912"/>
              <a:gd name="connsiteY10" fmla="*/ 392308 h 1592824"/>
              <a:gd name="connsiteX11" fmla="*/ 2677626 w 2852912"/>
              <a:gd name="connsiteY11" fmla="*/ 1073395 h 1592824"/>
              <a:gd name="connsiteX12" fmla="*/ 2085971 w 2852912"/>
              <a:gd name="connsiteY12" fmla="*/ 1538808 h 1592824"/>
              <a:gd name="connsiteX13" fmla="*/ 815656 w 2852912"/>
              <a:gd name="connsiteY13" fmla="*/ 1452272 h 1592824"/>
              <a:gd name="connsiteX14" fmla="*/ 676240 w 2852912"/>
              <a:gd name="connsiteY14" fmla="*/ 1376350 h 1592824"/>
              <a:gd name="connsiteX0" fmla="*/ 665403 w 2842075"/>
              <a:gd name="connsiteY0" fmla="*/ 1376350 h 1592824"/>
              <a:gd name="connsiteX1" fmla="*/ 70472 w 2842075"/>
              <a:gd name="connsiteY1" fmla="*/ 436393 h 1592824"/>
              <a:gd name="connsiteX2" fmla="*/ 8277 w 2842075"/>
              <a:gd name="connsiteY2" fmla="*/ 34843 h 1592824"/>
              <a:gd name="connsiteX3" fmla="*/ 571079 w 2842075"/>
              <a:gd name="connsiteY3" fmla="*/ 0 h 1592824"/>
              <a:gd name="connsiteX4" fmla="*/ 589511 w 2842075"/>
              <a:gd name="connsiteY4" fmla="*/ 142333 h 1592824"/>
              <a:gd name="connsiteX5" fmla="*/ 991193 w 2842075"/>
              <a:gd name="connsiteY5" fmla="*/ 820783 h 1592824"/>
              <a:gd name="connsiteX6" fmla="*/ 1848001 w 2842075"/>
              <a:gd name="connsiteY6" fmla="*/ 900808 h 1592824"/>
              <a:gd name="connsiteX7" fmla="*/ 2188823 w 2842075"/>
              <a:gd name="connsiteY7" fmla="*/ 555673 h 1592824"/>
              <a:gd name="connsiteX8" fmla="*/ 2207601 w 2842075"/>
              <a:gd name="connsiteY8" fmla="*/ 23807 h 1592824"/>
              <a:gd name="connsiteX9" fmla="*/ 2790170 w 2842075"/>
              <a:gd name="connsiteY9" fmla="*/ 32281 h 1592824"/>
              <a:gd name="connsiteX10" fmla="*/ 2841564 w 2842075"/>
              <a:gd name="connsiteY10" fmla="*/ 392308 h 1592824"/>
              <a:gd name="connsiteX11" fmla="*/ 2666789 w 2842075"/>
              <a:gd name="connsiteY11" fmla="*/ 1073395 h 1592824"/>
              <a:gd name="connsiteX12" fmla="*/ 2075134 w 2842075"/>
              <a:gd name="connsiteY12" fmla="*/ 1538808 h 1592824"/>
              <a:gd name="connsiteX13" fmla="*/ 804819 w 2842075"/>
              <a:gd name="connsiteY13" fmla="*/ 1452272 h 1592824"/>
              <a:gd name="connsiteX14" fmla="*/ 665403 w 2842075"/>
              <a:gd name="connsiteY14" fmla="*/ 1376350 h 1592824"/>
              <a:gd name="connsiteX0" fmla="*/ 657126 w 2833798"/>
              <a:gd name="connsiteY0" fmla="*/ 1376350 h 1592824"/>
              <a:gd name="connsiteX1" fmla="*/ 62195 w 2833798"/>
              <a:gd name="connsiteY1" fmla="*/ 436393 h 1592824"/>
              <a:gd name="connsiteX2" fmla="*/ 0 w 2833798"/>
              <a:gd name="connsiteY2" fmla="*/ 34843 h 1592824"/>
              <a:gd name="connsiteX3" fmla="*/ 562802 w 2833798"/>
              <a:gd name="connsiteY3" fmla="*/ 0 h 1592824"/>
              <a:gd name="connsiteX4" fmla="*/ 581234 w 2833798"/>
              <a:gd name="connsiteY4" fmla="*/ 142333 h 1592824"/>
              <a:gd name="connsiteX5" fmla="*/ 982916 w 2833798"/>
              <a:gd name="connsiteY5" fmla="*/ 820783 h 1592824"/>
              <a:gd name="connsiteX6" fmla="*/ 1839724 w 2833798"/>
              <a:gd name="connsiteY6" fmla="*/ 900808 h 1592824"/>
              <a:gd name="connsiteX7" fmla="*/ 2180546 w 2833798"/>
              <a:gd name="connsiteY7" fmla="*/ 555673 h 1592824"/>
              <a:gd name="connsiteX8" fmla="*/ 2199324 w 2833798"/>
              <a:gd name="connsiteY8" fmla="*/ 23807 h 1592824"/>
              <a:gd name="connsiteX9" fmla="*/ 2781893 w 2833798"/>
              <a:gd name="connsiteY9" fmla="*/ 32281 h 1592824"/>
              <a:gd name="connsiteX10" fmla="*/ 2833287 w 2833798"/>
              <a:gd name="connsiteY10" fmla="*/ 392308 h 1592824"/>
              <a:gd name="connsiteX11" fmla="*/ 2658512 w 2833798"/>
              <a:gd name="connsiteY11" fmla="*/ 1073395 h 1592824"/>
              <a:gd name="connsiteX12" fmla="*/ 2066857 w 2833798"/>
              <a:gd name="connsiteY12" fmla="*/ 1538808 h 1592824"/>
              <a:gd name="connsiteX13" fmla="*/ 796542 w 2833798"/>
              <a:gd name="connsiteY13" fmla="*/ 1452272 h 1592824"/>
              <a:gd name="connsiteX14" fmla="*/ 657126 w 2833798"/>
              <a:gd name="connsiteY14" fmla="*/ 1376350 h 1592824"/>
              <a:gd name="connsiteX0" fmla="*/ 654843 w 2831515"/>
              <a:gd name="connsiteY0" fmla="*/ 1376350 h 1592824"/>
              <a:gd name="connsiteX1" fmla="*/ 59912 w 2831515"/>
              <a:gd name="connsiteY1" fmla="*/ 436393 h 1592824"/>
              <a:gd name="connsiteX2" fmla="*/ 12356 w 2831515"/>
              <a:gd name="connsiteY2" fmla="*/ 77528 h 1592824"/>
              <a:gd name="connsiteX3" fmla="*/ 560519 w 2831515"/>
              <a:gd name="connsiteY3" fmla="*/ 0 h 1592824"/>
              <a:gd name="connsiteX4" fmla="*/ 578951 w 2831515"/>
              <a:gd name="connsiteY4" fmla="*/ 142333 h 1592824"/>
              <a:gd name="connsiteX5" fmla="*/ 980633 w 2831515"/>
              <a:gd name="connsiteY5" fmla="*/ 820783 h 1592824"/>
              <a:gd name="connsiteX6" fmla="*/ 1837441 w 2831515"/>
              <a:gd name="connsiteY6" fmla="*/ 900808 h 1592824"/>
              <a:gd name="connsiteX7" fmla="*/ 2178263 w 2831515"/>
              <a:gd name="connsiteY7" fmla="*/ 555673 h 1592824"/>
              <a:gd name="connsiteX8" fmla="*/ 2197041 w 2831515"/>
              <a:gd name="connsiteY8" fmla="*/ 23807 h 1592824"/>
              <a:gd name="connsiteX9" fmla="*/ 2779610 w 2831515"/>
              <a:gd name="connsiteY9" fmla="*/ 32281 h 1592824"/>
              <a:gd name="connsiteX10" fmla="*/ 2831004 w 2831515"/>
              <a:gd name="connsiteY10" fmla="*/ 392308 h 1592824"/>
              <a:gd name="connsiteX11" fmla="*/ 2656229 w 2831515"/>
              <a:gd name="connsiteY11" fmla="*/ 1073395 h 1592824"/>
              <a:gd name="connsiteX12" fmla="*/ 2064574 w 2831515"/>
              <a:gd name="connsiteY12" fmla="*/ 1538808 h 1592824"/>
              <a:gd name="connsiteX13" fmla="*/ 794259 w 2831515"/>
              <a:gd name="connsiteY13" fmla="*/ 1452272 h 1592824"/>
              <a:gd name="connsiteX14" fmla="*/ 654843 w 2831515"/>
              <a:gd name="connsiteY14" fmla="*/ 1376350 h 1592824"/>
              <a:gd name="connsiteX0" fmla="*/ 669683 w 2846355"/>
              <a:gd name="connsiteY0" fmla="*/ 1376350 h 1592824"/>
              <a:gd name="connsiteX1" fmla="*/ 74752 w 2846355"/>
              <a:gd name="connsiteY1" fmla="*/ 436393 h 1592824"/>
              <a:gd name="connsiteX2" fmla="*/ 969 w 2846355"/>
              <a:gd name="connsiteY2" fmla="*/ 83689 h 1592824"/>
              <a:gd name="connsiteX3" fmla="*/ 575359 w 2846355"/>
              <a:gd name="connsiteY3" fmla="*/ 0 h 1592824"/>
              <a:gd name="connsiteX4" fmla="*/ 593791 w 2846355"/>
              <a:gd name="connsiteY4" fmla="*/ 142333 h 1592824"/>
              <a:gd name="connsiteX5" fmla="*/ 995473 w 2846355"/>
              <a:gd name="connsiteY5" fmla="*/ 820783 h 1592824"/>
              <a:gd name="connsiteX6" fmla="*/ 1852281 w 2846355"/>
              <a:gd name="connsiteY6" fmla="*/ 900808 h 1592824"/>
              <a:gd name="connsiteX7" fmla="*/ 2193103 w 2846355"/>
              <a:gd name="connsiteY7" fmla="*/ 555673 h 1592824"/>
              <a:gd name="connsiteX8" fmla="*/ 2211881 w 2846355"/>
              <a:gd name="connsiteY8" fmla="*/ 23807 h 1592824"/>
              <a:gd name="connsiteX9" fmla="*/ 2794450 w 2846355"/>
              <a:gd name="connsiteY9" fmla="*/ 32281 h 1592824"/>
              <a:gd name="connsiteX10" fmla="*/ 2845844 w 2846355"/>
              <a:gd name="connsiteY10" fmla="*/ 392308 h 1592824"/>
              <a:gd name="connsiteX11" fmla="*/ 2671069 w 2846355"/>
              <a:gd name="connsiteY11" fmla="*/ 1073395 h 1592824"/>
              <a:gd name="connsiteX12" fmla="*/ 2079414 w 2846355"/>
              <a:gd name="connsiteY12" fmla="*/ 1538808 h 1592824"/>
              <a:gd name="connsiteX13" fmla="*/ 809099 w 2846355"/>
              <a:gd name="connsiteY13" fmla="*/ 1452272 h 1592824"/>
              <a:gd name="connsiteX14" fmla="*/ 669683 w 2846355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1077920 w 2845386"/>
              <a:gd name="connsiteY5" fmla="*/ 764841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668714 w 2845386"/>
              <a:gd name="connsiteY13" fmla="*/ 1376350 h 1556992"/>
              <a:gd name="connsiteX0" fmla="*/ 746172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746172 w 2845386"/>
              <a:gd name="connsiteY13" fmla="*/ 1376350 h 1556992"/>
              <a:gd name="connsiteX0" fmla="*/ 698505 w 2845386"/>
              <a:gd name="connsiteY0" fmla="*/ 1390335 h 1559226"/>
              <a:gd name="connsiteX1" fmla="*/ 116789 w 2845386"/>
              <a:gd name="connsiteY1" fmla="*/ 590029 h 1559226"/>
              <a:gd name="connsiteX2" fmla="*/ 0 w 2845386"/>
              <a:gd name="connsiteY2" fmla="*/ 83689 h 1559226"/>
              <a:gd name="connsiteX3" fmla="*/ 574390 w 2845386"/>
              <a:gd name="connsiteY3" fmla="*/ 0 h 1559226"/>
              <a:gd name="connsiteX4" fmla="*/ 592822 w 2845386"/>
              <a:gd name="connsiteY4" fmla="*/ 142333 h 1559226"/>
              <a:gd name="connsiteX5" fmla="*/ 1077920 w 2845386"/>
              <a:gd name="connsiteY5" fmla="*/ 764841 h 1559226"/>
              <a:gd name="connsiteX6" fmla="*/ 1791731 w 2845386"/>
              <a:gd name="connsiteY6" fmla="*/ 767945 h 1559226"/>
              <a:gd name="connsiteX7" fmla="*/ 2126592 w 2845386"/>
              <a:gd name="connsiteY7" fmla="*/ 478752 h 1559226"/>
              <a:gd name="connsiteX8" fmla="*/ 2210912 w 2845386"/>
              <a:gd name="connsiteY8" fmla="*/ 23807 h 1559226"/>
              <a:gd name="connsiteX9" fmla="*/ 2793481 w 2845386"/>
              <a:gd name="connsiteY9" fmla="*/ 32281 h 1559226"/>
              <a:gd name="connsiteX10" fmla="*/ 2844875 w 2845386"/>
              <a:gd name="connsiteY10" fmla="*/ 392308 h 1559226"/>
              <a:gd name="connsiteX11" fmla="*/ 2670100 w 2845386"/>
              <a:gd name="connsiteY11" fmla="*/ 1073395 h 1559226"/>
              <a:gd name="connsiteX12" fmla="*/ 2078445 w 2845386"/>
              <a:gd name="connsiteY12" fmla="*/ 1538808 h 1559226"/>
              <a:gd name="connsiteX13" fmla="*/ 698505 w 2845386"/>
              <a:gd name="connsiteY13" fmla="*/ 1390335 h 1559226"/>
              <a:gd name="connsiteX0" fmla="*/ 698505 w 2823415"/>
              <a:gd name="connsiteY0" fmla="*/ 1390335 h 1559226"/>
              <a:gd name="connsiteX1" fmla="*/ 116789 w 2823415"/>
              <a:gd name="connsiteY1" fmla="*/ 590029 h 1559226"/>
              <a:gd name="connsiteX2" fmla="*/ 0 w 2823415"/>
              <a:gd name="connsiteY2" fmla="*/ 83689 h 1559226"/>
              <a:gd name="connsiteX3" fmla="*/ 574390 w 2823415"/>
              <a:gd name="connsiteY3" fmla="*/ 0 h 1559226"/>
              <a:gd name="connsiteX4" fmla="*/ 592822 w 2823415"/>
              <a:gd name="connsiteY4" fmla="*/ 142333 h 1559226"/>
              <a:gd name="connsiteX5" fmla="*/ 1077920 w 2823415"/>
              <a:gd name="connsiteY5" fmla="*/ 764841 h 1559226"/>
              <a:gd name="connsiteX6" fmla="*/ 1791731 w 2823415"/>
              <a:gd name="connsiteY6" fmla="*/ 767945 h 1559226"/>
              <a:gd name="connsiteX7" fmla="*/ 2126592 w 2823415"/>
              <a:gd name="connsiteY7" fmla="*/ 478752 h 1559226"/>
              <a:gd name="connsiteX8" fmla="*/ 2210912 w 2823415"/>
              <a:gd name="connsiteY8" fmla="*/ 23807 h 1559226"/>
              <a:gd name="connsiteX9" fmla="*/ 2793481 w 2823415"/>
              <a:gd name="connsiteY9" fmla="*/ 32281 h 1559226"/>
              <a:gd name="connsiteX10" fmla="*/ 2670100 w 2823415"/>
              <a:gd name="connsiteY10" fmla="*/ 1073395 h 1559226"/>
              <a:gd name="connsiteX11" fmla="*/ 2078445 w 2823415"/>
              <a:gd name="connsiteY11" fmla="*/ 1538808 h 1559226"/>
              <a:gd name="connsiteX12" fmla="*/ 698505 w 2823415"/>
              <a:gd name="connsiteY12" fmla="*/ 1390335 h 1559226"/>
              <a:gd name="connsiteX0" fmla="*/ 698505 w 2896498"/>
              <a:gd name="connsiteY0" fmla="*/ 1390335 h 1559226"/>
              <a:gd name="connsiteX1" fmla="*/ 116789 w 2896498"/>
              <a:gd name="connsiteY1" fmla="*/ 590029 h 1559226"/>
              <a:gd name="connsiteX2" fmla="*/ 0 w 2896498"/>
              <a:gd name="connsiteY2" fmla="*/ 83689 h 1559226"/>
              <a:gd name="connsiteX3" fmla="*/ 574390 w 2896498"/>
              <a:gd name="connsiteY3" fmla="*/ 0 h 1559226"/>
              <a:gd name="connsiteX4" fmla="*/ 592822 w 2896498"/>
              <a:gd name="connsiteY4" fmla="*/ 142333 h 1559226"/>
              <a:gd name="connsiteX5" fmla="*/ 1077920 w 2896498"/>
              <a:gd name="connsiteY5" fmla="*/ 764841 h 1559226"/>
              <a:gd name="connsiteX6" fmla="*/ 1791731 w 2896498"/>
              <a:gd name="connsiteY6" fmla="*/ 767945 h 1559226"/>
              <a:gd name="connsiteX7" fmla="*/ 2126592 w 2896498"/>
              <a:gd name="connsiteY7" fmla="*/ 478752 h 1559226"/>
              <a:gd name="connsiteX8" fmla="*/ 2210912 w 2896498"/>
              <a:gd name="connsiteY8" fmla="*/ 23807 h 1559226"/>
              <a:gd name="connsiteX9" fmla="*/ 2876897 w 2896498"/>
              <a:gd name="connsiteY9" fmla="*/ 39276 h 1559226"/>
              <a:gd name="connsiteX10" fmla="*/ 2670100 w 2896498"/>
              <a:gd name="connsiteY10" fmla="*/ 1073395 h 1559226"/>
              <a:gd name="connsiteX11" fmla="*/ 2078445 w 2896498"/>
              <a:gd name="connsiteY11" fmla="*/ 1538808 h 1559226"/>
              <a:gd name="connsiteX12" fmla="*/ 698505 w 2896498"/>
              <a:gd name="connsiteY12" fmla="*/ 1390335 h 1559226"/>
              <a:gd name="connsiteX0" fmla="*/ 698505 w 2876898"/>
              <a:gd name="connsiteY0" fmla="*/ 1390335 h 1559226"/>
              <a:gd name="connsiteX1" fmla="*/ 116789 w 2876898"/>
              <a:gd name="connsiteY1" fmla="*/ 590029 h 1559226"/>
              <a:gd name="connsiteX2" fmla="*/ 0 w 2876898"/>
              <a:gd name="connsiteY2" fmla="*/ 83689 h 1559226"/>
              <a:gd name="connsiteX3" fmla="*/ 574390 w 2876898"/>
              <a:gd name="connsiteY3" fmla="*/ 0 h 1559226"/>
              <a:gd name="connsiteX4" fmla="*/ 592822 w 2876898"/>
              <a:gd name="connsiteY4" fmla="*/ 142333 h 1559226"/>
              <a:gd name="connsiteX5" fmla="*/ 1077920 w 2876898"/>
              <a:gd name="connsiteY5" fmla="*/ 764841 h 1559226"/>
              <a:gd name="connsiteX6" fmla="*/ 1791731 w 2876898"/>
              <a:gd name="connsiteY6" fmla="*/ 767945 h 1559226"/>
              <a:gd name="connsiteX7" fmla="*/ 2126592 w 2876898"/>
              <a:gd name="connsiteY7" fmla="*/ 478752 h 1559226"/>
              <a:gd name="connsiteX8" fmla="*/ 2210912 w 2876898"/>
              <a:gd name="connsiteY8" fmla="*/ 23807 h 1559226"/>
              <a:gd name="connsiteX9" fmla="*/ 2876897 w 2876898"/>
              <a:gd name="connsiteY9" fmla="*/ 39276 h 1559226"/>
              <a:gd name="connsiteX10" fmla="*/ 2078445 w 2876898"/>
              <a:gd name="connsiteY10" fmla="*/ 1538808 h 1559226"/>
              <a:gd name="connsiteX11" fmla="*/ 698505 w 2876898"/>
              <a:gd name="connsiteY11" fmla="*/ 1390335 h 1559226"/>
              <a:gd name="connsiteX0" fmla="*/ 698505 w 2876897"/>
              <a:gd name="connsiteY0" fmla="*/ 1390335 h 1467132"/>
              <a:gd name="connsiteX1" fmla="*/ 116789 w 2876897"/>
              <a:gd name="connsiteY1" fmla="*/ 590029 h 1467132"/>
              <a:gd name="connsiteX2" fmla="*/ 0 w 2876897"/>
              <a:gd name="connsiteY2" fmla="*/ 83689 h 1467132"/>
              <a:gd name="connsiteX3" fmla="*/ 574390 w 2876897"/>
              <a:gd name="connsiteY3" fmla="*/ 0 h 1467132"/>
              <a:gd name="connsiteX4" fmla="*/ 592822 w 2876897"/>
              <a:gd name="connsiteY4" fmla="*/ 142333 h 1467132"/>
              <a:gd name="connsiteX5" fmla="*/ 1077920 w 2876897"/>
              <a:gd name="connsiteY5" fmla="*/ 764841 h 1467132"/>
              <a:gd name="connsiteX6" fmla="*/ 1791731 w 2876897"/>
              <a:gd name="connsiteY6" fmla="*/ 767945 h 1467132"/>
              <a:gd name="connsiteX7" fmla="*/ 2126592 w 2876897"/>
              <a:gd name="connsiteY7" fmla="*/ 478752 h 1467132"/>
              <a:gd name="connsiteX8" fmla="*/ 2210912 w 2876897"/>
              <a:gd name="connsiteY8" fmla="*/ 23807 h 1467132"/>
              <a:gd name="connsiteX9" fmla="*/ 2876897 w 2876897"/>
              <a:gd name="connsiteY9" fmla="*/ 39276 h 1467132"/>
              <a:gd name="connsiteX10" fmla="*/ 2018862 w 2876897"/>
              <a:gd name="connsiteY10" fmla="*/ 1370981 h 1467132"/>
              <a:gd name="connsiteX11" fmla="*/ 698505 w 2876897"/>
              <a:gd name="connsiteY11" fmla="*/ 1390335 h 1467132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76182 w 2876897"/>
              <a:gd name="connsiteY6" fmla="*/ 795583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76182 w 2876897"/>
              <a:gd name="connsiteY6" fmla="*/ 795583 h 1560220"/>
              <a:gd name="connsiteX7" fmla="*/ 2092614 w 2876897"/>
              <a:gd name="connsiteY7" fmla="*/ 514347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76182 w 2876897"/>
              <a:gd name="connsiteY6" fmla="*/ 795583 h 1560220"/>
              <a:gd name="connsiteX7" fmla="*/ 2210912 w 2876897"/>
              <a:gd name="connsiteY7" fmla="*/ 23807 h 1560220"/>
              <a:gd name="connsiteX8" fmla="*/ 2876897 w 2876897"/>
              <a:gd name="connsiteY8" fmla="*/ 39276 h 1560220"/>
              <a:gd name="connsiteX9" fmla="*/ 2084403 w 2876897"/>
              <a:gd name="connsiteY9" fmla="*/ 1412939 h 1560220"/>
              <a:gd name="connsiteX10" fmla="*/ 698505 w 2876897"/>
              <a:gd name="connsiteY10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76182 w 2876897"/>
              <a:gd name="connsiteY6" fmla="*/ 795583 h 1560220"/>
              <a:gd name="connsiteX7" fmla="*/ 2235096 w 2876897"/>
              <a:gd name="connsiteY7" fmla="*/ 55217 h 1560220"/>
              <a:gd name="connsiteX8" fmla="*/ 2876897 w 2876897"/>
              <a:gd name="connsiteY8" fmla="*/ 39276 h 1560220"/>
              <a:gd name="connsiteX9" fmla="*/ 2084403 w 2876897"/>
              <a:gd name="connsiteY9" fmla="*/ 1412939 h 1560220"/>
              <a:gd name="connsiteX10" fmla="*/ 698505 w 2876897"/>
              <a:gd name="connsiteY10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76182 w 2876897"/>
              <a:gd name="connsiteY6" fmla="*/ 795583 h 1560220"/>
              <a:gd name="connsiteX7" fmla="*/ 2235096 w 2876897"/>
              <a:gd name="connsiteY7" fmla="*/ 55217 h 1560220"/>
              <a:gd name="connsiteX8" fmla="*/ 2876897 w 2876897"/>
              <a:gd name="connsiteY8" fmla="*/ 39276 h 1560220"/>
              <a:gd name="connsiteX9" fmla="*/ 2084403 w 2876897"/>
              <a:gd name="connsiteY9" fmla="*/ 1412939 h 1560220"/>
              <a:gd name="connsiteX10" fmla="*/ 698505 w 2876897"/>
              <a:gd name="connsiteY10" fmla="*/ 1390335 h 1560220"/>
              <a:gd name="connsiteX0" fmla="*/ 698505 w 2879963"/>
              <a:gd name="connsiteY0" fmla="*/ 1390335 h 1560220"/>
              <a:gd name="connsiteX1" fmla="*/ 116789 w 2879963"/>
              <a:gd name="connsiteY1" fmla="*/ 590029 h 1560220"/>
              <a:gd name="connsiteX2" fmla="*/ 0 w 2879963"/>
              <a:gd name="connsiteY2" fmla="*/ 83689 h 1560220"/>
              <a:gd name="connsiteX3" fmla="*/ 574390 w 2879963"/>
              <a:gd name="connsiteY3" fmla="*/ 0 h 1560220"/>
              <a:gd name="connsiteX4" fmla="*/ 592822 w 2879963"/>
              <a:gd name="connsiteY4" fmla="*/ 142333 h 1560220"/>
              <a:gd name="connsiteX5" fmla="*/ 1077920 w 2879963"/>
              <a:gd name="connsiteY5" fmla="*/ 764841 h 1560220"/>
              <a:gd name="connsiteX6" fmla="*/ 1776182 w 2879963"/>
              <a:gd name="connsiteY6" fmla="*/ 795583 h 1560220"/>
              <a:gd name="connsiteX7" fmla="*/ 2235096 w 2879963"/>
              <a:gd name="connsiteY7" fmla="*/ 55217 h 1560220"/>
              <a:gd name="connsiteX8" fmla="*/ 2879964 w 2879963"/>
              <a:gd name="connsiteY8" fmla="*/ 112355 h 1560220"/>
              <a:gd name="connsiteX9" fmla="*/ 2084403 w 2879963"/>
              <a:gd name="connsiteY9" fmla="*/ 1412939 h 1560220"/>
              <a:gd name="connsiteX10" fmla="*/ 698505 w 2879963"/>
              <a:gd name="connsiteY10" fmla="*/ 1390335 h 1560220"/>
              <a:gd name="connsiteX0" fmla="*/ 698505 w 2879964"/>
              <a:gd name="connsiteY0" fmla="*/ 1390335 h 1560220"/>
              <a:gd name="connsiteX1" fmla="*/ 116789 w 2879964"/>
              <a:gd name="connsiteY1" fmla="*/ 590029 h 1560220"/>
              <a:gd name="connsiteX2" fmla="*/ 0 w 2879964"/>
              <a:gd name="connsiteY2" fmla="*/ 83689 h 1560220"/>
              <a:gd name="connsiteX3" fmla="*/ 574390 w 2879964"/>
              <a:gd name="connsiteY3" fmla="*/ 0 h 1560220"/>
              <a:gd name="connsiteX4" fmla="*/ 592822 w 2879964"/>
              <a:gd name="connsiteY4" fmla="*/ 142333 h 1560220"/>
              <a:gd name="connsiteX5" fmla="*/ 1077920 w 2879964"/>
              <a:gd name="connsiteY5" fmla="*/ 764841 h 1560220"/>
              <a:gd name="connsiteX6" fmla="*/ 1776182 w 2879964"/>
              <a:gd name="connsiteY6" fmla="*/ 795583 h 1560220"/>
              <a:gd name="connsiteX7" fmla="*/ 2235096 w 2879964"/>
              <a:gd name="connsiteY7" fmla="*/ 55217 h 1560220"/>
              <a:gd name="connsiteX8" fmla="*/ 2879964 w 2879964"/>
              <a:gd name="connsiteY8" fmla="*/ 112355 h 1560220"/>
              <a:gd name="connsiteX9" fmla="*/ 2084403 w 2879964"/>
              <a:gd name="connsiteY9" fmla="*/ 1412939 h 1560220"/>
              <a:gd name="connsiteX10" fmla="*/ 698505 w 2879964"/>
              <a:gd name="connsiteY10" fmla="*/ 1390335 h 1560220"/>
              <a:gd name="connsiteX0" fmla="*/ 698505 w 2879964"/>
              <a:gd name="connsiteY0" fmla="*/ 1390335 h 1560220"/>
              <a:gd name="connsiteX1" fmla="*/ 116789 w 2879964"/>
              <a:gd name="connsiteY1" fmla="*/ 590029 h 1560220"/>
              <a:gd name="connsiteX2" fmla="*/ 0 w 2879964"/>
              <a:gd name="connsiteY2" fmla="*/ 83689 h 1560220"/>
              <a:gd name="connsiteX3" fmla="*/ 574390 w 2879964"/>
              <a:gd name="connsiteY3" fmla="*/ 0 h 1560220"/>
              <a:gd name="connsiteX4" fmla="*/ 592822 w 2879964"/>
              <a:gd name="connsiteY4" fmla="*/ 142333 h 1560220"/>
              <a:gd name="connsiteX5" fmla="*/ 1077920 w 2879964"/>
              <a:gd name="connsiteY5" fmla="*/ 764841 h 1560220"/>
              <a:gd name="connsiteX6" fmla="*/ 1776182 w 2879964"/>
              <a:gd name="connsiteY6" fmla="*/ 795583 h 1560220"/>
              <a:gd name="connsiteX7" fmla="*/ 2235096 w 2879964"/>
              <a:gd name="connsiteY7" fmla="*/ 55217 h 1560220"/>
              <a:gd name="connsiteX8" fmla="*/ 2879964 w 2879964"/>
              <a:gd name="connsiteY8" fmla="*/ 112355 h 1560220"/>
              <a:gd name="connsiteX9" fmla="*/ 2084403 w 2879964"/>
              <a:gd name="connsiteY9" fmla="*/ 1412939 h 1560220"/>
              <a:gd name="connsiteX10" fmla="*/ 698505 w 2879964"/>
              <a:gd name="connsiteY10" fmla="*/ 1390335 h 15602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79964" h="1560220">
                <a:moveTo>
                  <a:pt x="698505" y="1390335"/>
                </a:moveTo>
                <a:cubicBezTo>
                  <a:pt x="357807" y="1106069"/>
                  <a:pt x="240687" y="881302"/>
                  <a:pt x="116789" y="590029"/>
                </a:cubicBezTo>
                <a:cubicBezTo>
                  <a:pt x="-7109" y="298756"/>
                  <a:pt x="12108" y="225281"/>
                  <a:pt x="0" y="83689"/>
                </a:cubicBezTo>
                <a:lnTo>
                  <a:pt x="574390" y="0"/>
                </a:lnTo>
                <a:lnTo>
                  <a:pt x="592822" y="142333"/>
                </a:lnTo>
                <a:cubicBezTo>
                  <a:pt x="640270" y="442220"/>
                  <a:pt x="880693" y="655966"/>
                  <a:pt x="1077920" y="764841"/>
                </a:cubicBezTo>
                <a:cubicBezTo>
                  <a:pt x="1275147" y="873716"/>
                  <a:pt x="1565216" y="872706"/>
                  <a:pt x="1776182" y="795583"/>
                </a:cubicBezTo>
                <a:cubicBezTo>
                  <a:pt x="1965014" y="672077"/>
                  <a:pt x="2058528" y="541009"/>
                  <a:pt x="2235096" y="55217"/>
                </a:cubicBezTo>
                <a:lnTo>
                  <a:pt x="2879964" y="112355"/>
                </a:lnTo>
                <a:cubicBezTo>
                  <a:pt x="2857886" y="364855"/>
                  <a:pt x="2709634" y="1124828"/>
                  <a:pt x="2084403" y="1412939"/>
                </a:cubicBezTo>
                <a:cubicBezTo>
                  <a:pt x="1554216" y="1666223"/>
                  <a:pt x="1025448" y="1548465"/>
                  <a:pt x="698505" y="139033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0B3E6CB-737D-03DC-A25E-FD80772E8B72}"/>
              </a:ext>
            </a:extLst>
          </p:cNvPr>
          <p:cNvSpPr/>
          <p:nvPr/>
        </p:nvSpPr>
        <p:spPr>
          <a:xfrm>
            <a:off x="0" y="1"/>
            <a:ext cx="12192000" cy="5312413"/>
          </a:xfrm>
          <a:custGeom>
            <a:avLst/>
            <a:gdLst>
              <a:gd name="connsiteX0" fmla="*/ 0 w 12192000"/>
              <a:gd name="connsiteY0" fmla="*/ 0 h 5312413"/>
              <a:gd name="connsiteX1" fmla="*/ 12192000 w 12192000"/>
              <a:gd name="connsiteY1" fmla="*/ 0 h 5312413"/>
              <a:gd name="connsiteX2" fmla="*/ 12192000 w 12192000"/>
              <a:gd name="connsiteY2" fmla="*/ 4999420 h 5312413"/>
              <a:gd name="connsiteX3" fmla="*/ 12131431 w 12192000"/>
              <a:gd name="connsiteY3" fmla="*/ 4980907 h 5312413"/>
              <a:gd name="connsiteX4" fmla="*/ 11715832 w 12192000"/>
              <a:gd name="connsiteY4" fmla="*/ 4917306 h 5312413"/>
              <a:gd name="connsiteX5" fmla="*/ 10670046 w 12192000"/>
              <a:gd name="connsiteY5" fmla="*/ 5279613 h 5312413"/>
              <a:gd name="connsiteX6" fmla="*/ 9684228 w 12192000"/>
              <a:gd name="connsiteY6" fmla="*/ 4917306 h 5312413"/>
              <a:gd name="connsiteX7" fmla="*/ 8665096 w 12192000"/>
              <a:gd name="connsiteY7" fmla="*/ 5202087 h 5312413"/>
              <a:gd name="connsiteX8" fmla="*/ 7652624 w 12192000"/>
              <a:gd name="connsiteY8" fmla="*/ 4917306 h 5312413"/>
              <a:gd name="connsiteX9" fmla="*/ 6643485 w 12192000"/>
              <a:gd name="connsiteY9" fmla="*/ 5312413 h 5312413"/>
              <a:gd name="connsiteX10" fmla="*/ 5614806 w 12192000"/>
              <a:gd name="connsiteY10" fmla="*/ 4917306 h 5312413"/>
              <a:gd name="connsiteX11" fmla="*/ 4585678 w 12192000"/>
              <a:gd name="connsiteY11" fmla="*/ 5214014 h 5312413"/>
              <a:gd name="connsiteX12" fmla="*/ 3599272 w 12192000"/>
              <a:gd name="connsiteY12" fmla="*/ 4845898 h 5312413"/>
              <a:gd name="connsiteX13" fmla="*/ 2567400 w 12192000"/>
              <a:gd name="connsiteY13" fmla="*/ 5267687 h 5312413"/>
              <a:gd name="connsiteX14" fmla="*/ 1542964 w 12192000"/>
              <a:gd name="connsiteY14" fmla="*/ 4917461 h 5312413"/>
              <a:gd name="connsiteX15" fmla="*/ 521639 w 12192000"/>
              <a:gd name="connsiteY15" fmla="*/ 5267687 h 5312413"/>
              <a:gd name="connsiteX16" fmla="*/ 33615 w 12192000"/>
              <a:gd name="connsiteY16" fmla="*/ 5192835 h 5312413"/>
              <a:gd name="connsiteX17" fmla="*/ 0 w 12192000"/>
              <a:gd name="connsiteY17" fmla="*/ 5177578 h 5312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2192000" h="5312413">
                <a:moveTo>
                  <a:pt x="0" y="0"/>
                </a:moveTo>
                <a:lnTo>
                  <a:pt x="12192000" y="0"/>
                </a:lnTo>
                <a:lnTo>
                  <a:pt x="12192000" y="4999420"/>
                </a:lnTo>
                <a:lnTo>
                  <a:pt x="12131431" y="4980907"/>
                </a:lnTo>
                <a:cubicBezTo>
                  <a:pt x="11997912" y="4943716"/>
                  <a:pt x="11858680" y="4917306"/>
                  <a:pt x="11715832" y="4917306"/>
                </a:cubicBezTo>
                <a:cubicBezTo>
                  <a:pt x="11207936" y="4917306"/>
                  <a:pt x="11177952" y="5279613"/>
                  <a:pt x="10670046" y="5279613"/>
                </a:cubicBezTo>
                <a:cubicBezTo>
                  <a:pt x="10162150" y="5279613"/>
                  <a:pt x="10018386" y="4930227"/>
                  <a:pt x="9684228" y="4917306"/>
                </a:cubicBezTo>
                <a:cubicBezTo>
                  <a:pt x="9350070" y="4904384"/>
                  <a:pt x="9173001" y="5202087"/>
                  <a:pt x="8665096" y="5202087"/>
                </a:cubicBezTo>
                <a:cubicBezTo>
                  <a:pt x="8157199" y="5202087"/>
                  <a:pt x="7989559" y="4898918"/>
                  <a:pt x="7652624" y="4917306"/>
                </a:cubicBezTo>
                <a:cubicBezTo>
                  <a:pt x="7315689" y="4935693"/>
                  <a:pt x="7151391" y="5312413"/>
                  <a:pt x="6643485" y="5312413"/>
                </a:cubicBezTo>
                <a:cubicBezTo>
                  <a:pt x="6303849" y="5312413"/>
                  <a:pt x="5957773" y="4933705"/>
                  <a:pt x="5614806" y="4917306"/>
                </a:cubicBezTo>
                <a:cubicBezTo>
                  <a:pt x="5271839" y="4900906"/>
                  <a:pt x="5093583" y="5214014"/>
                  <a:pt x="4585678" y="5214014"/>
                </a:cubicBezTo>
                <a:cubicBezTo>
                  <a:pt x="4022214" y="5189392"/>
                  <a:pt x="3935652" y="4836953"/>
                  <a:pt x="3599272" y="4845898"/>
                </a:cubicBezTo>
                <a:cubicBezTo>
                  <a:pt x="3262893" y="4854843"/>
                  <a:pt x="2910118" y="5255759"/>
                  <a:pt x="2567400" y="5267687"/>
                </a:cubicBezTo>
                <a:cubicBezTo>
                  <a:pt x="2224683" y="5279614"/>
                  <a:pt x="1922269" y="4954959"/>
                  <a:pt x="1542964" y="4917461"/>
                </a:cubicBezTo>
                <a:cubicBezTo>
                  <a:pt x="955994" y="4944748"/>
                  <a:pt x="1015329" y="5228472"/>
                  <a:pt x="521639" y="5267687"/>
                </a:cubicBezTo>
                <a:cubicBezTo>
                  <a:pt x="331923" y="5282756"/>
                  <a:pt x="171357" y="5247038"/>
                  <a:pt x="33615" y="5192835"/>
                </a:cubicBezTo>
                <a:lnTo>
                  <a:pt x="0" y="5177578"/>
                </a:ln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568A80"/>
              </a:solidFill>
            </a:endParaRP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9B6D7956-58B5-E269-BEEF-AF8BC578A2B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77838" y="630238"/>
            <a:ext cx="7751762" cy="3838602"/>
          </a:xfrm>
        </p:spPr>
        <p:txBody>
          <a:bodyPr anchor="ctr"/>
          <a:lstStyle>
            <a:lvl1pPr marL="0" indent="0">
              <a:lnSpc>
                <a:spcPct val="55000"/>
              </a:lnSpc>
              <a:buNone/>
              <a:defRPr sz="66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40358" y="6356350"/>
            <a:ext cx="206653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45DE350-66DE-82FB-C8DA-C1854E7422EC}"/>
              </a:ext>
            </a:extLst>
          </p:cNvPr>
          <p:cNvGrpSpPr/>
          <p:nvPr/>
        </p:nvGrpSpPr>
        <p:grpSpPr>
          <a:xfrm rot="11355259">
            <a:off x="9248669" y="3639305"/>
            <a:ext cx="2188889" cy="2052424"/>
            <a:chOff x="7749926" y="3136297"/>
            <a:chExt cx="3434150" cy="3220050"/>
          </a:xfrm>
          <a:solidFill>
            <a:schemeClr val="accent2">
              <a:lumMod val="60000"/>
              <a:lumOff val="40000"/>
            </a:schemeClr>
          </a:solidFill>
        </p:grpSpPr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BFFE0742-084E-C656-84D3-75743877C7A3}"/>
                </a:ext>
              </a:extLst>
            </p:cNvPr>
            <p:cNvSpPr/>
            <p:nvPr/>
          </p:nvSpPr>
          <p:spPr>
            <a:xfrm rot="10800000">
              <a:off x="7752107" y="3136297"/>
              <a:ext cx="3417806" cy="1667642"/>
            </a:xfrm>
            <a:custGeom>
              <a:avLst/>
              <a:gdLst>
                <a:gd name="connsiteX0" fmla="*/ 60961 w 4809470"/>
                <a:gd name="connsiteY0" fmla="*/ 0 h 3178596"/>
                <a:gd name="connsiteX1" fmla="*/ 4792129 w 4809470"/>
                <a:gd name="connsiteY1" fmla="*/ 390938 h 3178596"/>
                <a:gd name="connsiteX2" fmla="*/ 4807287 w 4809470"/>
                <a:gd name="connsiteY2" fmla="*/ 588882 h 3178596"/>
                <a:gd name="connsiteX3" fmla="*/ 4614824 w 4809470"/>
                <a:gd name="connsiteY3" fmla="*/ 1612192 h 3178596"/>
                <a:gd name="connsiteX4" fmla="*/ 1976024 w 4809470"/>
                <a:gd name="connsiteY4" fmla="*/ 3156896 h 3178596"/>
                <a:gd name="connsiteX5" fmla="*/ 18719 w 4809470"/>
                <a:gd name="connsiteY5" fmla="*/ 821586 h 3178596"/>
                <a:gd name="connsiteX6" fmla="*/ 34223 w 4809470"/>
                <a:gd name="connsiteY6" fmla="*/ 119143 h 3178596"/>
                <a:gd name="connsiteX0" fmla="*/ 34223 w 4809470"/>
                <a:gd name="connsiteY0" fmla="*/ 0 h 3059453"/>
                <a:gd name="connsiteX1" fmla="*/ 4792129 w 4809470"/>
                <a:gd name="connsiteY1" fmla="*/ 271795 h 3059453"/>
                <a:gd name="connsiteX2" fmla="*/ 4807287 w 4809470"/>
                <a:gd name="connsiteY2" fmla="*/ 469739 h 3059453"/>
                <a:gd name="connsiteX3" fmla="*/ 4614824 w 4809470"/>
                <a:gd name="connsiteY3" fmla="*/ 1493049 h 3059453"/>
                <a:gd name="connsiteX4" fmla="*/ 1976024 w 4809470"/>
                <a:gd name="connsiteY4" fmla="*/ 3037753 h 3059453"/>
                <a:gd name="connsiteX5" fmla="*/ 18719 w 4809470"/>
                <a:gd name="connsiteY5" fmla="*/ 702443 h 3059453"/>
                <a:gd name="connsiteX6" fmla="*/ 34223 w 4809470"/>
                <a:gd name="connsiteY6" fmla="*/ 0 h 3059453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809793 w 4811976"/>
                <a:gd name="connsiteY2" fmla="*/ 393308 h 2983022"/>
                <a:gd name="connsiteX3" fmla="*/ 4617330 w 4811976"/>
                <a:gd name="connsiteY3" fmla="*/ 1416618 h 2983022"/>
                <a:gd name="connsiteX4" fmla="*/ 1978530 w 4811976"/>
                <a:gd name="connsiteY4" fmla="*/ 2961322 h 2983022"/>
                <a:gd name="connsiteX5" fmla="*/ 21225 w 4811976"/>
                <a:gd name="connsiteY5" fmla="*/ 626012 h 2983022"/>
                <a:gd name="connsiteX6" fmla="*/ 30413 w 4811976"/>
                <a:gd name="connsiteY6" fmla="*/ 0 h 2983022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711079 w 4811976"/>
                <a:gd name="connsiteY2" fmla="*/ 101695 h 2983022"/>
                <a:gd name="connsiteX3" fmla="*/ 4809793 w 4811976"/>
                <a:gd name="connsiteY3" fmla="*/ 393308 h 2983022"/>
                <a:gd name="connsiteX4" fmla="*/ 4617330 w 4811976"/>
                <a:gd name="connsiteY4" fmla="*/ 1416618 h 2983022"/>
                <a:gd name="connsiteX5" fmla="*/ 1978530 w 4811976"/>
                <a:gd name="connsiteY5" fmla="*/ 2961322 h 2983022"/>
                <a:gd name="connsiteX6" fmla="*/ 21225 w 4811976"/>
                <a:gd name="connsiteY6" fmla="*/ 626012 h 2983022"/>
                <a:gd name="connsiteX7" fmla="*/ 30413 w 4811976"/>
                <a:gd name="connsiteY7" fmla="*/ 0 h 2983022"/>
                <a:gd name="connsiteX0" fmla="*/ 30413 w 5159423"/>
                <a:gd name="connsiteY0" fmla="*/ 0 h 2983022"/>
                <a:gd name="connsiteX1" fmla="*/ 4794635 w 5159423"/>
                <a:gd name="connsiteY1" fmla="*/ 195364 h 2983022"/>
                <a:gd name="connsiteX2" fmla="*/ 4809793 w 5159423"/>
                <a:gd name="connsiteY2" fmla="*/ 393308 h 2983022"/>
                <a:gd name="connsiteX3" fmla="*/ 4617330 w 5159423"/>
                <a:gd name="connsiteY3" fmla="*/ 1416618 h 2983022"/>
                <a:gd name="connsiteX4" fmla="*/ 1978530 w 5159423"/>
                <a:gd name="connsiteY4" fmla="*/ 2961322 h 2983022"/>
                <a:gd name="connsiteX5" fmla="*/ 21225 w 5159423"/>
                <a:gd name="connsiteY5" fmla="*/ 626012 h 2983022"/>
                <a:gd name="connsiteX6" fmla="*/ 30413 w 5159423"/>
                <a:gd name="connsiteY6" fmla="*/ 0 h 2983022"/>
                <a:gd name="connsiteX0" fmla="*/ 30413 w 5099315"/>
                <a:gd name="connsiteY0" fmla="*/ 0 h 2983022"/>
                <a:gd name="connsiteX1" fmla="*/ 4709797 w 5099315"/>
                <a:gd name="connsiteY1" fmla="*/ 75883 h 2983022"/>
                <a:gd name="connsiteX2" fmla="*/ 4809793 w 5099315"/>
                <a:gd name="connsiteY2" fmla="*/ 393308 h 2983022"/>
                <a:gd name="connsiteX3" fmla="*/ 4617330 w 5099315"/>
                <a:gd name="connsiteY3" fmla="*/ 1416618 h 2983022"/>
                <a:gd name="connsiteX4" fmla="*/ 1978530 w 5099315"/>
                <a:gd name="connsiteY4" fmla="*/ 2961322 h 2983022"/>
                <a:gd name="connsiteX5" fmla="*/ 21225 w 5099315"/>
                <a:gd name="connsiteY5" fmla="*/ 626012 h 2983022"/>
                <a:gd name="connsiteX6" fmla="*/ 30413 w 5099315"/>
                <a:gd name="connsiteY6" fmla="*/ 0 h 2983022"/>
                <a:gd name="connsiteX0" fmla="*/ 30413 w 4816479"/>
                <a:gd name="connsiteY0" fmla="*/ 0 h 2983022"/>
                <a:gd name="connsiteX1" fmla="*/ 4709797 w 4816479"/>
                <a:gd name="connsiteY1" fmla="*/ 75883 h 2983022"/>
                <a:gd name="connsiteX2" fmla="*/ 4809793 w 4816479"/>
                <a:gd name="connsiteY2" fmla="*/ 393308 h 2983022"/>
                <a:gd name="connsiteX3" fmla="*/ 4617330 w 4816479"/>
                <a:gd name="connsiteY3" fmla="*/ 1416618 h 2983022"/>
                <a:gd name="connsiteX4" fmla="*/ 1978530 w 4816479"/>
                <a:gd name="connsiteY4" fmla="*/ 2961322 h 2983022"/>
                <a:gd name="connsiteX5" fmla="*/ 21225 w 4816479"/>
                <a:gd name="connsiteY5" fmla="*/ 626012 h 2983022"/>
                <a:gd name="connsiteX6" fmla="*/ 30413 w 4816479"/>
                <a:gd name="connsiteY6" fmla="*/ 0 h 2983022"/>
                <a:gd name="connsiteX0" fmla="*/ 30413 w 4824424"/>
                <a:gd name="connsiteY0" fmla="*/ 0 h 2983022"/>
                <a:gd name="connsiteX1" fmla="*/ 4709797 w 4824424"/>
                <a:gd name="connsiteY1" fmla="*/ 75883 h 2983022"/>
                <a:gd name="connsiteX2" fmla="*/ 4818251 w 4824424"/>
                <a:gd name="connsiteY2" fmla="*/ 577510 h 2983022"/>
                <a:gd name="connsiteX3" fmla="*/ 4617330 w 4824424"/>
                <a:gd name="connsiteY3" fmla="*/ 1416618 h 2983022"/>
                <a:gd name="connsiteX4" fmla="*/ 1978530 w 4824424"/>
                <a:gd name="connsiteY4" fmla="*/ 2961322 h 2983022"/>
                <a:gd name="connsiteX5" fmla="*/ 21225 w 4824424"/>
                <a:gd name="connsiteY5" fmla="*/ 626012 h 2983022"/>
                <a:gd name="connsiteX6" fmla="*/ 30413 w 4824424"/>
                <a:gd name="connsiteY6" fmla="*/ 0 h 2983022"/>
                <a:gd name="connsiteX0" fmla="*/ 30413 w 4824424"/>
                <a:gd name="connsiteY0" fmla="*/ 0 h 3053918"/>
                <a:gd name="connsiteX1" fmla="*/ 4709797 w 4824424"/>
                <a:gd name="connsiteY1" fmla="*/ 75883 h 3053918"/>
                <a:gd name="connsiteX2" fmla="*/ 4818251 w 4824424"/>
                <a:gd name="connsiteY2" fmla="*/ 577510 h 3053918"/>
                <a:gd name="connsiteX3" fmla="*/ 4499705 w 4824424"/>
                <a:gd name="connsiteY3" fmla="*/ 2052119 h 3053918"/>
                <a:gd name="connsiteX4" fmla="*/ 1978530 w 4824424"/>
                <a:gd name="connsiteY4" fmla="*/ 2961322 h 3053918"/>
                <a:gd name="connsiteX5" fmla="*/ 21225 w 4824424"/>
                <a:gd name="connsiteY5" fmla="*/ 626012 h 3053918"/>
                <a:gd name="connsiteX6" fmla="*/ 30413 w 4824424"/>
                <a:gd name="connsiteY6" fmla="*/ 0 h 3053918"/>
                <a:gd name="connsiteX0" fmla="*/ 30413 w 4824424"/>
                <a:gd name="connsiteY0" fmla="*/ 0 h 3031422"/>
                <a:gd name="connsiteX1" fmla="*/ 4709797 w 4824424"/>
                <a:gd name="connsiteY1" fmla="*/ 75883 h 3031422"/>
                <a:gd name="connsiteX2" fmla="*/ 4818251 w 4824424"/>
                <a:gd name="connsiteY2" fmla="*/ 577510 h 3031422"/>
                <a:gd name="connsiteX3" fmla="*/ 4499705 w 4824424"/>
                <a:gd name="connsiteY3" fmla="*/ 2052119 h 3031422"/>
                <a:gd name="connsiteX4" fmla="*/ 1247066 w 4824424"/>
                <a:gd name="connsiteY4" fmla="*/ 2930478 h 3031422"/>
                <a:gd name="connsiteX5" fmla="*/ 21225 w 4824424"/>
                <a:gd name="connsiteY5" fmla="*/ 626012 h 3031422"/>
                <a:gd name="connsiteX6" fmla="*/ 30413 w 4824424"/>
                <a:gd name="connsiteY6" fmla="*/ 0 h 3031422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22995"/>
                <a:gd name="connsiteX1" fmla="*/ 4709797 w 4824424"/>
                <a:gd name="connsiteY1" fmla="*/ 75883 h 3022995"/>
                <a:gd name="connsiteX2" fmla="*/ 4818251 w 4824424"/>
                <a:gd name="connsiteY2" fmla="*/ 577510 h 3022995"/>
                <a:gd name="connsiteX3" fmla="*/ 4499705 w 4824424"/>
                <a:gd name="connsiteY3" fmla="*/ 2052119 h 3022995"/>
                <a:gd name="connsiteX4" fmla="*/ 3835975 w 4824424"/>
                <a:gd name="connsiteY4" fmla="*/ 2740497 h 3022995"/>
                <a:gd name="connsiteX5" fmla="*/ 1162762 w 4824424"/>
                <a:gd name="connsiteY5" fmla="*/ 2876156 h 3022995"/>
                <a:gd name="connsiteX6" fmla="*/ 21225 w 4824424"/>
                <a:gd name="connsiteY6" fmla="*/ 626012 h 3022995"/>
                <a:gd name="connsiteX7" fmla="*/ 30413 w 4824424"/>
                <a:gd name="connsiteY7" fmla="*/ 0 h 3022995"/>
                <a:gd name="connsiteX0" fmla="*/ 30413 w 4804923"/>
                <a:gd name="connsiteY0" fmla="*/ 0 h 3022995"/>
                <a:gd name="connsiteX1" fmla="*/ 4709797 w 4804923"/>
                <a:gd name="connsiteY1" fmla="*/ 75883 h 3022995"/>
                <a:gd name="connsiteX2" fmla="*/ 4797311 w 4804923"/>
                <a:gd name="connsiteY2" fmla="*/ 759283 h 3022995"/>
                <a:gd name="connsiteX3" fmla="*/ 4499705 w 4804923"/>
                <a:gd name="connsiteY3" fmla="*/ 2052119 h 3022995"/>
                <a:gd name="connsiteX4" fmla="*/ 3835975 w 4804923"/>
                <a:gd name="connsiteY4" fmla="*/ 2740497 h 3022995"/>
                <a:gd name="connsiteX5" fmla="*/ 1162762 w 4804923"/>
                <a:gd name="connsiteY5" fmla="*/ 2876156 h 3022995"/>
                <a:gd name="connsiteX6" fmla="*/ 21225 w 4804923"/>
                <a:gd name="connsiteY6" fmla="*/ 626012 h 3022995"/>
                <a:gd name="connsiteX7" fmla="*/ 30413 w 4804923"/>
                <a:gd name="connsiteY7" fmla="*/ 0 h 3022995"/>
                <a:gd name="connsiteX0" fmla="*/ 30413 w 4798181"/>
                <a:gd name="connsiteY0" fmla="*/ 0 h 3022995"/>
                <a:gd name="connsiteX1" fmla="*/ 4709797 w 4798181"/>
                <a:gd name="connsiteY1" fmla="*/ 75883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98181"/>
                <a:gd name="connsiteY0" fmla="*/ 0 h 3022995"/>
                <a:gd name="connsiteX1" fmla="*/ 4692404 w 4798181"/>
                <a:gd name="connsiteY1" fmla="*/ 3339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10956"/>
                <a:gd name="connsiteY0" fmla="*/ 0 h 3022995"/>
                <a:gd name="connsiteX1" fmla="*/ 4692404 w 4710956"/>
                <a:gd name="connsiteY1" fmla="*/ 3339 h 3022995"/>
                <a:gd name="connsiteX2" fmla="*/ 4684257 w 4710956"/>
                <a:gd name="connsiteY2" fmla="*/ 996698 h 3022995"/>
                <a:gd name="connsiteX3" fmla="*/ 4499705 w 4710956"/>
                <a:gd name="connsiteY3" fmla="*/ 2052119 h 3022995"/>
                <a:gd name="connsiteX4" fmla="*/ 3835975 w 4710956"/>
                <a:gd name="connsiteY4" fmla="*/ 2740497 h 3022995"/>
                <a:gd name="connsiteX5" fmla="*/ 1162762 w 4710956"/>
                <a:gd name="connsiteY5" fmla="*/ 2876156 h 3022995"/>
                <a:gd name="connsiteX6" fmla="*/ 21225 w 4710956"/>
                <a:gd name="connsiteY6" fmla="*/ 626012 h 3022995"/>
                <a:gd name="connsiteX7" fmla="*/ 30413 w 4710956"/>
                <a:gd name="connsiteY7" fmla="*/ 0 h 3022995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1225 w 4710956"/>
                <a:gd name="connsiteY6" fmla="*/ 626012 h 3107876"/>
                <a:gd name="connsiteX7" fmla="*/ 30413 w 4710956"/>
                <a:gd name="connsiteY7" fmla="*/ 0 h 3107876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90487 w 4710956"/>
                <a:gd name="connsiteY6" fmla="*/ 2027706 h 3107876"/>
                <a:gd name="connsiteX7" fmla="*/ 21225 w 4710956"/>
                <a:gd name="connsiteY7" fmla="*/ 626012 h 3107876"/>
                <a:gd name="connsiteX8" fmla="*/ 30413 w 4710956"/>
                <a:gd name="connsiteY8" fmla="*/ 0 h 3107876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16752 w 4697295"/>
                <a:gd name="connsiteY0" fmla="*/ 0 h 3084308"/>
                <a:gd name="connsiteX1" fmla="*/ 4678743 w 4697295"/>
                <a:gd name="connsiteY1" fmla="*/ 3339 h 3084308"/>
                <a:gd name="connsiteX2" fmla="*/ 4670596 w 4697295"/>
                <a:gd name="connsiteY2" fmla="*/ 996698 h 3084308"/>
                <a:gd name="connsiteX3" fmla="*/ 4486044 w 4697295"/>
                <a:gd name="connsiteY3" fmla="*/ 2052119 h 3084308"/>
                <a:gd name="connsiteX4" fmla="*/ 3291825 w 4697295"/>
                <a:gd name="connsiteY4" fmla="*/ 2977913 h 3084308"/>
                <a:gd name="connsiteX5" fmla="*/ 1183888 w 4697295"/>
                <a:gd name="connsiteY5" fmla="*/ 2823397 h 3084308"/>
                <a:gd name="connsiteX6" fmla="*/ 276826 w 4697295"/>
                <a:gd name="connsiteY6" fmla="*/ 2027706 h 3084308"/>
                <a:gd name="connsiteX7" fmla="*/ 42350 w 4697295"/>
                <a:gd name="connsiteY7" fmla="*/ 698556 h 3084308"/>
                <a:gd name="connsiteX8" fmla="*/ 16752 w 4697295"/>
                <a:gd name="connsiteY8" fmla="*/ 0 h 3084308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42350 w 4697295"/>
                <a:gd name="connsiteY6" fmla="*/ 698556 h 3067327"/>
                <a:gd name="connsiteX7" fmla="*/ 16752 w 4697295"/>
                <a:gd name="connsiteY7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3291825 w 4697295"/>
                <a:gd name="connsiteY3" fmla="*/ 2977913 h 3067327"/>
                <a:gd name="connsiteX4" fmla="*/ 1183888 w 4697295"/>
                <a:gd name="connsiteY4" fmla="*/ 2823397 h 3067327"/>
                <a:gd name="connsiteX5" fmla="*/ 42350 w 4697295"/>
                <a:gd name="connsiteY5" fmla="*/ 698556 h 3067327"/>
                <a:gd name="connsiteX6" fmla="*/ 16752 w 4697295"/>
                <a:gd name="connsiteY6" fmla="*/ 0 h 3067327"/>
                <a:gd name="connsiteX0" fmla="*/ 5293 w 4685836"/>
                <a:gd name="connsiteY0" fmla="*/ 0 h 3067327"/>
                <a:gd name="connsiteX1" fmla="*/ 4667284 w 4685836"/>
                <a:gd name="connsiteY1" fmla="*/ 3339 h 3067327"/>
                <a:gd name="connsiteX2" fmla="*/ 4659137 w 4685836"/>
                <a:gd name="connsiteY2" fmla="*/ 996698 h 3067327"/>
                <a:gd name="connsiteX3" fmla="*/ 3280366 w 4685836"/>
                <a:gd name="connsiteY3" fmla="*/ 2977913 h 3067327"/>
                <a:gd name="connsiteX4" fmla="*/ 1172429 w 4685836"/>
                <a:gd name="connsiteY4" fmla="*/ 2823397 h 3067327"/>
                <a:gd name="connsiteX5" fmla="*/ 167010 w 4685836"/>
                <a:gd name="connsiteY5" fmla="*/ 939931 h 3067327"/>
                <a:gd name="connsiteX6" fmla="*/ 5293 w 4685836"/>
                <a:gd name="connsiteY6" fmla="*/ 0 h 3067327"/>
                <a:gd name="connsiteX0" fmla="*/ 5293 w 4675425"/>
                <a:gd name="connsiteY0" fmla="*/ 0 h 3067327"/>
                <a:gd name="connsiteX1" fmla="*/ 4667284 w 4675425"/>
                <a:gd name="connsiteY1" fmla="*/ 3339 h 3067327"/>
                <a:gd name="connsiteX2" fmla="*/ 4504867 w 4675425"/>
                <a:gd name="connsiteY2" fmla="*/ 1441337 h 3067327"/>
                <a:gd name="connsiteX3" fmla="*/ 3280366 w 4675425"/>
                <a:gd name="connsiteY3" fmla="*/ 2977913 h 3067327"/>
                <a:gd name="connsiteX4" fmla="*/ 1172429 w 4675425"/>
                <a:gd name="connsiteY4" fmla="*/ 2823397 h 3067327"/>
                <a:gd name="connsiteX5" fmla="*/ 167010 w 4675425"/>
                <a:gd name="connsiteY5" fmla="*/ 939931 h 3067327"/>
                <a:gd name="connsiteX6" fmla="*/ 5293 w 4675425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130670"/>
                <a:gd name="connsiteX1" fmla="*/ 4667284 w 4686087"/>
                <a:gd name="connsiteY1" fmla="*/ 3339 h 3130670"/>
                <a:gd name="connsiteX2" fmla="*/ 4504867 w 4686087"/>
                <a:gd name="connsiteY2" fmla="*/ 1441337 h 3130670"/>
                <a:gd name="connsiteX3" fmla="*/ 3153322 w 4686087"/>
                <a:gd name="connsiteY3" fmla="*/ 3066840 h 3130670"/>
                <a:gd name="connsiteX4" fmla="*/ 1172429 w 4686087"/>
                <a:gd name="connsiteY4" fmla="*/ 2823397 h 3130670"/>
                <a:gd name="connsiteX5" fmla="*/ 167010 w 4686087"/>
                <a:gd name="connsiteY5" fmla="*/ 939931 h 3130670"/>
                <a:gd name="connsiteX6" fmla="*/ 5293 w 4686087"/>
                <a:gd name="connsiteY6" fmla="*/ 0 h 3130670"/>
                <a:gd name="connsiteX0" fmla="*/ 5293 w 4686087"/>
                <a:gd name="connsiteY0" fmla="*/ 66646 h 3197316"/>
                <a:gd name="connsiteX1" fmla="*/ 4667284 w 4686087"/>
                <a:gd name="connsiteY1" fmla="*/ 69985 h 3197316"/>
                <a:gd name="connsiteX2" fmla="*/ 4504867 w 4686087"/>
                <a:gd name="connsiteY2" fmla="*/ 1507983 h 3197316"/>
                <a:gd name="connsiteX3" fmla="*/ 3153322 w 4686087"/>
                <a:gd name="connsiteY3" fmla="*/ 3133486 h 3197316"/>
                <a:gd name="connsiteX4" fmla="*/ 1172429 w 4686087"/>
                <a:gd name="connsiteY4" fmla="*/ 2890043 h 3197316"/>
                <a:gd name="connsiteX5" fmla="*/ 167010 w 4686087"/>
                <a:gd name="connsiteY5" fmla="*/ 1006577 h 3197316"/>
                <a:gd name="connsiteX6" fmla="*/ 5293 w 4686087"/>
                <a:gd name="connsiteY6" fmla="*/ 66646 h 3197316"/>
                <a:gd name="connsiteX0" fmla="*/ 0 w 4680794"/>
                <a:gd name="connsiteY0" fmla="*/ 66648 h 3197318"/>
                <a:gd name="connsiteX1" fmla="*/ 4661991 w 4680794"/>
                <a:gd name="connsiteY1" fmla="*/ 69987 h 3197318"/>
                <a:gd name="connsiteX2" fmla="*/ 4499574 w 4680794"/>
                <a:gd name="connsiteY2" fmla="*/ 1507985 h 3197318"/>
                <a:gd name="connsiteX3" fmla="*/ 3148029 w 4680794"/>
                <a:gd name="connsiteY3" fmla="*/ 3133488 h 3197318"/>
                <a:gd name="connsiteX4" fmla="*/ 1167136 w 4680794"/>
                <a:gd name="connsiteY4" fmla="*/ 2890045 h 3197318"/>
                <a:gd name="connsiteX5" fmla="*/ 161717 w 4680794"/>
                <a:gd name="connsiteY5" fmla="*/ 1006579 h 3197318"/>
                <a:gd name="connsiteX6" fmla="*/ 0 w 4680794"/>
                <a:gd name="connsiteY6" fmla="*/ 66648 h 319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794" h="3197318">
                  <a:moveTo>
                    <a:pt x="0" y="66648"/>
                  </a:moveTo>
                  <a:cubicBezTo>
                    <a:pt x="1535847" y="-84686"/>
                    <a:pt x="3107994" y="68874"/>
                    <a:pt x="4661991" y="69987"/>
                  </a:cubicBezTo>
                  <a:cubicBezTo>
                    <a:pt x="4716788" y="86085"/>
                    <a:pt x="4648578" y="1038473"/>
                    <a:pt x="4499574" y="1507985"/>
                  </a:cubicBezTo>
                  <a:cubicBezTo>
                    <a:pt x="4268421" y="2156197"/>
                    <a:pt x="3729147" y="2829038"/>
                    <a:pt x="3148029" y="3133488"/>
                  </a:cubicBezTo>
                  <a:cubicBezTo>
                    <a:pt x="2640710" y="3273286"/>
                    <a:pt x="1746572" y="3179628"/>
                    <a:pt x="1167136" y="2890045"/>
                  </a:cubicBezTo>
                  <a:cubicBezTo>
                    <a:pt x="625557" y="2510152"/>
                    <a:pt x="356240" y="1477145"/>
                    <a:pt x="161717" y="1006579"/>
                  </a:cubicBezTo>
                  <a:cubicBezTo>
                    <a:pt x="130392" y="735572"/>
                    <a:pt x="17519" y="584911"/>
                    <a:pt x="0" y="666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F7A2C09-E261-A0F3-A49F-65FEAC67A852}"/>
                </a:ext>
              </a:extLst>
            </p:cNvPr>
            <p:cNvSpPr/>
            <p:nvPr/>
          </p:nvSpPr>
          <p:spPr>
            <a:xfrm rot="10800000" flipH="1">
              <a:off x="7749926" y="4717704"/>
              <a:ext cx="3434150" cy="1638643"/>
            </a:xfrm>
            <a:custGeom>
              <a:avLst/>
              <a:gdLst>
                <a:gd name="connsiteX0" fmla="*/ 60961 w 4809470"/>
                <a:gd name="connsiteY0" fmla="*/ 0 h 3178596"/>
                <a:gd name="connsiteX1" fmla="*/ 4792129 w 4809470"/>
                <a:gd name="connsiteY1" fmla="*/ 390938 h 3178596"/>
                <a:gd name="connsiteX2" fmla="*/ 4807287 w 4809470"/>
                <a:gd name="connsiteY2" fmla="*/ 588882 h 3178596"/>
                <a:gd name="connsiteX3" fmla="*/ 4614824 w 4809470"/>
                <a:gd name="connsiteY3" fmla="*/ 1612192 h 3178596"/>
                <a:gd name="connsiteX4" fmla="*/ 1976024 w 4809470"/>
                <a:gd name="connsiteY4" fmla="*/ 3156896 h 3178596"/>
                <a:gd name="connsiteX5" fmla="*/ 18719 w 4809470"/>
                <a:gd name="connsiteY5" fmla="*/ 821586 h 3178596"/>
                <a:gd name="connsiteX6" fmla="*/ 34223 w 4809470"/>
                <a:gd name="connsiteY6" fmla="*/ 119143 h 3178596"/>
                <a:gd name="connsiteX0" fmla="*/ 34223 w 4809470"/>
                <a:gd name="connsiteY0" fmla="*/ 0 h 3059453"/>
                <a:gd name="connsiteX1" fmla="*/ 4792129 w 4809470"/>
                <a:gd name="connsiteY1" fmla="*/ 271795 h 3059453"/>
                <a:gd name="connsiteX2" fmla="*/ 4807287 w 4809470"/>
                <a:gd name="connsiteY2" fmla="*/ 469739 h 3059453"/>
                <a:gd name="connsiteX3" fmla="*/ 4614824 w 4809470"/>
                <a:gd name="connsiteY3" fmla="*/ 1493049 h 3059453"/>
                <a:gd name="connsiteX4" fmla="*/ 1976024 w 4809470"/>
                <a:gd name="connsiteY4" fmla="*/ 3037753 h 3059453"/>
                <a:gd name="connsiteX5" fmla="*/ 18719 w 4809470"/>
                <a:gd name="connsiteY5" fmla="*/ 702443 h 3059453"/>
                <a:gd name="connsiteX6" fmla="*/ 34223 w 4809470"/>
                <a:gd name="connsiteY6" fmla="*/ 0 h 3059453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809793 w 4811976"/>
                <a:gd name="connsiteY2" fmla="*/ 393308 h 2983022"/>
                <a:gd name="connsiteX3" fmla="*/ 4617330 w 4811976"/>
                <a:gd name="connsiteY3" fmla="*/ 1416618 h 2983022"/>
                <a:gd name="connsiteX4" fmla="*/ 1978530 w 4811976"/>
                <a:gd name="connsiteY4" fmla="*/ 2961322 h 2983022"/>
                <a:gd name="connsiteX5" fmla="*/ 21225 w 4811976"/>
                <a:gd name="connsiteY5" fmla="*/ 626012 h 2983022"/>
                <a:gd name="connsiteX6" fmla="*/ 30413 w 4811976"/>
                <a:gd name="connsiteY6" fmla="*/ 0 h 2983022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711079 w 4811976"/>
                <a:gd name="connsiteY2" fmla="*/ 101695 h 2983022"/>
                <a:gd name="connsiteX3" fmla="*/ 4809793 w 4811976"/>
                <a:gd name="connsiteY3" fmla="*/ 393308 h 2983022"/>
                <a:gd name="connsiteX4" fmla="*/ 4617330 w 4811976"/>
                <a:gd name="connsiteY4" fmla="*/ 1416618 h 2983022"/>
                <a:gd name="connsiteX5" fmla="*/ 1978530 w 4811976"/>
                <a:gd name="connsiteY5" fmla="*/ 2961322 h 2983022"/>
                <a:gd name="connsiteX6" fmla="*/ 21225 w 4811976"/>
                <a:gd name="connsiteY6" fmla="*/ 626012 h 2983022"/>
                <a:gd name="connsiteX7" fmla="*/ 30413 w 4811976"/>
                <a:gd name="connsiteY7" fmla="*/ 0 h 2983022"/>
                <a:gd name="connsiteX0" fmla="*/ 30413 w 5159423"/>
                <a:gd name="connsiteY0" fmla="*/ 0 h 2983022"/>
                <a:gd name="connsiteX1" fmla="*/ 4794635 w 5159423"/>
                <a:gd name="connsiteY1" fmla="*/ 195364 h 2983022"/>
                <a:gd name="connsiteX2" fmla="*/ 4809793 w 5159423"/>
                <a:gd name="connsiteY2" fmla="*/ 393308 h 2983022"/>
                <a:gd name="connsiteX3" fmla="*/ 4617330 w 5159423"/>
                <a:gd name="connsiteY3" fmla="*/ 1416618 h 2983022"/>
                <a:gd name="connsiteX4" fmla="*/ 1978530 w 5159423"/>
                <a:gd name="connsiteY4" fmla="*/ 2961322 h 2983022"/>
                <a:gd name="connsiteX5" fmla="*/ 21225 w 5159423"/>
                <a:gd name="connsiteY5" fmla="*/ 626012 h 2983022"/>
                <a:gd name="connsiteX6" fmla="*/ 30413 w 5159423"/>
                <a:gd name="connsiteY6" fmla="*/ 0 h 2983022"/>
                <a:gd name="connsiteX0" fmla="*/ 30413 w 5099315"/>
                <a:gd name="connsiteY0" fmla="*/ 0 h 2983022"/>
                <a:gd name="connsiteX1" fmla="*/ 4709797 w 5099315"/>
                <a:gd name="connsiteY1" fmla="*/ 75883 h 2983022"/>
                <a:gd name="connsiteX2" fmla="*/ 4809793 w 5099315"/>
                <a:gd name="connsiteY2" fmla="*/ 393308 h 2983022"/>
                <a:gd name="connsiteX3" fmla="*/ 4617330 w 5099315"/>
                <a:gd name="connsiteY3" fmla="*/ 1416618 h 2983022"/>
                <a:gd name="connsiteX4" fmla="*/ 1978530 w 5099315"/>
                <a:gd name="connsiteY4" fmla="*/ 2961322 h 2983022"/>
                <a:gd name="connsiteX5" fmla="*/ 21225 w 5099315"/>
                <a:gd name="connsiteY5" fmla="*/ 626012 h 2983022"/>
                <a:gd name="connsiteX6" fmla="*/ 30413 w 5099315"/>
                <a:gd name="connsiteY6" fmla="*/ 0 h 2983022"/>
                <a:gd name="connsiteX0" fmla="*/ 30413 w 4816479"/>
                <a:gd name="connsiteY0" fmla="*/ 0 h 2983022"/>
                <a:gd name="connsiteX1" fmla="*/ 4709797 w 4816479"/>
                <a:gd name="connsiteY1" fmla="*/ 75883 h 2983022"/>
                <a:gd name="connsiteX2" fmla="*/ 4809793 w 4816479"/>
                <a:gd name="connsiteY2" fmla="*/ 393308 h 2983022"/>
                <a:gd name="connsiteX3" fmla="*/ 4617330 w 4816479"/>
                <a:gd name="connsiteY3" fmla="*/ 1416618 h 2983022"/>
                <a:gd name="connsiteX4" fmla="*/ 1978530 w 4816479"/>
                <a:gd name="connsiteY4" fmla="*/ 2961322 h 2983022"/>
                <a:gd name="connsiteX5" fmla="*/ 21225 w 4816479"/>
                <a:gd name="connsiteY5" fmla="*/ 626012 h 2983022"/>
                <a:gd name="connsiteX6" fmla="*/ 30413 w 4816479"/>
                <a:gd name="connsiteY6" fmla="*/ 0 h 2983022"/>
                <a:gd name="connsiteX0" fmla="*/ 30413 w 4824424"/>
                <a:gd name="connsiteY0" fmla="*/ 0 h 2983022"/>
                <a:gd name="connsiteX1" fmla="*/ 4709797 w 4824424"/>
                <a:gd name="connsiteY1" fmla="*/ 75883 h 2983022"/>
                <a:gd name="connsiteX2" fmla="*/ 4818251 w 4824424"/>
                <a:gd name="connsiteY2" fmla="*/ 577510 h 2983022"/>
                <a:gd name="connsiteX3" fmla="*/ 4617330 w 4824424"/>
                <a:gd name="connsiteY3" fmla="*/ 1416618 h 2983022"/>
                <a:gd name="connsiteX4" fmla="*/ 1978530 w 4824424"/>
                <a:gd name="connsiteY4" fmla="*/ 2961322 h 2983022"/>
                <a:gd name="connsiteX5" fmla="*/ 21225 w 4824424"/>
                <a:gd name="connsiteY5" fmla="*/ 626012 h 2983022"/>
                <a:gd name="connsiteX6" fmla="*/ 30413 w 4824424"/>
                <a:gd name="connsiteY6" fmla="*/ 0 h 2983022"/>
                <a:gd name="connsiteX0" fmla="*/ 30413 w 4824424"/>
                <a:gd name="connsiteY0" fmla="*/ 0 h 3053918"/>
                <a:gd name="connsiteX1" fmla="*/ 4709797 w 4824424"/>
                <a:gd name="connsiteY1" fmla="*/ 75883 h 3053918"/>
                <a:gd name="connsiteX2" fmla="*/ 4818251 w 4824424"/>
                <a:gd name="connsiteY2" fmla="*/ 577510 h 3053918"/>
                <a:gd name="connsiteX3" fmla="*/ 4499705 w 4824424"/>
                <a:gd name="connsiteY3" fmla="*/ 2052119 h 3053918"/>
                <a:gd name="connsiteX4" fmla="*/ 1978530 w 4824424"/>
                <a:gd name="connsiteY4" fmla="*/ 2961322 h 3053918"/>
                <a:gd name="connsiteX5" fmla="*/ 21225 w 4824424"/>
                <a:gd name="connsiteY5" fmla="*/ 626012 h 3053918"/>
                <a:gd name="connsiteX6" fmla="*/ 30413 w 4824424"/>
                <a:gd name="connsiteY6" fmla="*/ 0 h 3053918"/>
                <a:gd name="connsiteX0" fmla="*/ 30413 w 4824424"/>
                <a:gd name="connsiteY0" fmla="*/ 0 h 3031422"/>
                <a:gd name="connsiteX1" fmla="*/ 4709797 w 4824424"/>
                <a:gd name="connsiteY1" fmla="*/ 75883 h 3031422"/>
                <a:gd name="connsiteX2" fmla="*/ 4818251 w 4824424"/>
                <a:gd name="connsiteY2" fmla="*/ 577510 h 3031422"/>
                <a:gd name="connsiteX3" fmla="*/ 4499705 w 4824424"/>
                <a:gd name="connsiteY3" fmla="*/ 2052119 h 3031422"/>
                <a:gd name="connsiteX4" fmla="*/ 1247066 w 4824424"/>
                <a:gd name="connsiteY4" fmla="*/ 2930478 h 3031422"/>
                <a:gd name="connsiteX5" fmla="*/ 21225 w 4824424"/>
                <a:gd name="connsiteY5" fmla="*/ 626012 h 3031422"/>
                <a:gd name="connsiteX6" fmla="*/ 30413 w 4824424"/>
                <a:gd name="connsiteY6" fmla="*/ 0 h 3031422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22995"/>
                <a:gd name="connsiteX1" fmla="*/ 4709797 w 4824424"/>
                <a:gd name="connsiteY1" fmla="*/ 75883 h 3022995"/>
                <a:gd name="connsiteX2" fmla="*/ 4818251 w 4824424"/>
                <a:gd name="connsiteY2" fmla="*/ 577510 h 3022995"/>
                <a:gd name="connsiteX3" fmla="*/ 4499705 w 4824424"/>
                <a:gd name="connsiteY3" fmla="*/ 2052119 h 3022995"/>
                <a:gd name="connsiteX4" fmla="*/ 3835975 w 4824424"/>
                <a:gd name="connsiteY4" fmla="*/ 2740497 h 3022995"/>
                <a:gd name="connsiteX5" fmla="*/ 1162762 w 4824424"/>
                <a:gd name="connsiteY5" fmla="*/ 2876156 h 3022995"/>
                <a:gd name="connsiteX6" fmla="*/ 21225 w 4824424"/>
                <a:gd name="connsiteY6" fmla="*/ 626012 h 3022995"/>
                <a:gd name="connsiteX7" fmla="*/ 30413 w 4824424"/>
                <a:gd name="connsiteY7" fmla="*/ 0 h 3022995"/>
                <a:gd name="connsiteX0" fmla="*/ 30413 w 4804923"/>
                <a:gd name="connsiteY0" fmla="*/ 0 h 3022995"/>
                <a:gd name="connsiteX1" fmla="*/ 4709797 w 4804923"/>
                <a:gd name="connsiteY1" fmla="*/ 75883 h 3022995"/>
                <a:gd name="connsiteX2" fmla="*/ 4797311 w 4804923"/>
                <a:gd name="connsiteY2" fmla="*/ 759283 h 3022995"/>
                <a:gd name="connsiteX3" fmla="*/ 4499705 w 4804923"/>
                <a:gd name="connsiteY3" fmla="*/ 2052119 h 3022995"/>
                <a:gd name="connsiteX4" fmla="*/ 3835975 w 4804923"/>
                <a:gd name="connsiteY4" fmla="*/ 2740497 h 3022995"/>
                <a:gd name="connsiteX5" fmla="*/ 1162762 w 4804923"/>
                <a:gd name="connsiteY5" fmla="*/ 2876156 h 3022995"/>
                <a:gd name="connsiteX6" fmla="*/ 21225 w 4804923"/>
                <a:gd name="connsiteY6" fmla="*/ 626012 h 3022995"/>
                <a:gd name="connsiteX7" fmla="*/ 30413 w 4804923"/>
                <a:gd name="connsiteY7" fmla="*/ 0 h 3022995"/>
                <a:gd name="connsiteX0" fmla="*/ 30413 w 4798181"/>
                <a:gd name="connsiteY0" fmla="*/ 0 h 3022995"/>
                <a:gd name="connsiteX1" fmla="*/ 4709797 w 4798181"/>
                <a:gd name="connsiteY1" fmla="*/ 75883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98181"/>
                <a:gd name="connsiteY0" fmla="*/ 0 h 3022995"/>
                <a:gd name="connsiteX1" fmla="*/ 4692404 w 4798181"/>
                <a:gd name="connsiteY1" fmla="*/ 3339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10956"/>
                <a:gd name="connsiteY0" fmla="*/ 0 h 3022995"/>
                <a:gd name="connsiteX1" fmla="*/ 4692404 w 4710956"/>
                <a:gd name="connsiteY1" fmla="*/ 3339 h 3022995"/>
                <a:gd name="connsiteX2" fmla="*/ 4684257 w 4710956"/>
                <a:gd name="connsiteY2" fmla="*/ 996698 h 3022995"/>
                <a:gd name="connsiteX3" fmla="*/ 4499705 w 4710956"/>
                <a:gd name="connsiteY3" fmla="*/ 2052119 h 3022995"/>
                <a:gd name="connsiteX4" fmla="*/ 3835975 w 4710956"/>
                <a:gd name="connsiteY4" fmla="*/ 2740497 h 3022995"/>
                <a:gd name="connsiteX5" fmla="*/ 1162762 w 4710956"/>
                <a:gd name="connsiteY5" fmla="*/ 2876156 h 3022995"/>
                <a:gd name="connsiteX6" fmla="*/ 21225 w 4710956"/>
                <a:gd name="connsiteY6" fmla="*/ 626012 h 3022995"/>
                <a:gd name="connsiteX7" fmla="*/ 30413 w 4710956"/>
                <a:gd name="connsiteY7" fmla="*/ 0 h 3022995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1225 w 4710956"/>
                <a:gd name="connsiteY6" fmla="*/ 626012 h 3107876"/>
                <a:gd name="connsiteX7" fmla="*/ 30413 w 4710956"/>
                <a:gd name="connsiteY7" fmla="*/ 0 h 3107876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90487 w 4710956"/>
                <a:gd name="connsiteY6" fmla="*/ 2027706 h 3107876"/>
                <a:gd name="connsiteX7" fmla="*/ 21225 w 4710956"/>
                <a:gd name="connsiteY7" fmla="*/ 626012 h 3107876"/>
                <a:gd name="connsiteX8" fmla="*/ 30413 w 4710956"/>
                <a:gd name="connsiteY8" fmla="*/ 0 h 3107876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16752 w 4697295"/>
                <a:gd name="connsiteY0" fmla="*/ 0 h 3084308"/>
                <a:gd name="connsiteX1" fmla="*/ 4678743 w 4697295"/>
                <a:gd name="connsiteY1" fmla="*/ 3339 h 3084308"/>
                <a:gd name="connsiteX2" fmla="*/ 4670596 w 4697295"/>
                <a:gd name="connsiteY2" fmla="*/ 996698 h 3084308"/>
                <a:gd name="connsiteX3" fmla="*/ 4486044 w 4697295"/>
                <a:gd name="connsiteY3" fmla="*/ 2052119 h 3084308"/>
                <a:gd name="connsiteX4" fmla="*/ 3291825 w 4697295"/>
                <a:gd name="connsiteY4" fmla="*/ 2977913 h 3084308"/>
                <a:gd name="connsiteX5" fmla="*/ 1183888 w 4697295"/>
                <a:gd name="connsiteY5" fmla="*/ 2823397 h 3084308"/>
                <a:gd name="connsiteX6" fmla="*/ 276826 w 4697295"/>
                <a:gd name="connsiteY6" fmla="*/ 2027706 h 3084308"/>
                <a:gd name="connsiteX7" fmla="*/ 42350 w 4697295"/>
                <a:gd name="connsiteY7" fmla="*/ 698556 h 3084308"/>
                <a:gd name="connsiteX8" fmla="*/ 16752 w 4697295"/>
                <a:gd name="connsiteY8" fmla="*/ 0 h 3084308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42350 w 4697295"/>
                <a:gd name="connsiteY6" fmla="*/ 698556 h 3067327"/>
                <a:gd name="connsiteX7" fmla="*/ 16752 w 4697295"/>
                <a:gd name="connsiteY7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3291825 w 4697295"/>
                <a:gd name="connsiteY3" fmla="*/ 2977913 h 3067327"/>
                <a:gd name="connsiteX4" fmla="*/ 1183888 w 4697295"/>
                <a:gd name="connsiteY4" fmla="*/ 2823397 h 3067327"/>
                <a:gd name="connsiteX5" fmla="*/ 42350 w 4697295"/>
                <a:gd name="connsiteY5" fmla="*/ 698556 h 3067327"/>
                <a:gd name="connsiteX6" fmla="*/ 16752 w 4697295"/>
                <a:gd name="connsiteY6" fmla="*/ 0 h 3067327"/>
                <a:gd name="connsiteX0" fmla="*/ 5293 w 4685836"/>
                <a:gd name="connsiteY0" fmla="*/ 0 h 3067327"/>
                <a:gd name="connsiteX1" fmla="*/ 4667284 w 4685836"/>
                <a:gd name="connsiteY1" fmla="*/ 3339 h 3067327"/>
                <a:gd name="connsiteX2" fmla="*/ 4659137 w 4685836"/>
                <a:gd name="connsiteY2" fmla="*/ 996698 h 3067327"/>
                <a:gd name="connsiteX3" fmla="*/ 3280366 w 4685836"/>
                <a:gd name="connsiteY3" fmla="*/ 2977913 h 3067327"/>
                <a:gd name="connsiteX4" fmla="*/ 1172429 w 4685836"/>
                <a:gd name="connsiteY4" fmla="*/ 2823397 h 3067327"/>
                <a:gd name="connsiteX5" fmla="*/ 167010 w 4685836"/>
                <a:gd name="connsiteY5" fmla="*/ 939931 h 3067327"/>
                <a:gd name="connsiteX6" fmla="*/ 5293 w 4685836"/>
                <a:gd name="connsiteY6" fmla="*/ 0 h 3067327"/>
                <a:gd name="connsiteX0" fmla="*/ 5293 w 4675425"/>
                <a:gd name="connsiteY0" fmla="*/ 0 h 3067327"/>
                <a:gd name="connsiteX1" fmla="*/ 4667284 w 4675425"/>
                <a:gd name="connsiteY1" fmla="*/ 3339 h 3067327"/>
                <a:gd name="connsiteX2" fmla="*/ 4504867 w 4675425"/>
                <a:gd name="connsiteY2" fmla="*/ 1441337 h 3067327"/>
                <a:gd name="connsiteX3" fmla="*/ 3280366 w 4675425"/>
                <a:gd name="connsiteY3" fmla="*/ 2977913 h 3067327"/>
                <a:gd name="connsiteX4" fmla="*/ 1172429 w 4675425"/>
                <a:gd name="connsiteY4" fmla="*/ 2823397 h 3067327"/>
                <a:gd name="connsiteX5" fmla="*/ 167010 w 4675425"/>
                <a:gd name="connsiteY5" fmla="*/ 939931 h 3067327"/>
                <a:gd name="connsiteX6" fmla="*/ 5293 w 4675425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130670"/>
                <a:gd name="connsiteX1" fmla="*/ 4667284 w 4686087"/>
                <a:gd name="connsiteY1" fmla="*/ 3339 h 3130670"/>
                <a:gd name="connsiteX2" fmla="*/ 4504867 w 4686087"/>
                <a:gd name="connsiteY2" fmla="*/ 1441337 h 3130670"/>
                <a:gd name="connsiteX3" fmla="*/ 3153322 w 4686087"/>
                <a:gd name="connsiteY3" fmla="*/ 3066840 h 3130670"/>
                <a:gd name="connsiteX4" fmla="*/ 1172429 w 4686087"/>
                <a:gd name="connsiteY4" fmla="*/ 2823397 h 3130670"/>
                <a:gd name="connsiteX5" fmla="*/ 167010 w 4686087"/>
                <a:gd name="connsiteY5" fmla="*/ 939931 h 3130670"/>
                <a:gd name="connsiteX6" fmla="*/ 5293 w 4686087"/>
                <a:gd name="connsiteY6" fmla="*/ 0 h 3130670"/>
                <a:gd name="connsiteX0" fmla="*/ 5293 w 4702015"/>
                <a:gd name="connsiteY0" fmla="*/ 0 h 3130670"/>
                <a:gd name="connsiteX1" fmla="*/ 4685434 w 4702015"/>
                <a:gd name="connsiteY1" fmla="*/ 66859 h 3130670"/>
                <a:gd name="connsiteX2" fmla="*/ 4504867 w 4702015"/>
                <a:gd name="connsiteY2" fmla="*/ 1441337 h 3130670"/>
                <a:gd name="connsiteX3" fmla="*/ 3153322 w 4702015"/>
                <a:gd name="connsiteY3" fmla="*/ 3066840 h 3130670"/>
                <a:gd name="connsiteX4" fmla="*/ 1172429 w 4702015"/>
                <a:gd name="connsiteY4" fmla="*/ 2823397 h 3130670"/>
                <a:gd name="connsiteX5" fmla="*/ 167010 w 4702015"/>
                <a:gd name="connsiteY5" fmla="*/ 939931 h 3130670"/>
                <a:gd name="connsiteX6" fmla="*/ 5293 w 4702015"/>
                <a:gd name="connsiteY6" fmla="*/ 0 h 3130670"/>
                <a:gd name="connsiteX0" fmla="*/ 5293 w 4702014"/>
                <a:gd name="connsiteY0" fmla="*/ 11051 h 3141721"/>
                <a:gd name="connsiteX1" fmla="*/ 4685434 w 4702014"/>
                <a:gd name="connsiteY1" fmla="*/ 77910 h 3141721"/>
                <a:gd name="connsiteX2" fmla="*/ 4504867 w 4702014"/>
                <a:gd name="connsiteY2" fmla="*/ 1452388 h 3141721"/>
                <a:gd name="connsiteX3" fmla="*/ 3153322 w 4702014"/>
                <a:gd name="connsiteY3" fmla="*/ 3077891 h 3141721"/>
                <a:gd name="connsiteX4" fmla="*/ 1172429 w 4702014"/>
                <a:gd name="connsiteY4" fmla="*/ 2834448 h 3141721"/>
                <a:gd name="connsiteX5" fmla="*/ 167010 w 4702014"/>
                <a:gd name="connsiteY5" fmla="*/ 950982 h 3141721"/>
                <a:gd name="connsiteX6" fmla="*/ 5293 w 4702014"/>
                <a:gd name="connsiteY6" fmla="*/ 11051 h 3141721"/>
                <a:gd name="connsiteX0" fmla="*/ 6458 w 4703179"/>
                <a:gd name="connsiteY0" fmla="*/ 11051 h 3141721"/>
                <a:gd name="connsiteX1" fmla="*/ 4686599 w 4703179"/>
                <a:gd name="connsiteY1" fmla="*/ 77910 h 3141721"/>
                <a:gd name="connsiteX2" fmla="*/ 4506032 w 4703179"/>
                <a:gd name="connsiteY2" fmla="*/ 1452388 h 3141721"/>
                <a:gd name="connsiteX3" fmla="*/ 3154487 w 4703179"/>
                <a:gd name="connsiteY3" fmla="*/ 3077891 h 3141721"/>
                <a:gd name="connsiteX4" fmla="*/ 1173594 w 4703179"/>
                <a:gd name="connsiteY4" fmla="*/ 2834448 h 3141721"/>
                <a:gd name="connsiteX5" fmla="*/ 168175 w 4703179"/>
                <a:gd name="connsiteY5" fmla="*/ 950982 h 3141721"/>
                <a:gd name="connsiteX6" fmla="*/ 6458 w 4703179"/>
                <a:gd name="connsiteY6" fmla="*/ 11051 h 3141721"/>
                <a:gd name="connsiteX0" fmla="*/ 6458 w 4703179"/>
                <a:gd name="connsiteY0" fmla="*/ 11051 h 3141721"/>
                <a:gd name="connsiteX1" fmla="*/ 4686599 w 4703179"/>
                <a:gd name="connsiteY1" fmla="*/ 77910 h 3141721"/>
                <a:gd name="connsiteX2" fmla="*/ 4506032 w 4703179"/>
                <a:gd name="connsiteY2" fmla="*/ 1452388 h 3141721"/>
                <a:gd name="connsiteX3" fmla="*/ 3154487 w 4703179"/>
                <a:gd name="connsiteY3" fmla="*/ 3077891 h 3141721"/>
                <a:gd name="connsiteX4" fmla="*/ 1173594 w 4703179"/>
                <a:gd name="connsiteY4" fmla="*/ 2834448 h 3141721"/>
                <a:gd name="connsiteX5" fmla="*/ 168175 w 4703179"/>
                <a:gd name="connsiteY5" fmla="*/ 950982 h 3141721"/>
                <a:gd name="connsiteX6" fmla="*/ 6458 w 4703179"/>
                <a:gd name="connsiteY6" fmla="*/ 11051 h 314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3179" h="3141721">
                  <a:moveTo>
                    <a:pt x="6458" y="11051"/>
                  </a:moveTo>
                  <a:cubicBezTo>
                    <a:pt x="1385014" y="-30184"/>
                    <a:pt x="3126552" y="55624"/>
                    <a:pt x="4686599" y="77910"/>
                  </a:cubicBezTo>
                  <a:cubicBezTo>
                    <a:pt x="4741396" y="94008"/>
                    <a:pt x="4655036" y="982876"/>
                    <a:pt x="4506032" y="1452388"/>
                  </a:cubicBezTo>
                  <a:cubicBezTo>
                    <a:pt x="4274879" y="2100600"/>
                    <a:pt x="3735605" y="2773441"/>
                    <a:pt x="3154487" y="3077891"/>
                  </a:cubicBezTo>
                  <a:cubicBezTo>
                    <a:pt x="2647168" y="3217689"/>
                    <a:pt x="1753030" y="3124031"/>
                    <a:pt x="1173594" y="2834448"/>
                  </a:cubicBezTo>
                  <a:cubicBezTo>
                    <a:pt x="632015" y="2454555"/>
                    <a:pt x="368736" y="1587166"/>
                    <a:pt x="168175" y="950982"/>
                  </a:cubicBezTo>
                  <a:cubicBezTo>
                    <a:pt x="100035" y="639999"/>
                    <a:pt x="-30471" y="211715"/>
                    <a:pt x="6458" y="110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BC90405-B189-EAA9-0A17-3C46AA0BF835}"/>
              </a:ext>
            </a:extLst>
          </p:cNvPr>
          <p:cNvGrpSpPr/>
          <p:nvPr/>
        </p:nvGrpSpPr>
        <p:grpSpPr>
          <a:xfrm flipH="1">
            <a:off x="10024278" y="4946777"/>
            <a:ext cx="637672" cy="341819"/>
            <a:chOff x="5447388" y="3100610"/>
            <a:chExt cx="1500891" cy="8045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CD69D4C-A711-6F81-062E-EFD3C0A57775}"/>
                </a:ext>
              </a:extLst>
            </p:cNvPr>
            <p:cNvSpPr/>
            <p:nvPr/>
          </p:nvSpPr>
          <p:spPr>
            <a:xfrm>
              <a:off x="5447388" y="3266522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67430E86-E1FE-DF7E-809E-3B87EB6AA002}"/>
                </a:ext>
              </a:extLst>
            </p:cNvPr>
            <p:cNvSpPr/>
            <p:nvPr/>
          </p:nvSpPr>
          <p:spPr>
            <a:xfrm>
              <a:off x="5648906" y="3266522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DC0A57C4-C002-B7E8-16C1-6A4E2C25DA08}"/>
                </a:ext>
              </a:extLst>
            </p:cNvPr>
            <p:cNvSpPr/>
            <p:nvPr/>
          </p:nvSpPr>
          <p:spPr>
            <a:xfrm>
              <a:off x="6406985" y="3100610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1B213CD-0A8E-EE9B-EEC5-F3A7B21B5F24}"/>
                </a:ext>
              </a:extLst>
            </p:cNvPr>
            <p:cNvSpPr/>
            <p:nvPr/>
          </p:nvSpPr>
          <p:spPr>
            <a:xfrm>
              <a:off x="6611291" y="3100610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607927F-97EE-4139-3B32-8503DB868E5C}"/>
                </a:ext>
              </a:extLst>
            </p:cNvPr>
            <p:cNvSpPr/>
            <p:nvPr/>
          </p:nvSpPr>
          <p:spPr>
            <a:xfrm>
              <a:off x="6145254" y="3809875"/>
              <a:ext cx="202240" cy="9164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411240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ote 3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578F8E5-1278-ED4E-82A7-295E240AA726}"/>
              </a:ext>
            </a:extLst>
          </p:cNvPr>
          <p:cNvSpPr/>
          <p:nvPr/>
        </p:nvSpPr>
        <p:spPr>
          <a:xfrm>
            <a:off x="0" y="5653089"/>
            <a:ext cx="12208212" cy="1231318"/>
          </a:xfrm>
          <a:custGeom>
            <a:avLst/>
            <a:gdLst>
              <a:gd name="connsiteX0" fmla="*/ 5330927 w 12208212"/>
              <a:gd name="connsiteY0" fmla="*/ 0 h 1231318"/>
              <a:gd name="connsiteX1" fmla="*/ 4384533 w 12208212"/>
              <a:gd name="connsiteY1" fmla="*/ 395032 h 1231318"/>
              <a:gd name="connsiteX2" fmla="*/ 3435012 w 12208212"/>
              <a:gd name="connsiteY2" fmla="*/ 110306 h 1231318"/>
              <a:gd name="connsiteX3" fmla="*/ 2479247 w 12208212"/>
              <a:gd name="connsiteY3" fmla="*/ 395032 h 1231318"/>
              <a:gd name="connsiteX4" fmla="*/ 1554722 w 12208212"/>
              <a:gd name="connsiteY4" fmla="*/ 32794 h 1231318"/>
              <a:gd name="connsiteX5" fmla="*/ 573960 w 12208212"/>
              <a:gd name="connsiteY5" fmla="*/ 395032 h 1231318"/>
              <a:gd name="connsiteX6" fmla="*/ 60842 w 12208212"/>
              <a:gd name="connsiteY6" fmla="*/ 291245 h 1231318"/>
              <a:gd name="connsiteX7" fmla="*/ 0 w 12208212"/>
              <a:gd name="connsiteY7" fmla="*/ 268637 h 1231318"/>
              <a:gd name="connsiteX8" fmla="*/ 0 w 12208212"/>
              <a:gd name="connsiteY8" fmla="*/ 638970 h 1231318"/>
              <a:gd name="connsiteX9" fmla="*/ 0 w 12208212"/>
              <a:gd name="connsiteY9" fmla="*/ 860985 h 1231318"/>
              <a:gd name="connsiteX10" fmla="*/ 0 w 12208212"/>
              <a:gd name="connsiteY10" fmla="*/ 1231318 h 1231318"/>
              <a:gd name="connsiteX11" fmla="*/ 12208212 w 12208212"/>
              <a:gd name="connsiteY11" fmla="*/ 1231318 h 1231318"/>
              <a:gd name="connsiteX12" fmla="*/ 12208212 w 12208212"/>
              <a:gd name="connsiteY12" fmla="*/ 860985 h 1231318"/>
              <a:gd name="connsiteX13" fmla="*/ 12208212 w 12208212"/>
              <a:gd name="connsiteY13" fmla="*/ 639601 h 1231318"/>
              <a:gd name="connsiteX14" fmla="*/ 12208212 w 12208212"/>
              <a:gd name="connsiteY14" fmla="*/ 269268 h 1231318"/>
              <a:gd name="connsiteX15" fmla="*/ 12180444 w 12208212"/>
              <a:gd name="connsiteY15" fmla="*/ 316198 h 1231318"/>
              <a:gd name="connsiteX16" fmla="*/ 12024780 w 12208212"/>
              <a:gd name="connsiteY16" fmla="*/ 395032 h 1231318"/>
              <a:gd name="connsiteX17" fmla="*/ 11072138 w 12208212"/>
              <a:gd name="connsiteY17" fmla="*/ 44718 h 1231318"/>
              <a:gd name="connsiteX18" fmla="*/ 10114315 w 12208212"/>
              <a:gd name="connsiteY18" fmla="*/ 394876 h 1231318"/>
              <a:gd name="connsiteX19" fmla="*/ 9153575 w 12208212"/>
              <a:gd name="connsiteY19" fmla="*/ 44718 h 1231318"/>
              <a:gd name="connsiteX20" fmla="*/ 8185861 w 12208212"/>
              <a:gd name="connsiteY20" fmla="*/ 466426 h 1231318"/>
              <a:gd name="connsiteX21" fmla="*/ 7260788 w 12208212"/>
              <a:gd name="connsiteY21" fmla="*/ 98380 h 1231318"/>
              <a:gd name="connsiteX22" fmla="*/ 6295646 w 12208212"/>
              <a:gd name="connsiteY22" fmla="*/ 395032 h 1231318"/>
              <a:gd name="connsiteX23" fmla="*/ 5330927 w 12208212"/>
              <a:gd name="connsiteY23" fmla="*/ 0 h 12313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2208212" h="1231318">
                <a:moveTo>
                  <a:pt x="5330927" y="0"/>
                </a:moveTo>
                <a:cubicBezTo>
                  <a:pt x="4854601" y="0"/>
                  <a:pt x="4700518" y="376647"/>
                  <a:pt x="4384533" y="395032"/>
                </a:cubicBezTo>
                <a:cubicBezTo>
                  <a:pt x="4068547" y="413416"/>
                  <a:pt x="3911330" y="110306"/>
                  <a:pt x="3435012" y="110306"/>
                </a:cubicBezTo>
                <a:cubicBezTo>
                  <a:pt x="2958688" y="110306"/>
                  <a:pt x="2792628" y="407950"/>
                  <a:pt x="2479247" y="395032"/>
                </a:cubicBezTo>
                <a:cubicBezTo>
                  <a:pt x="2165866" y="382113"/>
                  <a:pt x="2031040" y="32794"/>
                  <a:pt x="1554722" y="32794"/>
                </a:cubicBezTo>
                <a:cubicBezTo>
                  <a:pt x="1078397" y="32794"/>
                  <a:pt x="1050277" y="395032"/>
                  <a:pt x="573960" y="395032"/>
                </a:cubicBezTo>
                <a:cubicBezTo>
                  <a:pt x="395338" y="395032"/>
                  <a:pt x="222746" y="348089"/>
                  <a:pt x="60842" y="291245"/>
                </a:cubicBezTo>
                <a:lnTo>
                  <a:pt x="0" y="268637"/>
                </a:lnTo>
                <a:lnTo>
                  <a:pt x="0" y="638970"/>
                </a:lnTo>
                <a:lnTo>
                  <a:pt x="0" y="860985"/>
                </a:lnTo>
                <a:lnTo>
                  <a:pt x="0" y="1231318"/>
                </a:lnTo>
                <a:lnTo>
                  <a:pt x="12208212" y="1231318"/>
                </a:lnTo>
                <a:lnTo>
                  <a:pt x="12208212" y="860985"/>
                </a:lnTo>
                <a:lnTo>
                  <a:pt x="12208212" y="639601"/>
                </a:lnTo>
                <a:lnTo>
                  <a:pt x="12208212" y="269268"/>
                </a:lnTo>
                <a:lnTo>
                  <a:pt x="12180444" y="316198"/>
                </a:lnTo>
                <a:cubicBezTo>
                  <a:pt x="12147596" y="367407"/>
                  <a:pt x="12099079" y="421126"/>
                  <a:pt x="12024780" y="395032"/>
                </a:cubicBezTo>
                <a:cubicBezTo>
                  <a:pt x="11826650" y="325447"/>
                  <a:pt x="11546591" y="4540"/>
                  <a:pt x="11072138" y="44718"/>
                </a:cubicBezTo>
                <a:cubicBezTo>
                  <a:pt x="10609145" y="83926"/>
                  <a:pt x="10664790" y="367594"/>
                  <a:pt x="10114315" y="394876"/>
                </a:cubicBezTo>
                <a:cubicBezTo>
                  <a:pt x="9758595" y="357385"/>
                  <a:pt x="9474983" y="32793"/>
                  <a:pt x="9153575" y="44718"/>
                </a:cubicBezTo>
                <a:cubicBezTo>
                  <a:pt x="8832166" y="56643"/>
                  <a:pt x="8501325" y="457482"/>
                  <a:pt x="8185861" y="466426"/>
                </a:cubicBezTo>
                <a:cubicBezTo>
                  <a:pt x="7870397" y="475369"/>
                  <a:pt x="7789217" y="122997"/>
                  <a:pt x="7260788" y="98380"/>
                </a:cubicBezTo>
                <a:cubicBezTo>
                  <a:pt x="6784461" y="98380"/>
                  <a:pt x="6617290" y="411428"/>
                  <a:pt x="6295646" y="395032"/>
                </a:cubicBezTo>
                <a:cubicBezTo>
                  <a:pt x="5974003" y="378635"/>
                  <a:pt x="5649446" y="0"/>
                  <a:pt x="533092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7FBAE1D3-F4E8-270C-F10B-768DE66639DE}"/>
              </a:ext>
            </a:extLst>
          </p:cNvPr>
          <p:cNvSpPr/>
          <p:nvPr/>
        </p:nvSpPr>
        <p:spPr>
          <a:xfrm rot="2913124">
            <a:off x="2496581" y="5200785"/>
            <a:ext cx="1722563" cy="1721340"/>
          </a:xfrm>
          <a:custGeom>
            <a:avLst/>
            <a:gdLst>
              <a:gd name="connsiteX0" fmla="*/ 0 w 3153843"/>
              <a:gd name="connsiteY0" fmla="*/ 1576922 h 3153843"/>
              <a:gd name="connsiteX1" fmla="*/ 1576922 w 3153843"/>
              <a:gd name="connsiteY1" fmla="*/ 0 h 3153843"/>
              <a:gd name="connsiteX2" fmla="*/ 3153844 w 3153843"/>
              <a:gd name="connsiteY2" fmla="*/ 1576922 h 3153843"/>
              <a:gd name="connsiteX3" fmla="*/ 1576922 w 3153843"/>
              <a:gd name="connsiteY3" fmla="*/ 3153844 h 3153843"/>
              <a:gd name="connsiteX4" fmla="*/ 0 w 3153843"/>
              <a:gd name="connsiteY4" fmla="*/ 1576922 h 3153843"/>
              <a:gd name="connsiteX0" fmla="*/ 0 w 3207606"/>
              <a:gd name="connsiteY0" fmla="*/ 1617687 h 3194609"/>
              <a:gd name="connsiteX1" fmla="*/ 1576922 w 3207606"/>
              <a:gd name="connsiteY1" fmla="*/ 40765 h 3194609"/>
              <a:gd name="connsiteX2" fmla="*/ 2663353 w 3207606"/>
              <a:gd name="connsiteY2" fmla="*/ 562167 h 3194609"/>
              <a:gd name="connsiteX3" fmla="*/ 3153844 w 3207606"/>
              <a:gd name="connsiteY3" fmla="*/ 1617687 h 3194609"/>
              <a:gd name="connsiteX4" fmla="*/ 1576922 w 3207606"/>
              <a:gd name="connsiteY4" fmla="*/ 3194609 h 3194609"/>
              <a:gd name="connsiteX5" fmla="*/ 0 w 3207606"/>
              <a:gd name="connsiteY5" fmla="*/ 1617687 h 3194609"/>
              <a:gd name="connsiteX0" fmla="*/ 0 w 2981370"/>
              <a:gd name="connsiteY0" fmla="*/ 1617687 h 3199247"/>
              <a:gd name="connsiteX1" fmla="*/ 1576922 w 2981370"/>
              <a:gd name="connsiteY1" fmla="*/ 40765 h 3199247"/>
              <a:gd name="connsiteX2" fmla="*/ 2663353 w 2981370"/>
              <a:gd name="connsiteY2" fmla="*/ 562167 h 3199247"/>
              <a:gd name="connsiteX3" fmla="*/ 2889684 w 2981370"/>
              <a:gd name="connsiteY3" fmla="*/ 2051180 h 3199247"/>
              <a:gd name="connsiteX4" fmla="*/ 1576922 w 2981370"/>
              <a:gd name="connsiteY4" fmla="*/ 3194609 h 3199247"/>
              <a:gd name="connsiteX5" fmla="*/ 0 w 2981370"/>
              <a:gd name="connsiteY5" fmla="*/ 1617687 h 3199247"/>
              <a:gd name="connsiteX0" fmla="*/ 2007 w 2983377"/>
              <a:gd name="connsiteY0" fmla="*/ 1536728 h 3118288"/>
              <a:gd name="connsiteX1" fmla="*/ 1280902 w 2983377"/>
              <a:gd name="connsiteY1" fmla="*/ 47860 h 3118288"/>
              <a:gd name="connsiteX2" fmla="*/ 2665360 w 2983377"/>
              <a:gd name="connsiteY2" fmla="*/ 481208 h 3118288"/>
              <a:gd name="connsiteX3" fmla="*/ 2891691 w 2983377"/>
              <a:gd name="connsiteY3" fmla="*/ 1970221 h 3118288"/>
              <a:gd name="connsiteX4" fmla="*/ 1578929 w 2983377"/>
              <a:gd name="connsiteY4" fmla="*/ 3113650 h 3118288"/>
              <a:gd name="connsiteX5" fmla="*/ 2007 w 2983377"/>
              <a:gd name="connsiteY5" fmla="*/ 1536728 h 3118288"/>
              <a:gd name="connsiteX0" fmla="*/ 2084 w 2942814"/>
              <a:gd name="connsiteY0" fmla="*/ 1709547 h 3125828"/>
              <a:gd name="connsiteX1" fmla="*/ 1240339 w 2942814"/>
              <a:gd name="connsiteY1" fmla="*/ 58119 h 3125828"/>
              <a:gd name="connsiteX2" fmla="*/ 2624797 w 2942814"/>
              <a:gd name="connsiteY2" fmla="*/ 491467 h 3125828"/>
              <a:gd name="connsiteX3" fmla="*/ 2851128 w 2942814"/>
              <a:gd name="connsiteY3" fmla="*/ 1980480 h 3125828"/>
              <a:gd name="connsiteX4" fmla="*/ 1538366 w 2942814"/>
              <a:gd name="connsiteY4" fmla="*/ 3123909 h 3125828"/>
              <a:gd name="connsiteX5" fmla="*/ 2084 w 2942814"/>
              <a:gd name="connsiteY5" fmla="*/ 1709547 h 3125828"/>
              <a:gd name="connsiteX0" fmla="*/ 6378 w 2947108"/>
              <a:gd name="connsiteY0" fmla="*/ 1709547 h 3125828"/>
              <a:gd name="connsiteX1" fmla="*/ 1244633 w 2947108"/>
              <a:gd name="connsiteY1" fmla="*/ 58119 h 3125828"/>
              <a:gd name="connsiteX2" fmla="*/ 2629091 w 2947108"/>
              <a:gd name="connsiteY2" fmla="*/ 491467 h 3125828"/>
              <a:gd name="connsiteX3" fmla="*/ 2855422 w 2947108"/>
              <a:gd name="connsiteY3" fmla="*/ 1980480 h 3125828"/>
              <a:gd name="connsiteX4" fmla="*/ 1542660 w 2947108"/>
              <a:gd name="connsiteY4" fmla="*/ 3123909 h 3125828"/>
              <a:gd name="connsiteX5" fmla="*/ 6378 w 2947108"/>
              <a:gd name="connsiteY5" fmla="*/ 1709547 h 3125828"/>
              <a:gd name="connsiteX0" fmla="*/ 6378 w 2916630"/>
              <a:gd name="connsiteY0" fmla="*/ 1709547 h 3133639"/>
              <a:gd name="connsiteX1" fmla="*/ 1244633 w 2916630"/>
              <a:gd name="connsiteY1" fmla="*/ 58119 h 3133639"/>
              <a:gd name="connsiteX2" fmla="*/ 2629091 w 2916630"/>
              <a:gd name="connsiteY2" fmla="*/ 491467 h 3133639"/>
              <a:gd name="connsiteX3" fmla="*/ 2814782 w 2916630"/>
              <a:gd name="connsiteY3" fmla="*/ 2244640 h 3133639"/>
              <a:gd name="connsiteX4" fmla="*/ 1542660 w 2916630"/>
              <a:gd name="connsiteY4" fmla="*/ 3123909 h 3133639"/>
              <a:gd name="connsiteX5" fmla="*/ 6378 w 2916630"/>
              <a:gd name="connsiteY5" fmla="*/ 1709547 h 3133639"/>
              <a:gd name="connsiteX0" fmla="*/ 5313 w 2915565"/>
              <a:gd name="connsiteY0" fmla="*/ 1643876 h 3067968"/>
              <a:gd name="connsiteX1" fmla="*/ 1094555 w 2915565"/>
              <a:gd name="connsiteY1" fmla="*/ 66954 h 3067968"/>
              <a:gd name="connsiteX2" fmla="*/ 2628026 w 2915565"/>
              <a:gd name="connsiteY2" fmla="*/ 425796 h 3067968"/>
              <a:gd name="connsiteX3" fmla="*/ 2813717 w 2915565"/>
              <a:gd name="connsiteY3" fmla="*/ 2178969 h 3067968"/>
              <a:gd name="connsiteX4" fmla="*/ 1541595 w 2915565"/>
              <a:gd name="connsiteY4" fmla="*/ 3058238 h 3067968"/>
              <a:gd name="connsiteX5" fmla="*/ 5313 w 2915565"/>
              <a:gd name="connsiteY5" fmla="*/ 1643876 h 3067968"/>
              <a:gd name="connsiteX0" fmla="*/ 6134 w 2916386"/>
              <a:gd name="connsiteY0" fmla="*/ 1669190 h 3093282"/>
              <a:gd name="connsiteX1" fmla="*/ 1095376 w 2916386"/>
              <a:gd name="connsiteY1" fmla="*/ 92268 h 3093282"/>
              <a:gd name="connsiteX2" fmla="*/ 2628847 w 2916386"/>
              <a:gd name="connsiteY2" fmla="*/ 451110 h 3093282"/>
              <a:gd name="connsiteX3" fmla="*/ 2814538 w 2916386"/>
              <a:gd name="connsiteY3" fmla="*/ 2204283 h 3093282"/>
              <a:gd name="connsiteX4" fmla="*/ 1542416 w 2916386"/>
              <a:gd name="connsiteY4" fmla="*/ 3083552 h 3093282"/>
              <a:gd name="connsiteX5" fmla="*/ 6134 w 2916386"/>
              <a:gd name="connsiteY5" fmla="*/ 1669190 h 3093282"/>
              <a:gd name="connsiteX0" fmla="*/ 3430 w 2913682"/>
              <a:gd name="connsiteY0" fmla="*/ 1669190 h 3093282"/>
              <a:gd name="connsiteX1" fmla="*/ 1092672 w 2913682"/>
              <a:gd name="connsiteY1" fmla="*/ 92268 h 3093282"/>
              <a:gd name="connsiteX2" fmla="*/ 2626143 w 2913682"/>
              <a:gd name="connsiteY2" fmla="*/ 451110 h 3093282"/>
              <a:gd name="connsiteX3" fmla="*/ 2811834 w 2913682"/>
              <a:gd name="connsiteY3" fmla="*/ 2204283 h 3093282"/>
              <a:gd name="connsiteX4" fmla="*/ 1539712 w 2913682"/>
              <a:gd name="connsiteY4" fmla="*/ 3083552 h 3093282"/>
              <a:gd name="connsiteX5" fmla="*/ 3430 w 2913682"/>
              <a:gd name="connsiteY5" fmla="*/ 1669190 h 3093282"/>
              <a:gd name="connsiteX0" fmla="*/ 856 w 2911108"/>
              <a:gd name="connsiteY0" fmla="*/ 1669190 h 3059971"/>
              <a:gd name="connsiteX1" fmla="*/ 1090098 w 2911108"/>
              <a:gd name="connsiteY1" fmla="*/ 92268 h 3059971"/>
              <a:gd name="connsiteX2" fmla="*/ 2623569 w 2911108"/>
              <a:gd name="connsiteY2" fmla="*/ 451110 h 3059971"/>
              <a:gd name="connsiteX3" fmla="*/ 2809260 w 2911108"/>
              <a:gd name="connsiteY3" fmla="*/ 2204283 h 3059971"/>
              <a:gd name="connsiteX4" fmla="*/ 1245884 w 2911108"/>
              <a:gd name="connsiteY4" fmla="*/ 3049685 h 3059971"/>
              <a:gd name="connsiteX5" fmla="*/ 856 w 2911108"/>
              <a:gd name="connsiteY5" fmla="*/ 1669190 h 3059971"/>
              <a:gd name="connsiteX0" fmla="*/ 856 w 2911108"/>
              <a:gd name="connsiteY0" fmla="*/ 1669190 h 3076084"/>
              <a:gd name="connsiteX1" fmla="*/ 1090098 w 2911108"/>
              <a:gd name="connsiteY1" fmla="*/ 92268 h 3076084"/>
              <a:gd name="connsiteX2" fmla="*/ 2623569 w 2911108"/>
              <a:gd name="connsiteY2" fmla="*/ 451110 h 3076084"/>
              <a:gd name="connsiteX3" fmla="*/ 2809260 w 2911108"/>
              <a:gd name="connsiteY3" fmla="*/ 2204283 h 3076084"/>
              <a:gd name="connsiteX4" fmla="*/ 1245884 w 2911108"/>
              <a:gd name="connsiteY4" fmla="*/ 3049685 h 3076084"/>
              <a:gd name="connsiteX5" fmla="*/ 856 w 2911108"/>
              <a:gd name="connsiteY5" fmla="*/ 1669190 h 3076084"/>
              <a:gd name="connsiteX0" fmla="*/ 27222 w 2937474"/>
              <a:gd name="connsiteY0" fmla="*/ 1577456 h 2984350"/>
              <a:gd name="connsiteX1" fmla="*/ 468921 w 2937474"/>
              <a:gd name="connsiteY1" fmla="*/ 413561 h 2984350"/>
              <a:gd name="connsiteX2" fmla="*/ 1116464 w 2937474"/>
              <a:gd name="connsiteY2" fmla="*/ 534 h 2984350"/>
              <a:gd name="connsiteX3" fmla="*/ 2649935 w 2937474"/>
              <a:gd name="connsiteY3" fmla="*/ 359376 h 2984350"/>
              <a:gd name="connsiteX4" fmla="*/ 2835626 w 2937474"/>
              <a:gd name="connsiteY4" fmla="*/ 2112549 h 2984350"/>
              <a:gd name="connsiteX5" fmla="*/ 1272250 w 2937474"/>
              <a:gd name="connsiteY5" fmla="*/ 2957951 h 2984350"/>
              <a:gd name="connsiteX6" fmla="*/ 27222 w 2937474"/>
              <a:gd name="connsiteY6" fmla="*/ 1577456 h 2984350"/>
              <a:gd name="connsiteX0" fmla="*/ 27222 w 2937474"/>
              <a:gd name="connsiteY0" fmla="*/ 1624714 h 3031608"/>
              <a:gd name="connsiteX1" fmla="*/ 468921 w 2937474"/>
              <a:gd name="connsiteY1" fmla="*/ 460819 h 3031608"/>
              <a:gd name="connsiteX2" fmla="*/ 1428037 w 2937474"/>
              <a:gd name="connsiteY2" fmla="*/ 379 h 3031608"/>
              <a:gd name="connsiteX3" fmla="*/ 2649935 w 2937474"/>
              <a:gd name="connsiteY3" fmla="*/ 406634 h 3031608"/>
              <a:gd name="connsiteX4" fmla="*/ 2835626 w 2937474"/>
              <a:gd name="connsiteY4" fmla="*/ 2159807 h 3031608"/>
              <a:gd name="connsiteX5" fmla="*/ 1272250 w 2937474"/>
              <a:gd name="connsiteY5" fmla="*/ 3005209 h 3031608"/>
              <a:gd name="connsiteX6" fmla="*/ 27222 w 2937474"/>
              <a:gd name="connsiteY6" fmla="*/ 1624714 h 3031608"/>
              <a:gd name="connsiteX0" fmla="*/ 27222 w 3027730"/>
              <a:gd name="connsiteY0" fmla="*/ 1624714 h 3012474"/>
              <a:gd name="connsiteX1" fmla="*/ 468921 w 3027730"/>
              <a:gd name="connsiteY1" fmla="*/ 460819 h 3012474"/>
              <a:gd name="connsiteX2" fmla="*/ 1428037 w 3027730"/>
              <a:gd name="connsiteY2" fmla="*/ 379 h 3012474"/>
              <a:gd name="connsiteX3" fmla="*/ 2649935 w 3027730"/>
              <a:gd name="connsiteY3" fmla="*/ 406634 h 3012474"/>
              <a:gd name="connsiteX4" fmla="*/ 2950772 w 3027730"/>
              <a:gd name="connsiteY4" fmla="*/ 2092073 h 3012474"/>
              <a:gd name="connsiteX5" fmla="*/ 1272250 w 3027730"/>
              <a:gd name="connsiteY5" fmla="*/ 3005209 h 3012474"/>
              <a:gd name="connsiteX6" fmla="*/ 27222 w 3027730"/>
              <a:gd name="connsiteY6" fmla="*/ 1624714 h 3012474"/>
              <a:gd name="connsiteX0" fmla="*/ 27222 w 3027730"/>
              <a:gd name="connsiteY0" fmla="*/ 1624714 h 3018036"/>
              <a:gd name="connsiteX1" fmla="*/ 468921 w 3027730"/>
              <a:gd name="connsiteY1" fmla="*/ 460819 h 3018036"/>
              <a:gd name="connsiteX2" fmla="*/ 1428037 w 3027730"/>
              <a:gd name="connsiteY2" fmla="*/ 379 h 3018036"/>
              <a:gd name="connsiteX3" fmla="*/ 2649935 w 3027730"/>
              <a:gd name="connsiteY3" fmla="*/ 406634 h 3018036"/>
              <a:gd name="connsiteX4" fmla="*/ 2950772 w 3027730"/>
              <a:gd name="connsiteY4" fmla="*/ 2092073 h 3018036"/>
              <a:gd name="connsiteX5" fmla="*/ 1272250 w 3027730"/>
              <a:gd name="connsiteY5" fmla="*/ 3005209 h 3018036"/>
              <a:gd name="connsiteX6" fmla="*/ 27222 w 3027730"/>
              <a:gd name="connsiteY6" fmla="*/ 1624714 h 3018036"/>
              <a:gd name="connsiteX0" fmla="*/ 27222 w 3074585"/>
              <a:gd name="connsiteY0" fmla="*/ 1624714 h 3018036"/>
              <a:gd name="connsiteX1" fmla="*/ 468921 w 3074585"/>
              <a:gd name="connsiteY1" fmla="*/ 460819 h 3018036"/>
              <a:gd name="connsiteX2" fmla="*/ 1428037 w 3074585"/>
              <a:gd name="connsiteY2" fmla="*/ 379 h 3018036"/>
              <a:gd name="connsiteX3" fmla="*/ 2649935 w 3074585"/>
              <a:gd name="connsiteY3" fmla="*/ 406634 h 3018036"/>
              <a:gd name="connsiteX4" fmla="*/ 2950772 w 3074585"/>
              <a:gd name="connsiteY4" fmla="*/ 2092073 h 3018036"/>
              <a:gd name="connsiteX5" fmla="*/ 1272250 w 3074585"/>
              <a:gd name="connsiteY5" fmla="*/ 3005209 h 3018036"/>
              <a:gd name="connsiteX6" fmla="*/ 27222 w 3074585"/>
              <a:gd name="connsiteY6" fmla="*/ 1624714 h 3018036"/>
              <a:gd name="connsiteX0" fmla="*/ 11907 w 3059270"/>
              <a:gd name="connsiteY0" fmla="*/ 1624714 h 3018036"/>
              <a:gd name="connsiteX1" fmla="*/ 453606 w 3059270"/>
              <a:gd name="connsiteY1" fmla="*/ 460819 h 3018036"/>
              <a:gd name="connsiteX2" fmla="*/ 1412722 w 3059270"/>
              <a:gd name="connsiteY2" fmla="*/ 379 h 3018036"/>
              <a:gd name="connsiteX3" fmla="*/ 2634620 w 3059270"/>
              <a:gd name="connsiteY3" fmla="*/ 406634 h 3018036"/>
              <a:gd name="connsiteX4" fmla="*/ 2935457 w 3059270"/>
              <a:gd name="connsiteY4" fmla="*/ 2092073 h 3018036"/>
              <a:gd name="connsiteX5" fmla="*/ 1256935 w 3059270"/>
              <a:gd name="connsiteY5" fmla="*/ 3005209 h 3018036"/>
              <a:gd name="connsiteX6" fmla="*/ 11907 w 3059270"/>
              <a:gd name="connsiteY6" fmla="*/ 1624714 h 3018036"/>
              <a:gd name="connsiteX0" fmla="*/ 11907 w 2989465"/>
              <a:gd name="connsiteY0" fmla="*/ 1625144 h 3020612"/>
              <a:gd name="connsiteX1" fmla="*/ 453606 w 2989465"/>
              <a:gd name="connsiteY1" fmla="*/ 461249 h 3020612"/>
              <a:gd name="connsiteX2" fmla="*/ 1412722 w 2989465"/>
              <a:gd name="connsiteY2" fmla="*/ 809 h 3020612"/>
              <a:gd name="connsiteX3" fmla="*/ 2634620 w 2989465"/>
              <a:gd name="connsiteY3" fmla="*/ 407064 h 3020612"/>
              <a:gd name="connsiteX4" fmla="*/ 2852381 w 2989465"/>
              <a:gd name="connsiteY4" fmla="*/ 2118839 h 3020612"/>
              <a:gd name="connsiteX5" fmla="*/ 1256935 w 2989465"/>
              <a:gd name="connsiteY5" fmla="*/ 3005639 h 3020612"/>
              <a:gd name="connsiteX6" fmla="*/ 11907 w 2989465"/>
              <a:gd name="connsiteY6" fmla="*/ 1625144 h 3020612"/>
              <a:gd name="connsiteX0" fmla="*/ 11907 w 2987405"/>
              <a:gd name="connsiteY0" fmla="*/ 1624530 h 3019998"/>
              <a:gd name="connsiteX1" fmla="*/ 453606 w 2987405"/>
              <a:gd name="connsiteY1" fmla="*/ 460635 h 3019998"/>
              <a:gd name="connsiteX2" fmla="*/ 1412722 w 2987405"/>
              <a:gd name="connsiteY2" fmla="*/ 195 h 3019998"/>
              <a:gd name="connsiteX3" fmla="*/ 2625597 w 2987405"/>
              <a:gd name="connsiteY3" fmla="*/ 431717 h 3019998"/>
              <a:gd name="connsiteX4" fmla="*/ 2852381 w 2987405"/>
              <a:gd name="connsiteY4" fmla="*/ 2118225 h 3019998"/>
              <a:gd name="connsiteX5" fmla="*/ 1256935 w 2987405"/>
              <a:gd name="connsiteY5" fmla="*/ 3005025 h 3019998"/>
              <a:gd name="connsiteX6" fmla="*/ 11907 w 2987405"/>
              <a:gd name="connsiteY6" fmla="*/ 1624530 h 3019998"/>
              <a:gd name="connsiteX0" fmla="*/ 11907 w 3022164"/>
              <a:gd name="connsiteY0" fmla="*/ 1624548 h 3020016"/>
              <a:gd name="connsiteX1" fmla="*/ 453606 w 3022164"/>
              <a:gd name="connsiteY1" fmla="*/ 460653 h 3020016"/>
              <a:gd name="connsiteX2" fmla="*/ 1412722 w 3022164"/>
              <a:gd name="connsiteY2" fmla="*/ 213 h 3020016"/>
              <a:gd name="connsiteX3" fmla="*/ 2625597 w 3022164"/>
              <a:gd name="connsiteY3" fmla="*/ 431735 h 3020016"/>
              <a:gd name="connsiteX4" fmla="*/ 2852381 w 3022164"/>
              <a:gd name="connsiteY4" fmla="*/ 2118243 h 3020016"/>
              <a:gd name="connsiteX5" fmla="*/ 1256935 w 3022164"/>
              <a:gd name="connsiteY5" fmla="*/ 3005043 h 3020016"/>
              <a:gd name="connsiteX6" fmla="*/ 11907 w 3022164"/>
              <a:gd name="connsiteY6" fmla="*/ 1624548 h 302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22164" h="3020016">
                <a:moveTo>
                  <a:pt x="11907" y="1624548"/>
                </a:moveTo>
                <a:cubicBezTo>
                  <a:pt x="-67795" y="983736"/>
                  <a:pt x="272066" y="723473"/>
                  <a:pt x="453606" y="460653"/>
                </a:cubicBezTo>
                <a:cubicBezTo>
                  <a:pt x="635146" y="197833"/>
                  <a:pt x="1050724" y="5033"/>
                  <a:pt x="1412722" y="213"/>
                </a:cubicBezTo>
                <a:cubicBezTo>
                  <a:pt x="1774720" y="-4607"/>
                  <a:pt x="2233367" y="70533"/>
                  <a:pt x="2625597" y="431735"/>
                </a:cubicBezTo>
                <a:cubicBezTo>
                  <a:pt x="3017827" y="792937"/>
                  <a:pt x="3166661" y="1515813"/>
                  <a:pt x="2852381" y="2118243"/>
                </a:cubicBezTo>
                <a:cubicBezTo>
                  <a:pt x="2409407" y="2835819"/>
                  <a:pt x="1730347" y="3087325"/>
                  <a:pt x="1256935" y="3005043"/>
                </a:cubicBezTo>
                <a:cubicBezTo>
                  <a:pt x="783523" y="2922761"/>
                  <a:pt x="91609" y="2265360"/>
                  <a:pt x="11907" y="162454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8DAAFBF-DC90-5F6C-AAB9-097697784A5C}"/>
              </a:ext>
            </a:extLst>
          </p:cNvPr>
          <p:cNvSpPr/>
          <p:nvPr/>
        </p:nvSpPr>
        <p:spPr>
          <a:xfrm rot="10281995">
            <a:off x="845326" y="4699820"/>
            <a:ext cx="1591046" cy="1484162"/>
          </a:xfrm>
          <a:custGeom>
            <a:avLst/>
            <a:gdLst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96094 w 3429855"/>
              <a:gd name="connsiteY2" fmla="*/ 1904172 h 1967436"/>
              <a:gd name="connsiteX3" fmla="*/ 30923 w 3429855"/>
              <a:gd name="connsiteY3" fmla="*/ 873691 h 1967436"/>
              <a:gd name="connsiteX4" fmla="*/ 12232 w 3429855"/>
              <a:gd name="connsiteY4" fmla="*/ 0 h 1967436"/>
              <a:gd name="connsiteX5" fmla="*/ 3416309 w 3429855"/>
              <a:gd name="connsiteY5" fmla="*/ 4176 h 1967436"/>
              <a:gd name="connsiteX6" fmla="*/ 3410360 w 3429855"/>
              <a:gd name="connsiteY6" fmla="*/ 1246580 h 1967436"/>
              <a:gd name="connsiteX7" fmla="*/ 3389093 w 3429855"/>
              <a:gd name="connsiteY7" fmla="*/ 1921570 h 1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855" h="1967436">
                <a:moveTo>
                  <a:pt x="3383099" y="1967436"/>
                </a:moveTo>
                <a:lnTo>
                  <a:pt x="103200" y="1967436"/>
                </a:lnTo>
                <a:lnTo>
                  <a:pt x="96094" y="1904172"/>
                </a:lnTo>
                <a:cubicBezTo>
                  <a:pt x="59860" y="1517992"/>
                  <a:pt x="52689" y="1111230"/>
                  <a:pt x="30923" y="873691"/>
                </a:cubicBezTo>
                <a:cubicBezTo>
                  <a:pt x="8050" y="534740"/>
                  <a:pt x="-14733" y="250973"/>
                  <a:pt x="12232" y="0"/>
                </a:cubicBezTo>
                <a:lnTo>
                  <a:pt x="3416309" y="4176"/>
                </a:lnTo>
                <a:cubicBezTo>
                  <a:pt x="3456320" y="24310"/>
                  <a:pt x="3393264" y="897693"/>
                  <a:pt x="3410360" y="1246580"/>
                </a:cubicBezTo>
                <a:cubicBezTo>
                  <a:pt x="3415471" y="1465705"/>
                  <a:pt x="3409967" y="1696133"/>
                  <a:pt x="3389093" y="192157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39184" y="4313628"/>
            <a:ext cx="6129845" cy="532474"/>
          </a:xfrm>
        </p:spPr>
        <p:txBody>
          <a:bodyPr anchor="ctr">
            <a:normAutofit/>
          </a:bodyPr>
          <a:lstStyle>
            <a:lvl1pPr algn="ctr">
              <a:defRPr sz="1400" b="0" cap="all" spc="1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524145" y="1449238"/>
            <a:ext cx="7159923" cy="260070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00584" algn="ctr">
              <a:lnSpc>
                <a:spcPct val="55000"/>
              </a:lnSpc>
              <a:buNone/>
              <a:defRPr sz="6600" b="1">
                <a:solidFill>
                  <a:schemeClr val="tx2"/>
                </a:solidFill>
                <a:latin typeface="+mj-lt"/>
              </a:defRPr>
            </a:lvl1pPr>
            <a:lvl2pPr algn="ctr">
              <a:lnSpc>
                <a:spcPct val="55000"/>
              </a:lnSpc>
              <a:buNone/>
              <a:defRPr sz="6600" b="1">
                <a:solidFill>
                  <a:schemeClr val="bg2"/>
                </a:solidFill>
                <a:latin typeface="+mj-lt"/>
              </a:defRPr>
            </a:lvl2pPr>
            <a:lvl3pPr algn="ctr">
              <a:lnSpc>
                <a:spcPct val="55000"/>
              </a:lnSpc>
              <a:buNone/>
              <a:defRPr sz="6600" b="1">
                <a:solidFill>
                  <a:schemeClr val="bg2"/>
                </a:solidFill>
                <a:latin typeface="+mj-lt"/>
              </a:defRPr>
            </a:lvl3pPr>
            <a:lvl4pPr algn="ctr">
              <a:lnSpc>
                <a:spcPct val="55000"/>
              </a:lnSpc>
              <a:buNone/>
              <a:defRPr sz="6600" b="1">
                <a:solidFill>
                  <a:schemeClr val="bg2"/>
                </a:solidFill>
                <a:latin typeface="+mj-lt"/>
              </a:defRPr>
            </a:lvl4pPr>
            <a:lvl5pPr algn="ctr">
              <a:lnSpc>
                <a:spcPct val="55000"/>
              </a:lnSpc>
              <a:buNone/>
              <a:defRPr sz="6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FCD05DDD-048A-FF67-6EB6-E2206F4135CF}"/>
              </a:ext>
            </a:extLst>
          </p:cNvPr>
          <p:cNvGrpSpPr/>
          <p:nvPr/>
        </p:nvGrpSpPr>
        <p:grpSpPr>
          <a:xfrm flipH="1">
            <a:off x="1461243" y="5154219"/>
            <a:ext cx="606590" cy="398819"/>
            <a:chOff x="10056508" y="3520306"/>
            <a:chExt cx="713092" cy="468842"/>
          </a:xfrm>
        </p:grpSpPr>
        <p:sp>
          <p:nvSpPr>
            <p:cNvPr id="22" name="Freeform: Shape 11">
              <a:extLst>
                <a:ext uri="{FF2B5EF4-FFF2-40B4-BE49-F238E27FC236}">
                  <a16:creationId xmlns:a16="http://schemas.microsoft.com/office/drawing/2014/main" id="{BFC9C804-0470-89C4-A2E6-115DAFF78AE6}"/>
                </a:ext>
              </a:extLst>
            </p:cNvPr>
            <p:cNvSpPr/>
            <p:nvPr/>
          </p:nvSpPr>
          <p:spPr>
            <a:xfrm>
              <a:off x="10056508" y="3890827"/>
              <a:ext cx="713092" cy="98321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88AE716F-800E-C184-26A7-B496AFB40246}"/>
                </a:ext>
              </a:extLst>
            </p:cNvPr>
            <p:cNvSpPr/>
            <p:nvPr/>
          </p:nvSpPr>
          <p:spPr>
            <a:xfrm flipH="1">
              <a:off x="10435768" y="3520306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4" name="Freeform: Shape 13">
              <a:extLst>
                <a:ext uri="{FF2B5EF4-FFF2-40B4-BE49-F238E27FC236}">
                  <a16:creationId xmlns:a16="http://schemas.microsoft.com/office/drawing/2014/main" id="{2FC0FE7E-3BD2-4359-0E7D-193A51635F6A}"/>
                </a:ext>
              </a:extLst>
            </p:cNvPr>
            <p:cNvSpPr/>
            <p:nvPr/>
          </p:nvSpPr>
          <p:spPr>
            <a:xfrm flipH="1">
              <a:off x="10442217" y="3520306"/>
              <a:ext cx="150739" cy="133780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E14F209-768C-4962-524A-4A03C589345C}"/>
                </a:ext>
              </a:extLst>
            </p:cNvPr>
            <p:cNvSpPr/>
            <p:nvPr/>
          </p:nvSpPr>
          <p:spPr>
            <a:xfrm flipH="1">
              <a:off x="10108996" y="3520306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6" name="Freeform: Shape 15">
              <a:extLst>
                <a:ext uri="{FF2B5EF4-FFF2-40B4-BE49-F238E27FC236}">
                  <a16:creationId xmlns:a16="http://schemas.microsoft.com/office/drawing/2014/main" id="{44E55222-CFA2-18A0-9F4D-6A50A3AA72A6}"/>
                </a:ext>
              </a:extLst>
            </p:cNvPr>
            <p:cNvSpPr/>
            <p:nvPr/>
          </p:nvSpPr>
          <p:spPr>
            <a:xfrm flipH="1">
              <a:off x="10114155" y="3520306"/>
              <a:ext cx="150739" cy="133780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FA2A6B88-213F-17CB-9F0E-DD2ACE97A157}"/>
              </a:ext>
            </a:extLst>
          </p:cNvPr>
          <p:cNvGrpSpPr/>
          <p:nvPr/>
        </p:nvGrpSpPr>
        <p:grpSpPr>
          <a:xfrm>
            <a:off x="3028914" y="5877403"/>
            <a:ext cx="672886" cy="425423"/>
            <a:chOff x="1587643" y="384029"/>
            <a:chExt cx="672886" cy="4254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51F7737-6F9C-8F71-0041-23F0EEAD7753}"/>
                </a:ext>
              </a:extLst>
            </p:cNvPr>
            <p:cNvGrpSpPr/>
            <p:nvPr/>
          </p:nvGrpSpPr>
          <p:grpSpPr>
            <a:xfrm>
              <a:off x="1587643" y="384029"/>
              <a:ext cx="672886" cy="164624"/>
              <a:chOff x="8663598" y="4719110"/>
              <a:chExt cx="672886" cy="164624"/>
            </a:xfrm>
          </p:grpSpPr>
          <p:sp>
            <p:nvSpPr>
              <p:cNvPr id="14" name="Freeform: Shape 25">
                <a:extLst>
                  <a:ext uri="{FF2B5EF4-FFF2-40B4-BE49-F238E27FC236}">
                    <a16:creationId xmlns:a16="http://schemas.microsoft.com/office/drawing/2014/main" id="{E545FB0B-5129-AC93-9A43-A4ED9DE30950}"/>
                  </a:ext>
                </a:extLst>
              </p:cNvPr>
              <p:cNvSpPr/>
              <p:nvPr/>
            </p:nvSpPr>
            <p:spPr>
              <a:xfrm rot="5636109">
                <a:off x="9153364" y="4700613"/>
                <a:ext cx="139614" cy="226627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  <a:gd name="connsiteX0" fmla="*/ 0 w 202239"/>
                  <a:gd name="connsiteY0" fmla="*/ 6914 h 147499"/>
                  <a:gd name="connsiteX1" fmla="*/ 99248 w 202239"/>
                  <a:gd name="connsiteY1" fmla="*/ 147488 h 147499"/>
                  <a:gd name="connsiteX2" fmla="*/ 202239 w 202239"/>
                  <a:gd name="connsiteY2" fmla="*/ 0 h 147499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186642"/>
                  <a:gd name="connsiteY0" fmla="*/ 5652 h 147497"/>
                  <a:gd name="connsiteX1" fmla="*/ 83651 w 186642"/>
                  <a:gd name="connsiteY1" fmla="*/ 147488 h 147497"/>
                  <a:gd name="connsiteX2" fmla="*/ 186642 w 186642"/>
                  <a:gd name="connsiteY2" fmla="*/ 0 h 147497"/>
                  <a:gd name="connsiteX0" fmla="*/ 0 w 158137"/>
                  <a:gd name="connsiteY0" fmla="*/ 0 h 141842"/>
                  <a:gd name="connsiteX1" fmla="*/ 83651 w 158137"/>
                  <a:gd name="connsiteY1" fmla="*/ 141836 h 141842"/>
                  <a:gd name="connsiteX2" fmla="*/ 158137 w 158137"/>
                  <a:gd name="connsiteY2" fmla="*/ 4542 h 141842"/>
                  <a:gd name="connsiteX0" fmla="*/ 0 w 158137"/>
                  <a:gd name="connsiteY0" fmla="*/ 0 h 141868"/>
                  <a:gd name="connsiteX1" fmla="*/ 83651 w 158137"/>
                  <a:gd name="connsiteY1" fmla="*/ 141836 h 141868"/>
                  <a:gd name="connsiteX2" fmla="*/ 158137 w 158137"/>
                  <a:gd name="connsiteY2" fmla="*/ 4542 h 141868"/>
                  <a:gd name="connsiteX0" fmla="*/ 0 w 148087"/>
                  <a:gd name="connsiteY0" fmla="*/ 0 h 141840"/>
                  <a:gd name="connsiteX1" fmla="*/ 83651 w 148087"/>
                  <a:gd name="connsiteY1" fmla="*/ 141836 h 141840"/>
                  <a:gd name="connsiteX2" fmla="*/ 148087 w 148087"/>
                  <a:gd name="connsiteY2" fmla="*/ 3883 h 141840"/>
                  <a:gd name="connsiteX0" fmla="*/ 0 w 148087"/>
                  <a:gd name="connsiteY0" fmla="*/ 0 h 141841"/>
                  <a:gd name="connsiteX1" fmla="*/ 83651 w 148087"/>
                  <a:gd name="connsiteY1" fmla="*/ 141836 h 141841"/>
                  <a:gd name="connsiteX2" fmla="*/ 148087 w 148087"/>
                  <a:gd name="connsiteY2" fmla="*/ 3883 h 141841"/>
                  <a:gd name="connsiteX0" fmla="*/ 0 w 148087"/>
                  <a:gd name="connsiteY0" fmla="*/ 0 h 141836"/>
                  <a:gd name="connsiteX1" fmla="*/ 83651 w 148087"/>
                  <a:gd name="connsiteY1" fmla="*/ 141836 h 141836"/>
                  <a:gd name="connsiteX2" fmla="*/ 148087 w 148087"/>
                  <a:gd name="connsiteY2" fmla="*/ 3883 h 141836"/>
                  <a:gd name="connsiteX0" fmla="*/ 0 w 127644"/>
                  <a:gd name="connsiteY0" fmla="*/ 3287 h 145126"/>
                  <a:gd name="connsiteX1" fmla="*/ 83651 w 127644"/>
                  <a:gd name="connsiteY1" fmla="*/ 145123 h 145126"/>
                  <a:gd name="connsiteX2" fmla="*/ 127644 w 127644"/>
                  <a:gd name="connsiteY2" fmla="*/ 0 h 145126"/>
                  <a:gd name="connsiteX0" fmla="*/ 0 w 127644"/>
                  <a:gd name="connsiteY0" fmla="*/ 3287 h 145127"/>
                  <a:gd name="connsiteX1" fmla="*/ 83651 w 127644"/>
                  <a:gd name="connsiteY1" fmla="*/ 145123 h 145127"/>
                  <a:gd name="connsiteX2" fmla="*/ 127644 w 127644"/>
                  <a:gd name="connsiteY2" fmla="*/ 0 h 145127"/>
                  <a:gd name="connsiteX0" fmla="*/ 0 w 111281"/>
                  <a:gd name="connsiteY0" fmla="*/ 4905 h 146748"/>
                  <a:gd name="connsiteX1" fmla="*/ 83651 w 111281"/>
                  <a:gd name="connsiteY1" fmla="*/ 146741 h 146748"/>
                  <a:gd name="connsiteX2" fmla="*/ 111281 w 111281"/>
                  <a:gd name="connsiteY2" fmla="*/ 0 h 146748"/>
                  <a:gd name="connsiteX0" fmla="*/ 0 w 111281"/>
                  <a:gd name="connsiteY0" fmla="*/ 4905 h 146914"/>
                  <a:gd name="connsiteX1" fmla="*/ 83651 w 111281"/>
                  <a:gd name="connsiteY1" fmla="*/ 146741 h 146914"/>
                  <a:gd name="connsiteX2" fmla="*/ 111281 w 111281"/>
                  <a:gd name="connsiteY2" fmla="*/ 0 h 14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281" h="146914">
                    <a:moveTo>
                      <a:pt x="0" y="4905"/>
                    </a:moveTo>
                    <a:cubicBezTo>
                      <a:pt x="42748" y="79468"/>
                      <a:pt x="72320" y="142563"/>
                      <a:pt x="83651" y="146741"/>
                    </a:cubicBezTo>
                    <a:cubicBezTo>
                      <a:pt x="94982" y="150919"/>
                      <a:pt x="92190" y="78958"/>
                      <a:pt x="111281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Freeform: Shape 26">
                <a:extLst>
                  <a:ext uri="{FF2B5EF4-FFF2-40B4-BE49-F238E27FC236}">
                    <a16:creationId xmlns:a16="http://schemas.microsoft.com/office/drawing/2014/main" id="{304F99FC-8357-82E5-7832-AAD0D99FDC9D}"/>
                  </a:ext>
                </a:extLst>
              </p:cNvPr>
              <p:cNvSpPr/>
              <p:nvPr/>
            </p:nvSpPr>
            <p:spPr>
              <a:xfrm rot="17418376">
                <a:off x="8707105" y="4675603"/>
                <a:ext cx="139614" cy="226627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  <a:gd name="connsiteX0" fmla="*/ 0 w 202239"/>
                  <a:gd name="connsiteY0" fmla="*/ 6914 h 147499"/>
                  <a:gd name="connsiteX1" fmla="*/ 99248 w 202239"/>
                  <a:gd name="connsiteY1" fmla="*/ 147488 h 147499"/>
                  <a:gd name="connsiteX2" fmla="*/ 202239 w 202239"/>
                  <a:gd name="connsiteY2" fmla="*/ 0 h 147499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186642"/>
                  <a:gd name="connsiteY0" fmla="*/ 5652 h 147497"/>
                  <a:gd name="connsiteX1" fmla="*/ 83651 w 186642"/>
                  <a:gd name="connsiteY1" fmla="*/ 147488 h 147497"/>
                  <a:gd name="connsiteX2" fmla="*/ 186642 w 186642"/>
                  <a:gd name="connsiteY2" fmla="*/ 0 h 147497"/>
                  <a:gd name="connsiteX0" fmla="*/ 0 w 158137"/>
                  <a:gd name="connsiteY0" fmla="*/ 0 h 141842"/>
                  <a:gd name="connsiteX1" fmla="*/ 83651 w 158137"/>
                  <a:gd name="connsiteY1" fmla="*/ 141836 h 141842"/>
                  <a:gd name="connsiteX2" fmla="*/ 158137 w 158137"/>
                  <a:gd name="connsiteY2" fmla="*/ 4542 h 141842"/>
                  <a:gd name="connsiteX0" fmla="*/ 0 w 158137"/>
                  <a:gd name="connsiteY0" fmla="*/ 0 h 141868"/>
                  <a:gd name="connsiteX1" fmla="*/ 83651 w 158137"/>
                  <a:gd name="connsiteY1" fmla="*/ 141836 h 141868"/>
                  <a:gd name="connsiteX2" fmla="*/ 158137 w 158137"/>
                  <a:gd name="connsiteY2" fmla="*/ 4542 h 141868"/>
                  <a:gd name="connsiteX0" fmla="*/ 0 w 148087"/>
                  <a:gd name="connsiteY0" fmla="*/ 0 h 141840"/>
                  <a:gd name="connsiteX1" fmla="*/ 83651 w 148087"/>
                  <a:gd name="connsiteY1" fmla="*/ 141836 h 141840"/>
                  <a:gd name="connsiteX2" fmla="*/ 148087 w 148087"/>
                  <a:gd name="connsiteY2" fmla="*/ 3883 h 141840"/>
                  <a:gd name="connsiteX0" fmla="*/ 0 w 148087"/>
                  <a:gd name="connsiteY0" fmla="*/ 0 h 141841"/>
                  <a:gd name="connsiteX1" fmla="*/ 83651 w 148087"/>
                  <a:gd name="connsiteY1" fmla="*/ 141836 h 141841"/>
                  <a:gd name="connsiteX2" fmla="*/ 148087 w 148087"/>
                  <a:gd name="connsiteY2" fmla="*/ 3883 h 141841"/>
                  <a:gd name="connsiteX0" fmla="*/ 0 w 148087"/>
                  <a:gd name="connsiteY0" fmla="*/ 0 h 141836"/>
                  <a:gd name="connsiteX1" fmla="*/ 83651 w 148087"/>
                  <a:gd name="connsiteY1" fmla="*/ 141836 h 141836"/>
                  <a:gd name="connsiteX2" fmla="*/ 148087 w 148087"/>
                  <a:gd name="connsiteY2" fmla="*/ 3883 h 141836"/>
                  <a:gd name="connsiteX0" fmla="*/ 0 w 127644"/>
                  <a:gd name="connsiteY0" fmla="*/ 3287 h 145126"/>
                  <a:gd name="connsiteX1" fmla="*/ 83651 w 127644"/>
                  <a:gd name="connsiteY1" fmla="*/ 145123 h 145126"/>
                  <a:gd name="connsiteX2" fmla="*/ 127644 w 127644"/>
                  <a:gd name="connsiteY2" fmla="*/ 0 h 145126"/>
                  <a:gd name="connsiteX0" fmla="*/ 0 w 127644"/>
                  <a:gd name="connsiteY0" fmla="*/ 3287 h 145127"/>
                  <a:gd name="connsiteX1" fmla="*/ 83651 w 127644"/>
                  <a:gd name="connsiteY1" fmla="*/ 145123 h 145127"/>
                  <a:gd name="connsiteX2" fmla="*/ 127644 w 127644"/>
                  <a:gd name="connsiteY2" fmla="*/ 0 h 145127"/>
                  <a:gd name="connsiteX0" fmla="*/ 0 w 111281"/>
                  <a:gd name="connsiteY0" fmla="*/ 4905 h 146748"/>
                  <a:gd name="connsiteX1" fmla="*/ 83651 w 111281"/>
                  <a:gd name="connsiteY1" fmla="*/ 146741 h 146748"/>
                  <a:gd name="connsiteX2" fmla="*/ 111281 w 111281"/>
                  <a:gd name="connsiteY2" fmla="*/ 0 h 146748"/>
                  <a:gd name="connsiteX0" fmla="*/ 0 w 111281"/>
                  <a:gd name="connsiteY0" fmla="*/ 4905 h 146914"/>
                  <a:gd name="connsiteX1" fmla="*/ 83651 w 111281"/>
                  <a:gd name="connsiteY1" fmla="*/ 146741 h 146914"/>
                  <a:gd name="connsiteX2" fmla="*/ 111281 w 111281"/>
                  <a:gd name="connsiteY2" fmla="*/ 0 h 14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281" h="146914">
                    <a:moveTo>
                      <a:pt x="0" y="4905"/>
                    </a:moveTo>
                    <a:cubicBezTo>
                      <a:pt x="42748" y="79468"/>
                      <a:pt x="72320" y="142563"/>
                      <a:pt x="83651" y="146741"/>
                    </a:cubicBezTo>
                    <a:cubicBezTo>
                      <a:pt x="94982" y="150919"/>
                      <a:pt x="92190" y="78958"/>
                      <a:pt x="111281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6" name="Freeform: Shape 13">
              <a:extLst>
                <a:ext uri="{FF2B5EF4-FFF2-40B4-BE49-F238E27FC236}">
                  <a16:creationId xmlns:a16="http://schemas.microsoft.com/office/drawing/2014/main" id="{88066C6A-F0C9-2A74-7D59-7309FC630D98}"/>
                </a:ext>
              </a:extLst>
            </p:cNvPr>
            <p:cNvSpPr/>
            <p:nvPr/>
          </p:nvSpPr>
          <p:spPr>
            <a:xfrm rot="522784" flipH="1">
              <a:off x="1669377" y="716268"/>
              <a:ext cx="412854" cy="93184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1597686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4"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28">
            <a:extLst>
              <a:ext uri="{FF2B5EF4-FFF2-40B4-BE49-F238E27FC236}">
                <a16:creationId xmlns:a16="http://schemas.microsoft.com/office/drawing/2014/main" id="{03C5E189-8BF3-0B76-6232-C6D6FAAA2120}"/>
              </a:ext>
            </a:extLst>
          </p:cNvPr>
          <p:cNvSpPr/>
          <p:nvPr/>
        </p:nvSpPr>
        <p:spPr>
          <a:xfrm rot="1928485">
            <a:off x="9986315" y="5109220"/>
            <a:ext cx="1775804" cy="1766052"/>
          </a:xfrm>
          <a:custGeom>
            <a:avLst/>
            <a:gdLst>
              <a:gd name="connsiteX0" fmla="*/ 0 w 3153843"/>
              <a:gd name="connsiteY0" fmla="*/ 1576922 h 3153843"/>
              <a:gd name="connsiteX1" fmla="*/ 1576922 w 3153843"/>
              <a:gd name="connsiteY1" fmla="*/ 0 h 3153843"/>
              <a:gd name="connsiteX2" fmla="*/ 3153844 w 3153843"/>
              <a:gd name="connsiteY2" fmla="*/ 1576922 h 3153843"/>
              <a:gd name="connsiteX3" fmla="*/ 1576922 w 3153843"/>
              <a:gd name="connsiteY3" fmla="*/ 3153844 h 3153843"/>
              <a:gd name="connsiteX4" fmla="*/ 0 w 3153843"/>
              <a:gd name="connsiteY4" fmla="*/ 1576922 h 3153843"/>
              <a:gd name="connsiteX0" fmla="*/ 0 w 3207606"/>
              <a:gd name="connsiteY0" fmla="*/ 1617687 h 3194609"/>
              <a:gd name="connsiteX1" fmla="*/ 1576922 w 3207606"/>
              <a:gd name="connsiteY1" fmla="*/ 40765 h 3194609"/>
              <a:gd name="connsiteX2" fmla="*/ 2663353 w 3207606"/>
              <a:gd name="connsiteY2" fmla="*/ 562167 h 3194609"/>
              <a:gd name="connsiteX3" fmla="*/ 3153844 w 3207606"/>
              <a:gd name="connsiteY3" fmla="*/ 1617687 h 3194609"/>
              <a:gd name="connsiteX4" fmla="*/ 1576922 w 3207606"/>
              <a:gd name="connsiteY4" fmla="*/ 3194609 h 3194609"/>
              <a:gd name="connsiteX5" fmla="*/ 0 w 3207606"/>
              <a:gd name="connsiteY5" fmla="*/ 1617687 h 3194609"/>
              <a:gd name="connsiteX0" fmla="*/ 0 w 2981370"/>
              <a:gd name="connsiteY0" fmla="*/ 1617687 h 3199247"/>
              <a:gd name="connsiteX1" fmla="*/ 1576922 w 2981370"/>
              <a:gd name="connsiteY1" fmla="*/ 40765 h 3199247"/>
              <a:gd name="connsiteX2" fmla="*/ 2663353 w 2981370"/>
              <a:gd name="connsiteY2" fmla="*/ 562167 h 3199247"/>
              <a:gd name="connsiteX3" fmla="*/ 2889684 w 2981370"/>
              <a:gd name="connsiteY3" fmla="*/ 2051180 h 3199247"/>
              <a:gd name="connsiteX4" fmla="*/ 1576922 w 2981370"/>
              <a:gd name="connsiteY4" fmla="*/ 3194609 h 3199247"/>
              <a:gd name="connsiteX5" fmla="*/ 0 w 2981370"/>
              <a:gd name="connsiteY5" fmla="*/ 1617687 h 3199247"/>
              <a:gd name="connsiteX0" fmla="*/ 2007 w 2983377"/>
              <a:gd name="connsiteY0" fmla="*/ 1536728 h 3118288"/>
              <a:gd name="connsiteX1" fmla="*/ 1280902 w 2983377"/>
              <a:gd name="connsiteY1" fmla="*/ 47860 h 3118288"/>
              <a:gd name="connsiteX2" fmla="*/ 2665360 w 2983377"/>
              <a:gd name="connsiteY2" fmla="*/ 481208 h 3118288"/>
              <a:gd name="connsiteX3" fmla="*/ 2891691 w 2983377"/>
              <a:gd name="connsiteY3" fmla="*/ 1970221 h 3118288"/>
              <a:gd name="connsiteX4" fmla="*/ 1578929 w 2983377"/>
              <a:gd name="connsiteY4" fmla="*/ 3113650 h 3118288"/>
              <a:gd name="connsiteX5" fmla="*/ 2007 w 2983377"/>
              <a:gd name="connsiteY5" fmla="*/ 1536728 h 3118288"/>
              <a:gd name="connsiteX0" fmla="*/ 2084 w 2942814"/>
              <a:gd name="connsiteY0" fmla="*/ 1709547 h 3125828"/>
              <a:gd name="connsiteX1" fmla="*/ 1240339 w 2942814"/>
              <a:gd name="connsiteY1" fmla="*/ 58119 h 3125828"/>
              <a:gd name="connsiteX2" fmla="*/ 2624797 w 2942814"/>
              <a:gd name="connsiteY2" fmla="*/ 491467 h 3125828"/>
              <a:gd name="connsiteX3" fmla="*/ 2851128 w 2942814"/>
              <a:gd name="connsiteY3" fmla="*/ 1980480 h 3125828"/>
              <a:gd name="connsiteX4" fmla="*/ 1538366 w 2942814"/>
              <a:gd name="connsiteY4" fmla="*/ 3123909 h 3125828"/>
              <a:gd name="connsiteX5" fmla="*/ 2084 w 2942814"/>
              <a:gd name="connsiteY5" fmla="*/ 1709547 h 3125828"/>
              <a:gd name="connsiteX0" fmla="*/ 6378 w 2947108"/>
              <a:gd name="connsiteY0" fmla="*/ 1709547 h 3125828"/>
              <a:gd name="connsiteX1" fmla="*/ 1244633 w 2947108"/>
              <a:gd name="connsiteY1" fmla="*/ 58119 h 3125828"/>
              <a:gd name="connsiteX2" fmla="*/ 2629091 w 2947108"/>
              <a:gd name="connsiteY2" fmla="*/ 491467 h 3125828"/>
              <a:gd name="connsiteX3" fmla="*/ 2855422 w 2947108"/>
              <a:gd name="connsiteY3" fmla="*/ 1980480 h 3125828"/>
              <a:gd name="connsiteX4" fmla="*/ 1542660 w 2947108"/>
              <a:gd name="connsiteY4" fmla="*/ 3123909 h 3125828"/>
              <a:gd name="connsiteX5" fmla="*/ 6378 w 2947108"/>
              <a:gd name="connsiteY5" fmla="*/ 1709547 h 3125828"/>
              <a:gd name="connsiteX0" fmla="*/ 6378 w 2916630"/>
              <a:gd name="connsiteY0" fmla="*/ 1709547 h 3133639"/>
              <a:gd name="connsiteX1" fmla="*/ 1244633 w 2916630"/>
              <a:gd name="connsiteY1" fmla="*/ 58119 h 3133639"/>
              <a:gd name="connsiteX2" fmla="*/ 2629091 w 2916630"/>
              <a:gd name="connsiteY2" fmla="*/ 491467 h 3133639"/>
              <a:gd name="connsiteX3" fmla="*/ 2814782 w 2916630"/>
              <a:gd name="connsiteY3" fmla="*/ 2244640 h 3133639"/>
              <a:gd name="connsiteX4" fmla="*/ 1542660 w 2916630"/>
              <a:gd name="connsiteY4" fmla="*/ 3123909 h 3133639"/>
              <a:gd name="connsiteX5" fmla="*/ 6378 w 2916630"/>
              <a:gd name="connsiteY5" fmla="*/ 1709547 h 3133639"/>
              <a:gd name="connsiteX0" fmla="*/ 5313 w 2915565"/>
              <a:gd name="connsiteY0" fmla="*/ 1643876 h 3067968"/>
              <a:gd name="connsiteX1" fmla="*/ 1094555 w 2915565"/>
              <a:gd name="connsiteY1" fmla="*/ 66954 h 3067968"/>
              <a:gd name="connsiteX2" fmla="*/ 2628026 w 2915565"/>
              <a:gd name="connsiteY2" fmla="*/ 425796 h 3067968"/>
              <a:gd name="connsiteX3" fmla="*/ 2813717 w 2915565"/>
              <a:gd name="connsiteY3" fmla="*/ 2178969 h 3067968"/>
              <a:gd name="connsiteX4" fmla="*/ 1541595 w 2915565"/>
              <a:gd name="connsiteY4" fmla="*/ 3058238 h 3067968"/>
              <a:gd name="connsiteX5" fmla="*/ 5313 w 2915565"/>
              <a:gd name="connsiteY5" fmla="*/ 1643876 h 3067968"/>
              <a:gd name="connsiteX0" fmla="*/ 6134 w 2916386"/>
              <a:gd name="connsiteY0" fmla="*/ 1669190 h 3093282"/>
              <a:gd name="connsiteX1" fmla="*/ 1095376 w 2916386"/>
              <a:gd name="connsiteY1" fmla="*/ 92268 h 3093282"/>
              <a:gd name="connsiteX2" fmla="*/ 2628847 w 2916386"/>
              <a:gd name="connsiteY2" fmla="*/ 451110 h 3093282"/>
              <a:gd name="connsiteX3" fmla="*/ 2814538 w 2916386"/>
              <a:gd name="connsiteY3" fmla="*/ 2204283 h 3093282"/>
              <a:gd name="connsiteX4" fmla="*/ 1542416 w 2916386"/>
              <a:gd name="connsiteY4" fmla="*/ 3083552 h 3093282"/>
              <a:gd name="connsiteX5" fmla="*/ 6134 w 2916386"/>
              <a:gd name="connsiteY5" fmla="*/ 1669190 h 3093282"/>
              <a:gd name="connsiteX0" fmla="*/ 3430 w 2913682"/>
              <a:gd name="connsiteY0" fmla="*/ 1669190 h 3093282"/>
              <a:gd name="connsiteX1" fmla="*/ 1092672 w 2913682"/>
              <a:gd name="connsiteY1" fmla="*/ 92268 h 3093282"/>
              <a:gd name="connsiteX2" fmla="*/ 2626143 w 2913682"/>
              <a:gd name="connsiteY2" fmla="*/ 451110 h 3093282"/>
              <a:gd name="connsiteX3" fmla="*/ 2811834 w 2913682"/>
              <a:gd name="connsiteY3" fmla="*/ 2204283 h 3093282"/>
              <a:gd name="connsiteX4" fmla="*/ 1539712 w 2913682"/>
              <a:gd name="connsiteY4" fmla="*/ 3083552 h 3093282"/>
              <a:gd name="connsiteX5" fmla="*/ 3430 w 2913682"/>
              <a:gd name="connsiteY5" fmla="*/ 1669190 h 3093282"/>
              <a:gd name="connsiteX0" fmla="*/ 856 w 2911108"/>
              <a:gd name="connsiteY0" fmla="*/ 1669190 h 3059971"/>
              <a:gd name="connsiteX1" fmla="*/ 1090098 w 2911108"/>
              <a:gd name="connsiteY1" fmla="*/ 92268 h 3059971"/>
              <a:gd name="connsiteX2" fmla="*/ 2623569 w 2911108"/>
              <a:gd name="connsiteY2" fmla="*/ 451110 h 3059971"/>
              <a:gd name="connsiteX3" fmla="*/ 2809260 w 2911108"/>
              <a:gd name="connsiteY3" fmla="*/ 2204283 h 3059971"/>
              <a:gd name="connsiteX4" fmla="*/ 1245884 w 2911108"/>
              <a:gd name="connsiteY4" fmla="*/ 3049685 h 3059971"/>
              <a:gd name="connsiteX5" fmla="*/ 856 w 2911108"/>
              <a:gd name="connsiteY5" fmla="*/ 1669190 h 3059971"/>
              <a:gd name="connsiteX0" fmla="*/ 856 w 2911108"/>
              <a:gd name="connsiteY0" fmla="*/ 1669190 h 3076084"/>
              <a:gd name="connsiteX1" fmla="*/ 1090098 w 2911108"/>
              <a:gd name="connsiteY1" fmla="*/ 92268 h 3076084"/>
              <a:gd name="connsiteX2" fmla="*/ 2623569 w 2911108"/>
              <a:gd name="connsiteY2" fmla="*/ 451110 h 3076084"/>
              <a:gd name="connsiteX3" fmla="*/ 2809260 w 2911108"/>
              <a:gd name="connsiteY3" fmla="*/ 2204283 h 3076084"/>
              <a:gd name="connsiteX4" fmla="*/ 1245884 w 2911108"/>
              <a:gd name="connsiteY4" fmla="*/ 3049685 h 3076084"/>
              <a:gd name="connsiteX5" fmla="*/ 856 w 2911108"/>
              <a:gd name="connsiteY5" fmla="*/ 1669190 h 3076084"/>
              <a:gd name="connsiteX0" fmla="*/ 27222 w 2937474"/>
              <a:gd name="connsiteY0" fmla="*/ 1577456 h 2984350"/>
              <a:gd name="connsiteX1" fmla="*/ 468921 w 2937474"/>
              <a:gd name="connsiteY1" fmla="*/ 413561 h 2984350"/>
              <a:gd name="connsiteX2" fmla="*/ 1116464 w 2937474"/>
              <a:gd name="connsiteY2" fmla="*/ 534 h 2984350"/>
              <a:gd name="connsiteX3" fmla="*/ 2649935 w 2937474"/>
              <a:gd name="connsiteY3" fmla="*/ 359376 h 2984350"/>
              <a:gd name="connsiteX4" fmla="*/ 2835626 w 2937474"/>
              <a:gd name="connsiteY4" fmla="*/ 2112549 h 2984350"/>
              <a:gd name="connsiteX5" fmla="*/ 1272250 w 2937474"/>
              <a:gd name="connsiteY5" fmla="*/ 2957951 h 2984350"/>
              <a:gd name="connsiteX6" fmla="*/ 27222 w 2937474"/>
              <a:gd name="connsiteY6" fmla="*/ 1577456 h 2984350"/>
              <a:gd name="connsiteX0" fmla="*/ 27222 w 2937474"/>
              <a:gd name="connsiteY0" fmla="*/ 1624714 h 3031608"/>
              <a:gd name="connsiteX1" fmla="*/ 468921 w 2937474"/>
              <a:gd name="connsiteY1" fmla="*/ 460819 h 3031608"/>
              <a:gd name="connsiteX2" fmla="*/ 1428037 w 2937474"/>
              <a:gd name="connsiteY2" fmla="*/ 379 h 3031608"/>
              <a:gd name="connsiteX3" fmla="*/ 2649935 w 2937474"/>
              <a:gd name="connsiteY3" fmla="*/ 406634 h 3031608"/>
              <a:gd name="connsiteX4" fmla="*/ 2835626 w 2937474"/>
              <a:gd name="connsiteY4" fmla="*/ 2159807 h 3031608"/>
              <a:gd name="connsiteX5" fmla="*/ 1272250 w 2937474"/>
              <a:gd name="connsiteY5" fmla="*/ 3005209 h 3031608"/>
              <a:gd name="connsiteX6" fmla="*/ 27222 w 2937474"/>
              <a:gd name="connsiteY6" fmla="*/ 1624714 h 3031608"/>
              <a:gd name="connsiteX0" fmla="*/ 27222 w 3027730"/>
              <a:gd name="connsiteY0" fmla="*/ 1624714 h 3012474"/>
              <a:gd name="connsiteX1" fmla="*/ 468921 w 3027730"/>
              <a:gd name="connsiteY1" fmla="*/ 460819 h 3012474"/>
              <a:gd name="connsiteX2" fmla="*/ 1428037 w 3027730"/>
              <a:gd name="connsiteY2" fmla="*/ 379 h 3012474"/>
              <a:gd name="connsiteX3" fmla="*/ 2649935 w 3027730"/>
              <a:gd name="connsiteY3" fmla="*/ 406634 h 3012474"/>
              <a:gd name="connsiteX4" fmla="*/ 2950772 w 3027730"/>
              <a:gd name="connsiteY4" fmla="*/ 2092073 h 3012474"/>
              <a:gd name="connsiteX5" fmla="*/ 1272250 w 3027730"/>
              <a:gd name="connsiteY5" fmla="*/ 3005209 h 3012474"/>
              <a:gd name="connsiteX6" fmla="*/ 27222 w 3027730"/>
              <a:gd name="connsiteY6" fmla="*/ 1624714 h 3012474"/>
              <a:gd name="connsiteX0" fmla="*/ 27222 w 3027730"/>
              <a:gd name="connsiteY0" fmla="*/ 1624714 h 3018036"/>
              <a:gd name="connsiteX1" fmla="*/ 468921 w 3027730"/>
              <a:gd name="connsiteY1" fmla="*/ 460819 h 3018036"/>
              <a:gd name="connsiteX2" fmla="*/ 1428037 w 3027730"/>
              <a:gd name="connsiteY2" fmla="*/ 379 h 3018036"/>
              <a:gd name="connsiteX3" fmla="*/ 2649935 w 3027730"/>
              <a:gd name="connsiteY3" fmla="*/ 406634 h 3018036"/>
              <a:gd name="connsiteX4" fmla="*/ 2950772 w 3027730"/>
              <a:gd name="connsiteY4" fmla="*/ 2092073 h 3018036"/>
              <a:gd name="connsiteX5" fmla="*/ 1272250 w 3027730"/>
              <a:gd name="connsiteY5" fmla="*/ 3005209 h 3018036"/>
              <a:gd name="connsiteX6" fmla="*/ 27222 w 3027730"/>
              <a:gd name="connsiteY6" fmla="*/ 1624714 h 3018036"/>
              <a:gd name="connsiteX0" fmla="*/ 27222 w 3074585"/>
              <a:gd name="connsiteY0" fmla="*/ 1624714 h 3018036"/>
              <a:gd name="connsiteX1" fmla="*/ 468921 w 3074585"/>
              <a:gd name="connsiteY1" fmla="*/ 460819 h 3018036"/>
              <a:gd name="connsiteX2" fmla="*/ 1428037 w 3074585"/>
              <a:gd name="connsiteY2" fmla="*/ 379 h 3018036"/>
              <a:gd name="connsiteX3" fmla="*/ 2649935 w 3074585"/>
              <a:gd name="connsiteY3" fmla="*/ 406634 h 3018036"/>
              <a:gd name="connsiteX4" fmla="*/ 2950772 w 3074585"/>
              <a:gd name="connsiteY4" fmla="*/ 2092073 h 3018036"/>
              <a:gd name="connsiteX5" fmla="*/ 1272250 w 3074585"/>
              <a:gd name="connsiteY5" fmla="*/ 3005209 h 3018036"/>
              <a:gd name="connsiteX6" fmla="*/ 27222 w 3074585"/>
              <a:gd name="connsiteY6" fmla="*/ 1624714 h 3018036"/>
              <a:gd name="connsiteX0" fmla="*/ 11907 w 3059270"/>
              <a:gd name="connsiteY0" fmla="*/ 1624714 h 3018036"/>
              <a:gd name="connsiteX1" fmla="*/ 453606 w 3059270"/>
              <a:gd name="connsiteY1" fmla="*/ 460819 h 3018036"/>
              <a:gd name="connsiteX2" fmla="*/ 1412722 w 3059270"/>
              <a:gd name="connsiteY2" fmla="*/ 379 h 3018036"/>
              <a:gd name="connsiteX3" fmla="*/ 2634620 w 3059270"/>
              <a:gd name="connsiteY3" fmla="*/ 406634 h 3018036"/>
              <a:gd name="connsiteX4" fmla="*/ 2935457 w 3059270"/>
              <a:gd name="connsiteY4" fmla="*/ 2092073 h 3018036"/>
              <a:gd name="connsiteX5" fmla="*/ 1256935 w 3059270"/>
              <a:gd name="connsiteY5" fmla="*/ 3005209 h 3018036"/>
              <a:gd name="connsiteX6" fmla="*/ 11907 w 3059270"/>
              <a:gd name="connsiteY6" fmla="*/ 1624714 h 3018036"/>
              <a:gd name="connsiteX0" fmla="*/ 14518 w 3056258"/>
              <a:gd name="connsiteY0" fmla="*/ 1670159 h 3063481"/>
              <a:gd name="connsiteX1" fmla="*/ 456217 w 3056258"/>
              <a:gd name="connsiteY1" fmla="*/ 506264 h 3063481"/>
              <a:gd name="connsiteX2" fmla="*/ 1567103 w 3056258"/>
              <a:gd name="connsiteY2" fmla="*/ 530 h 3063481"/>
              <a:gd name="connsiteX3" fmla="*/ 2637231 w 3056258"/>
              <a:gd name="connsiteY3" fmla="*/ 452079 h 3063481"/>
              <a:gd name="connsiteX4" fmla="*/ 2938068 w 3056258"/>
              <a:gd name="connsiteY4" fmla="*/ 2137518 h 3063481"/>
              <a:gd name="connsiteX5" fmla="*/ 1259546 w 3056258"/>
              <a:gd name="connsiteY5" fmla="*/ 3050654 h 3063481"/>
              <a:gd name="connsiteX6" fmla="*/ 14518 w 3056258"/>
              <a:gd name="connsiteY6" fmla="*/ 1670159 h 3063481"/>
              <a:gd name="connsiteX0" fmla="*/ 14660 w 3055858"/>
              <a:gd name="connsiteY0" fmla="*/ 1653203 h 3046525"/>
              <a:gd name="connsiteX1" fmla="*/ 456359 w 3055858"/>
              <a:gd name="connsiteY1" fmla="*/ 489308 h 3046525"/>
              <a:gd name="connsiteX2" fmla="*/ 1587956 w 3055858"/>
              <a:gd name="connsiteY2" fmla="*/ 601 h 3046525"/>
              <a:gd name="connsiteX3" fmla="*/ 2637373 w 3055858"/>
              <a:gd name="connsiteY3" fmla="*/ 435123 h 3046525"/>
              <a:gd name="connsiteX4" fmla="*/ 2938210 w 3055858"/>
              <a:gd name="connsiteY4" fmla="*/ 2120562 h 3046525"/>
              <a:gd name="connsiteX5" fmla="*/ 1259688 w 3055858"/>
              <a:gd name="connsiteY5" fmla="*/ 3033698 h 3046525"/>
              <a:gd name="connsiteX6" fmla="*/ 14660 w 3055858"/>
              <a:gd name="connsiteY6" fmla="*/ 1653203 h 3046525"/>
              <a:gd name="connsiteX0" fmla="*/ 14660 w 3062539"/>
              <a:gd name="connsiteY0" fmla="*/ 1652604 h 3045926"/>
              <a:gd name="connsiteX1" fmla="*/ 456359 w 3062539"/>
              <a:gd name="connsiteY1" fmla="*/ 488709 h 3045926"/>
              <a:gd name="connsiteX2" fmla="*/ 1587956 w 3062539"/>
              <a:gd name="connsiteY2" fmla="*/ 2 h 3045926"/>
              <a:gd name="connsiteX3" fmla="*/ 2673458 w 3062539"/>
              <a:gd name="connsiteY3" fmla="*/ 491957 h 3045926"/>
              <a:gd name="connsiteX4" fmla="*/ 2938210 w 3062539"/>
              <a:gd name="connsiteY4" fmla="*/ 2119963 h 3045926"/>
              <a:gd name="connsiteX5" fmla="*/ 1259688 w 3062539"/>
              <a:gd name="connsiteY5" fmla="*/ 3033099 h 3045926"/>
              <a:gd name="connsiteX6" fmla="*/ 14660 w 3062539"/>
              <a:gd name="connsiteY6" fmla="*/ 1652604 h 3045926"/>
              <a:gd name="connsiteX0" fmla="*/ 17086 w 3007345"/>
              <a:gd name="connsiteY0" fmla="*/ 1696501 h 3044065"/>
              <a:gd name="connsiteX1" fmla="*/ 401165 w 3007345"/>
              <a:gd name="connsiteY1" fmla="*/ 488709 h 3044065"/>
              <a:gd name="connsiteX2" fmla="*/ 1532762 w 3007345"/>
              <a:gd name="connsiteY2" fmla="*/ 2 h 3044065"/>
              <a:gd name="connsiteX3" fmla="*/ 2618264 w 3007345"/>
              <a:gd name="connsiteY3" fmla="*/ 491957 h 3044065"/>
              <a:gd name="connsiteX4" fmla="*/ 2883016 w 3007345"/>
              <a:gd name="connsiteY4" fmla="*/ 2119963 h 3044065"/>
              <a:gd name="connsiteX5" fmla="*/ 1204494 w 3007345"/>
              <a:gd name="connsiteY5" fmla="*/ 3033099 h 3044065"/>
              <a:gd name="connsiteX6" fmla="*/ 17086 w 3007345"/>
              <a:gd name="connsiteY6" fmla="*/ 1696501 h 3044065"/>
              <a:gd name="connsiteX0" fmla="*/ 32731 w 3022990"/>
              <a:gd name="connsiteY0" fmla="*/ 1696501 h 2979171"/>
              <a:gd name="connsiteX1" fmla="*/ 416810 w 3022990"/>
              <a:gd name="connsiteY1" fmla="*/ 488709 h 2979171"/>
              <a:gd name="connsiteX2" fmla="*/ 1548407 w 3022990"/>
              <a:gd name="connsiteY2" fmla="*/ 2 h 2979171"/>
              <a:gd name="connsiteX3" fmla="*/ 2633909 w 3022990"/>
              <a:gd name="connsiteY3" fmla="*/ 491957 h 2979171"/>
              <a:gd name="connsiteX4" fmla="*/ 2898661 w 3022990"/>
              <a:gd name="connsiteY4" fmla="*/ 2119963 h 2979171"/>
              <a:gd name="connsiteX5" fmla="*/ 1167856 w 3022990"/>
              <a:gd name="connsiteY5" fmla="*/ 2965821 h 2979171"/>
              <a:gd name="connsiteX6" fmla="*/ 32731 w 3022990"/>
              <a:gd name="connsiteY6" fmla="*/ 1696501 h 2979171"/>
              <a:gd name="connsiteX0" fmla="*/ 33843 w 3024102"/>
              <a:gd name="connsiteY0" fmla="*/ 1696501 h 2979171"/>
              <a:gd name="connsiteX1" fmla="*/ 417922 w 3024102"/>
              <a:gd name="connsiteY1" fmla="*/ 488709 h 2979171"/>
              <a:gd name="connsiteX2" fmla="*/ 1549519 w 3024102"/>
              <a:gd name="connsiteY2" fmla="*/ 2 h 2979171"/>
              <a:gd name="connsiteX3" fmla="*/ 2635021 w 3024102"/>
              <a:gd name="connsiteY3" fmla="*/ 491957 h 2979171"/>
              <a:gd name="connsiteX4" fmla="*/ 2899773 w 3024102"/>
              <a:gd name="connsiteY4" fmla="*/ 2119963 h 2979171"/>
              <a:gd name="connsiteX5" fmla="*/ 1168968 w 3024102"/>
              <a:gd name="connsiteY5" fmla="*/ 2965821 h 2979171"/>
              <a:gd name="connsiteX6" fmla="*/ 33843 w 3024102"/>
              <a:gd name="connsiteY6" fmla="*/ 1696501 h 2979171"/>
              <a:gd name="connsiteX0" fmla="*/ 33843 w 3024102"/>
              <a:gd name="connsiteY0" fmla="*/ 1696501 h 2996539"/>
              <a:gd name="connsiteX1" fmla="*/ 417922 w 3024102"/>
              <a:gd name="connsiteY1" fmla="*/ 488709 h 2996539"/>
              <a:gd name="connsiteX2" fmla="*/ 1549519 w 3024102"/>
              <a:gd name="connsiteY2" fmla="*/ 2 h 2996539"/>
              <a:gd name="connsiteX3" fmla="*/ 2635021 w 3024102"/>
              <a:gd name="connsiteY3" fmla="*/ 491957 h 2996539"/>
              <a:gd name="connsiteX4" fmla="*/ 2899773 w 3024102"/>
              <a:gd name="connsiteY4" fmla="*/ 2119963 h 2996539"/>
              <a:gd name="connsiteX5" fmla="*/ 1168968 w 3024102"/>
              <a:gd name="connsiteY5" fmla="*/ 2965821 h 2996539"/>
              <a:gd name="connsiteX6" fmla="*/ 33843 w 3024102"/>
              <a:gd name="connsiteY6" fmla="*/ 1696501 h 2996539"/>
              <a:gd name="connsiteX0" fmla="*/ 33843 w 2996635"/>
              <a:gd name="connsiteY0" fmla="*/ 1696501 h 2980176"/>
              <a:gd name="connsiteX1" fmla="*/ 417922 w 2996635"/>
              <a:gd name="connsiteY1" fmla="*/ 488709 h 2980176"/>
              <a:gd name="connsiteX2" fmla="*/ 1549519 w 2996635"/>
              <a:gd name="connsiteY2" fmla="*/ 2 h 2980176"/>
              <a:gd name="connsiteX3" fmla="*/ 2635021 w 2996635"/>
              <a:gd name="connsiteY3" fmla="*/ 491957 h 2980176"/>
              <a:gd name="connsiteX4" fmla="*/ 2866547 w 2996635"/>
              <a:gd name="connsiteY4" fmla="*/ 2130827 h 2980176"/>
              <a:gd name="connsiteX5" fmla="*/ 1168968 w 2996635"/>
              <a:gd name="connsiteY5" fmla="*/ 2965821 h 2980176"/>
              <a:gd name="connsiteX6" fmla="*/ 33843 w 2996635"/>
              <a:gd name="connsiteY6" fmla="*/ 1696501 h 2980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996635" h="2980176">
                <a:moveTo>
                  <a:pt x="33843" y="1696501"/>
                </a:moveTo>
                <a:cubicBezTo>
                  <a:pt x="-94379" y="1135372"/>
                  <a:pt x="165309" y="771459"/>
                  <a:pt x="417922" y="488709"/>
                </a:cubicBezTo>
                <a:cubicBezTo>
                  <a:pt x="670535" y="205959"/>
                  <a:pt x="1180003" y="-539"/>
                  <a:pt x="1549519" y="2"/>
                </a:cubicBezTo>
                <a:cubicBezTo>
                  <a:pt x="1919035" y="543"/>
                  <a:pt x="2415516" y="136819"/>
                  <a:pt x="2635021" y="491957"/>
                </a:cubicBezTo>
                <a:cubicBezTo>
                  <a:pt x="2854526" y="847095"/>
                  <a:pt x="3180827" y="1528397"/>
                  <a:pt x="2866547" y="2130827"/>
                </a:cubicBezTo>
                <a:cubicBezTo>
                  <a:pt x="2423573" y="2848403"/>
                  <a:pt x="1641085" y="3038209"/>
                  <a:pt x="1168968" y="2965821"/>
                </a:cubicBezTo>
                <a:cubicBezTo>
                  <a:pt x="696851" y="2893433"/>
                  <a:pt x="162065" y="2257630"/>
                  <a:pt x="33843" y="16965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777B119-10FB-D68E-C27A-EAC9E36B8099}"/>
              </a:ext>
            </a:extLst>
          </p:cNvPr>
          <p:cNvSpPr/>
          <p:nvPr/>
        </p:nvSpPr>
        <p:spPr>
          <a:xfrm rot="10608452">
            <a:off x="9188726" y="4070527"/>
            <a:ext cx="2133946" cy="1068970"/>
          </a:xfrm>
          <a:custGeom>
            <a:avLst/>
            <a:gdLst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96094 w 3429855"/>
              <a:gd name="connsiteY2" fmla="*/ 1904172 h 1967436"/>
              <a:gd name="connsiteX3" fmla="*/ 30923 w 3429855"/>
              <a:gd name="connsiteY3" fmla="*/ 873691 h 1967436"/>
              <a:gd name="connsiteX4" fmla="*/ 12232 w 3429855"/>
              <a:gd name="connsiteY4" fmla="*/ 0 h 1967436"/>
              <a:gd name="connsiteX5" fmla="*/ 3416309 w 3429855"/>
              <a:gd name="connsiteY5" fmla="*/ 4176 h 1967436"/>
              <a:gd name="connsiteX6" fmla="*/ 3410360 w 3429855"/>
              <a:gd name="connsiteY6" fmla="*/ 1246580 h 1967436"/>
              <a:gd name="connsiteX7" fmla="*/ 3389093 w 3429855"/>
              <a:gd name="connsiteY7" fmla="*/ 1921570 h 1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855" h="1967436">
                <a:moveTo>
                  <a:pt x="3383099" y="1967436"/>
                </a:moveTo>
                <a:lnTo>
                  <a:pt x="103200" y="1967436"/>
                </a:lnTo>
                <a:lnTo>
                  <a:pt x="96094" y="1904172"/>
                </a:lnTo>
                <a:cubicBezTo>
                  <a:pt x="59860" y="1517992"/>
                  <a:pt x="52689" y="1111230"/>
                  <a:pt x="30923" y="873691"/>
                </a:cubicBezTo>
                <a:cubicBezTo>
                  <a:pt x="8050" y="534740"/>
                  <a:pt x="-14733" y="250973"/>
                  <a:pt x="12232" y="0"/>
                </a:cubicBezTo>
                <a:lnTo>
                  <a:pt x="3416309" y="4176"/>
                </a:lnTo>
                <a:cubicBezTo>
                  <a:pt x="3456320" y="24310"/>
                  <a:pt x="3393264" y="897693"/>
                  <a:pt x="3410360" y="1246580"/>
                </a:cubicBezTo>
                <a:cubicBezTo>
                  <a:pt x="3415471" y="1465705"/>
                  <a:pt x="3409967" y="1696133"/>
                  <a:pt x="3389093" y="1921570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7FE217FE-694C-C374-070B-C1FB101265A5}"/>
              </a:ext>
            </a:extLst>
          </p:cNvPr>
          <p:cNvSpPr/>
          <p:nvPr/>
        </p:nvSpPr>
        <p:spPr>
          <a:xfrm rot="8519121">
            <a:off x="7784028" y="4988068"/>
            <a:ext cx="1793387" cy="1567266"/>
          </a:xfrm>
          <a:custGeom>
            <a:avLst/>
            <a:gdLst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08042 w 2817833"/>
              <a:gd name="connsiteY5" fmla="*/ 911500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92953 w 2817833"/>
              <a:gd name="connsiteY8" fmla="*/ 204944 h 1600519"/>
              <a:gd name="connsiteX9" fmla="*/ 2183359 w 2817833"/>
              <a:gd name="connsiteY9" fmla="*/ 31502 h 1600519"/>
              <a:gd name="connsiteX10" fmla="*/ 2765928 w 2817833"/>
              <a:gd name="connsiteY10" fmla="*/ 39976 h 1600519"/>
              <a:gd name="connsiteX11" fmla="*/ 2817322 w 2817833"/>
              <a:gd name="connsiteY11" fmla="*/ 400003 h 1600519"/>
              <a:gd name="connsiteX12" fmla="*/ 2642547 w 2817833"/>
              <a:gd name="connsiteY12" fmla="*/ 1081090 h 1600519"/>
              <a:gd name="connsiteX13" fmla="*/ 2050892 w 2817833"/>
              <a:gd name="connsiteY13" fmla="*/ 1546503 h 1600519"/>
              <a:gd name="connsiteX14" fmla="*/ 780577 w 2817833"/>
              <a:gd name="connsiteY14" fmla="*/ 1459967 h 1600519"/>
              <a:gd name="connsiteX15" fmla="*/ 641161 w 2817833"/>
              <a:gd name="connsiteY15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41161 w 2817833"/>
              <a:gd name="connsiteY0" fmla="*/ 1384045 h 1600519"/>
              <a:gd name="connsiteX1" fmla="*/ 12465 w 2817833"/>
              <a:gd name="connsiteY1" fmla="*/ 329793 h 1600519"/>
              <a:gd name="connsiteX2" fmla="*/ 17861 w 2817833"/>
              <a:gd name="connsiteY2" fmla="*/ 0 h 1600519"/>
              <a:gd name="connsiteX3" fmla="*/ 546837 w 2817833"/>
              <a:gd name="connsiteY3" fmla="*/ 7695 h 1600519"/>
              <a:gd name="connsiteX4" fmla="*/ 565269 w 2817833"/>
              <a:gd name="connsiteY4" fmla="*/ 150028 h 1600519"/>
              <a:gd name="connsiteX5" fmla="*/ 966951 w 2817833"/>
              <a:gd name="connsiteY5" fmla="*/ 828478 h 1600519"/>
              <a:gd name="connsiteX6" fmla="*/ 1823759 w 2817833"/>
              <a:gd name="connsiteY6" fmla="*/ 908503 h 1600519"/>
              <a:gd name="connsiteX7" fmla="*/ 2164581 w 2817833"/>
              <a:gd name="connsiteY7" fmla="*/ 563368 h 1600519"/>
              <a:gd name="connsiteX8" fmla="*/ 2183359 w 2817833"/>
              <a:gd name="connsiteY8" fmla="*/ 31502 h 1600519"/>
              <a:gd name="connsiteX9" fmla="*/ 2765928 w 2817833"/>
              <a:gd name="connsiteY9" fmla="*/ 39976 h 1600519"/>
              <a:gd name="connsiteX10" fmla="*/ 2817322 w 2817833"/>
              <a:gd name="connsiteY10" fmla="*/ 400003 h 1600519"/>
              <a:gd name="connsiteX11" fmla="*/ 2642547 w 2817833"/>
              <a:gd name="connsiteY11" fmla="*/ 1081090 h 1600519"/>
              <a:gd name="connsiteX12" fmla="*/ 2050892 w 2817833"/>
              <a:gd name="connsiteY12" fmla="*/ 1546503 h 1600519"/>
              <a:gd name="connsiteX13" fmla="*/ 780577 w 2817833"/>
              <a:gd name="connsiteY13" fmla="*/ 1459967 h 1600519"/>
              <a:gd name="connsiteX14" fmla="*/ 641161 w 2817833"/>
              <a:gd name="connsiteY14" fmla="*/ 1384045 h 1600519"/>
              <a:gd name="connsiteX0" fmla="*/ 692762 w 2869434"/>
              <a:gd name="connsiteY0" fmla="*/ 1376350 h 1592824"/>
              <a:gd name="connsiteX1" fmla="*/ 64066 w 2869434"/>
              <a:gd name="connsiteY1" fmla="*/ 322098 h 1592824"/>
              <a:gd name="connsiteX2" fmla="*/ 35636 w 2869434"/>
              <a:gd name="connsiteY2" fmla="*/ 34843 h 1592824"/>
              <a:gd name="connsiteX3" fmla="*/ 598438 w 2869434"/>
              <a:gd name="connsiteY3" fmla="*/ 0 h 1592824"/>
              <a:gd name="connsiteX4" fmla="*/ 616870 w 2869434"/>
              <a:gd name="connsiteY4" fmla="*/ 142333 h 1592824"/>
              <a:gd name="connsiteX5" fmla="*/ 1018552 w 2869434"/>
              <a:gd name="connsiteY5" fmla="*/ 820783 h 1592824"/>
              <a:gd name="connsiteX6" fmla="*/ 1875360 w 2869434"/>
              <a:gd name="connsiteY6" fmla="*/ 900808 h 1592824"/>
              <a:gd name="connsiteX7" fmla="*/ 2216182 w 2869434"/>
              <a:gd name="connsiteY7" fmla="*/ 555673 h 1592824"/>
              <a:gd name="connsiteX8" fmla="*/ 2234960 w 2869434"/>
              <a:gd name="connsiteY8" fmla="*/ 23807 h 1592824"/>
              <a:gd name="connsiteX9" fmla="*/ 2817529 w 2869434"/>
              <a:gd name="connsiteY9" fmla="*/ 32281 h 1592824"/>
              <a:gd name="connsiteX10" fmla="*/ 2868923 w 2869434"/>
              <a:gd name="connsiteY10" fmla="*/ 392308 h 1592824"/>
              <a:gd name="connsiteX11" fmla="*/ 2694148 w 2869434"/>
              <a:gd name="connsiteY11" fmla="*/ 1073395 h 1592824"/>
              <a:gd name="connsiteX12" fmla="*/ 2102493 w 2869434"/>
              <a:gd name="connsiteY12" fmla="*/ 1538808 h 1592824"/>
              <a:gd name="connsiteX13" fmla="*/ 832178 w 2869434"/>
              <a:gd name="connsiteY13" fmla="*/ 1452272 h 1592824"/>
              <a:gd name="connsiteX14" fmla="*/ 692762 w 2869434"/>
              <a:gd name="connsiteY14" fmla="*/ 1376350 h 1592824"/>
              <a:gd name="connsiteX0" fmla="*/ 676240 w 2852912"/>
              <a:gd name="connsiteY0" fmla="*/ 1376350 h 1592824"/>
              <a:gd name="connsiteX1" fmla="*/ 81309 w 2852912"/>
              <a:gd name="connsiteY1" fmla="*/ 436393 h 1592824"/>
              <a:gd name="connsiteX2" fmla="*/ 19114 w 2852912"/>
              <a:gd name="connsiteY2" fmla="*/ 34843 h 1592824"/>
              <a:gd name="connsiteX3" fmla="*/ 581916 w 2852912"/>
              <a:gd name="connsiteY3" fmla="*/ 0 h 1592824"/>
              <a:gd name="connsiteX4" fmla="*/ 600348 w 2852912"/>
              <a:gd name="connsiteY4" fmla="*/ 142333 h 1592824"/>
              <a:gd name="connsiteX5" fmla="*/ 1002030 w 2852912"/>
              <a:gd name="connsiteY5" fmla="*/ 820783 h 1592824"/>
              <a:gd name="connsiteX6" fmla="*/ 1858838 w 2852912"/>
              <a:gd name="connsiteY6" fmla="*/ 900808 h 1592824"/>
              <a:gd name="connsiteX7" fmla="*/ 2199660 w 2852912"/>
              <a:gd name="connsiteY7" fmla="*/ 555673 h 1592824"/>
              <a:gd name="connsiteX8" fmla="*/ 2218438 w 2852912"/>
              <a:gd name="connsiteY8" fmla="*/ 23807 h 1592824"/>
              <a:gd name="connsiteX9" fmla="*/ 2801007 w 2852912"/>
              <a:gd name="connsiteY9" fmla="*/ 32281 h 1592824"/>
              <a:gd name="connsiteX10" fmla="*/ 2852401 w 2852912"/>
              <a:gd name="connsiteY10" fmla="*/ 392308 h 1592824"/>
              <a:gd name="connsiteX11" fmla="*/ 2677626 w 2852912"/>
              <a:gd name="connsiteY11" fmla="*/ 1073395 h 1592824"/>
              <a:gd name="connsiteX12" fmla="*/ 2085971 w 2852912"/>
              <a:gd name="connsiteY12" fmla="*/ 1538808 h 1592824"/>
              <a:gd name="connsiteX13" fmla="*/ 815656 w 2852912"/>
              <a:gd name="connsiteY13" fmla="*/ 1452272 h 1592824"/>
              <a:gd name="connsiteX14" fmla="*/ 676240 w 2852912"/>
              <a:gd name="connsiteY14" fmla="*/ 1376350 h 1592824"/>
              <a:gd name="connsiteX0" fmla="*/ 665403 w 2842075"/>
              <a:gd name="connsiteY0" fmla="*/ 1376350 h 1592824"/>
              <a:gd name="connsiteX1" fmla="*/ 70472 w 2842075"/>
              <a:gd name="connsiteY1" fmla="*/ 436393 h 1592824"/>
              <a:gd name="connsiteX2" fmla="*/ 8277 w 2842075"/>
              <a:gd name="connsiteY2" fmla="*/ 34843 h 1592824"/>
              <a:gd name="connsiteX3" fmla="*/ 571079 w 2842075"/>
              <a:gd name="connsiteY3" fmla="*/ 0 h 1592824"/>
              <a:gd name="connsiteX4" fmla="*/ 589511 w 2842075"/>
              <a:gd name="connsiteY4" fmla="*/ 142333 h 1592824"/>
              <a:gd name="connsiteX5" fmla="*/ 991193 w 2842075"/>
              <a:gd name="connsiteY5" fmla="*/ 820783 h 1592824"/>
              <a:gd name="connsiteX6" fmla="*/ 1848001 w 2842075"/>
              <a:gd name="connsiteY6" fmla="*/ 900808 h 1592824"/>
              <a:gd name="connsiteX7" fmla="*/ 2188823 w 2842075"/>
              <a:gd name="connsiteY7" fmla="*/ 555673 h 1592824"/>
              <a:gd name="connsiteX8" fmla="*/ 2207601 w 2842075"/>
              <a:gd name="connsiteY8" fmla="*/ 23807 h 1592824"/>
              <a:gd name="connsiteX9" fmla="*/ 2790170 w 2842075"/>
              <a:gd name="connsiteY9" fmla="*/ 32281 h 1592824"/>
              <a:gd name="connsiteX10" fmla="*/ 2841564 w 2842075"/>
              <a:gd name="connsiteY10" fmla="*/ 392308 h 1592824"/>
              <a:gd name="connsiteX11" fmla="*/ 2666789 w 2842075"/>
              <a:gd name="connsiteY11" fmla="*/ 1073395 h 1592824"/>
              <a:gd name="connsiteX12" fmla="*/ 2075134 w 2842075"/>
              <a:gd name="connsiteY12" fmla="*/ 1538808 h 1592824"/>
              <a:gd name="connsiteX13" fmla="*/ 804819 w 2842075"/>
              <a:gd name="connsiteY13" fmla="*/ 1452272 h 1592824"/>
              <a:gd name="connsiteX14" fmla="*/ 665403 w 2842075"/>
              <a:gd name="connsiteY14" fmla="*/ 1376350 h 1592824"/>
              <a:gd name="connsiteX0" fmla="*/ 657126 w 2833798"/>
              <a:gd name="connsiteY0" fmla="*/ 1376350 h 1592824"/>
              <a:gd name="connsiteX1" fmla="*/ 62195 w 2833798"/>
              <a:gd name="connsiteY1" fmla="*/ 436393 h 1592824"/>
              <a:gd name="connsiteX2" fmla="*/ 0 w 2833798"/>
              <a:gd name="connsiteY2" fmla="*/ 34843 h 1592824"/>
              <a:gd name="connsiteX3" fmla="*/ 562802 w 2833798"/>
              <a:gd name="connsiteY3" fmla="*/ 0 h 1592824"/>
              <a:gd name="connsiteX4" fmla="*/ 581234 w 2833798"/>
              <a:gd name="connsiteY4" fmla="*/ 142333 h 1592824"/>
              <a:gd name="connsiteX5" fmla="*/ 982916 w 2833798"/>
              <a:gd name="connsiteY5" fmla="*/ 820783 h 1592824"/>
              <a:gd name="connsiteX6" fmla="*/ 1839724 w 2833798"/>
              <a:gd name="connsiteY6" fmla="*/ 900808 h 1592824"/>
              <a:gd name="connsiteX7" fmla="*/ 2180546 w 2833798"/>
              <a:gd name="connsiteY7" fmla="*/ 555673 h 1592824"/>
              <a:gd name="connsiteX8" fmla="*/ 2199324 w 2833798"/>
              <a:gd name="connsiteY8" fmla="*/ 23807 h 1592824"/>
              <a:gd name="connsiteX9" fmla="*/ 2781893 w 2833798"/>
              <a:gd name="connsiteY9" fmla="*/ 32281 h 1592824"/>
              <a:gd name="connsiteX10" fmla="*/ 2833287 w 2833798"/>
              <a:gd name="connsiteY10" fmla="*/ 392308 h 1592824"/>
              <a:gd name="connsiteX11" fmla="*/ 2658512 w 2833798"/>
              <a:gd name="connsiteY11" fmla="*/ 1073395 h 1592824"/>
              <a:gd name="connsiteX12" fmla="*/ 2066857 w 2833798"/>
              <a:gd name="connsiteY12" fmla="*/ 1538808 h 1592824"/>
              <a:gd name="connsiteX13" fmla="*/ 796542 w 2833798"/>
              <a:gd name="connsiteY13" fmla="*/ 1452272 h 1592824"/>
              <a:gd name="connsiteX14" fmla="*/ 657126 w 2833798"/>
              <a:gd name="connsiteY14" fmla="*/ 1376350 h 1592824"/>
              <a:gd name="connsiteX0" fmla="*/ 654843 w 2831515"/>
              <a:gd name="connsiteY0" fmla="*/ 1376350 h 1592824"/>
              <a:gd name="connsiteX1" fmla="*/ 59912 w 2831515"/>
              <a:gd name="connsiteY1" fmla="*/ 436393 h 1592824"/>
              <a:gd name="connsiteX2" fmla="*/ 12356 w 2831515"/>
              <a:gd name="connsiteY2" fmla="*/ 77528 h 1592824"/>
              <a:gd name="connsiteX3" fmla="*/ 560519 w 2831515"/>
              <a:gd name="connsiteY3" fmla="*/ 0 h 1592824"/>
              <a:gd name="connsiteX4" fmla="*/ 578951 w 2831515"/>
              <a:gd name="connsiteY4" fmla="*/ 142333 h 1592824"/>
              <a:gd name="connsiteX5" fmla="*/ 980633 w 2831515"/>
              <a:gd name="connsiteY5" fmla="*/ 820783 h 1592824"/>
              <a:gd name="connsiteX6" fmla="*/ 1837441 w 2831515"/>
              <a:gd name="connsiteY6" fmla="*/ 900808 h 1592824"/>
              <a:gd name="connsiteX7" fmla="*/ 2178263 w 2831515"/>
              <a:gd name="connsiteY7" fmla="*/ 555673 h 1592824"/>
              <a:gd name="connsiteX8" fmla="*/ 2197041 w 2831515"/>
              <a:gd name="connsiteY8" fmla="*/ 23807 h 1592824"/>
              <a:gd name="connsiteX9" fmla="*/ 2779610 w 2831515"/>
              <a:gd name="connsiteY9" fmla="*/ 32281 h 1592824"/>
              <a:gd name="connsiteX10" fmla="*/ 2831004 w 2831515"/>
              <a:gd name="connsiteY10" fmla="*/ 392308 h 1592824"/>
              <a:gd name="connsiteX11" fmla="*/ 2656229 w 2831515"/>
              <a:gd name="connsiteY11" fmla="*/ 1073395 h 1592824"/>
              <a:gd name="connsiteX12" fmla="*/ 2064574 w 2831515"/>
              <a:gd name="connsiteY12" fmla="*/ 1538808 h 1592824"/>
              <a:gd name="connsiteX13" fmla="*/ 794259 w 2831515"/>
              <a:gd name="connsiteY13" fmla="*/ 1452272 h 1592824"/>
              <a:gd name="connsiteX14" fmla="*/ 654843 w 2831515"/>
              <a:gd name="connsiteY14" fmla="*/ 1376350 h 1592824"/>
              <a:gd name="connsiteX0" fmla="*/ 669683 w 2846355"/>
              <a:gd name="connsiteY0" fmla="*/ 1376350 h 1592824"/>
              <a:gd name="connsiteX1" fmla="*/ 74752 w 2846355"/>
              <a:gd name="connsiteY1" fmla="*/ 436393 h 1592824"/>
              <a:gd name="connsiteX2" fmla="*/ 969 w 2846355"/>
              <a:gd name="connsiteY2" fmla="*/ 83689 h 1592824"/>
              <a:gd name="connsiteX3" fmla="*/ 575359 w 2846355"/>
              <a:gd name="connsiteY3" fmla="*/ 0 h 1592824"/>
              <a:gd name="connsiteX4" fmla="*/ 593791 w 2846355"/>
              <a:gd name="connsiteY4" fmla="*/ 142333 h 1592824"/>
              <a:gd name="connsiteX5" fmla="*/ 995473 w 2846355"/>
              <a:gd name="connsiteY5" fmla="*/ 820783 h 1592824"/>
              <a:gd name="connsiteX6" fmla="*/ 1852281 w 2846355"/>
              <a:gd name="connsiteY6" fmla="*/ 900808 h 1592824"/>
              <a:gd name="connsiteX7" fmla="*/ 2193103 w 2846355"/>
              <a:gd name="connsiteY7" fmla="*/ 555673 h 1592824"/>
              <a:gd name="connsiteX8" fmla="*/ 2211881 w 2846355"/>
              <a:gd name="connsiteY8" fmla="*/ 23807 h 1592824"/>
              <a:gd name="connsiteX9" fmla="*/ 2794450 w 2846355"/>
              <a:gd name="connsiteY9" fmla="*/ 32281 h 1592824"/>
              <a:gd name="connsiteX10" fmla="*/ 2845844 w 2846355"/>
              <a:gd name="connsiteY10" fmla="*/ 392308 h 1592824"/>
              <a:gd name="connsiteX11" fmla="*/ 2671069 w 2846355"/>
              <a:gd name="connsiteY11" fmla="*/ 1073395 h 1592824"/>
              <a:gd name="connsiteX12" fmla="*/ 2079414 w 2846355"/>
              <a:gd name="connsiteY12" fmla="*/ 1538808 h 1592824"/>
              <a:gd name="connsiteX13" fmla="*/ 809099 w 2846355"/>
              <a:gd name="connsiteY13" fmla="*/ 1452272 h 1592824"/>
              <a:gd name="connsiteX14" fmla="*/ 669683 w 2846355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92134 w 2845386"/>
              <a:gd name="connsiteY7" fmla="*/ 555673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851312 w 2845386"/>
              <a:gd name="connsiteY6" fmla="*/ 900808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994504 w 2845386"/>
              <a:gd name="connsiteY5" fmla="*/ 820783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92824"/>
              <a:gd name="connsiteX1" fmla="*/ 116789 w 2845386"/>
              <a:gd name="connsiteY1" fmla="*/ 590029 h 1592824"/>
              <a:gd name="connsiteX2" fmla="*/ 0 w 2845386"/>
              <a:gd name="connsiteY2" fmla="*/ 83689 h 1592824"/>
              <a:gd name="connsiteX3" fmla="*/ 574390 w 2845386"/>
              <a:gd name="connsiteY3" fmla="*/ 0 h 1592824"/>
              <a:gd name="connsiteX4" fmla="*/ 592822 w 2845386"/>
              <a:gd name="connsiteY4" fmla="*/ 142333 h 1592824"/>
              <a:gd name="connsiteX5" fmla="*/ 1077920 w 2845386"/>
              <a:gd name="connsiteY5" fmla="*/ 764841 h 1592824"/>
              <a:gd name="connsiteX6" fmla="*/ 1791731 w 2845386"/>
              <a:gd name="connsiteY6" fmla="*/ 767945 h 1592824"/>
              <a:gd name="connsiteX7" fmla="*/ 2126592 w 2845386"/>
              <a:gd name="connsiteY7" fmla="*/ 478752 h 1592824"/>
              <a:gd name="connsiteX8" fmla="*/ 2210912 w 2845386"/>
              <a:gd name="connsiteY8" fmla="*/ 23807 h 1592824"/>
              <a:gd name="connsiteX9" fmla="*/ 2793481 w 2845386"/>
              <a:gd name="connsiteY9" fmla="*/ 32281 h 1592824"/>
              <a:gd name="connsiteX10" fmla="*/ 2844875 w 2845386"/>
              <a:gd name="connsiteY10" fmla="*/ 392308 h 1592824"/>
              <a:gd name="connsiteX11" fmla="*/ 2670100 w 2845386"/>
              <a:gd name="connsiteY11" fmla="*/ 1073395 h 1592824"/>
              <a:gd name="connsiteX12" fmla="*/ 2078445 w 2845386"/>
              <a:gd name="connsiteY12" fmla="*/ 1538808 h 1592824"/>
              <a:gd name="connsiteX13" fmla="*/ 808130 w 2845386"/>
              <a:gd name="connsiteY13" fmla="*/ 1452272 h 1592824"/>
              <a:gd name="connsiteX14" fmla="*/ 668714 w 2845386"/>
              <a:gd name="connsiteY14" fmla="*/ 1376350 h 1592824"/>
              <a:gd name="connsiteX0" fmla="*/ 668714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668714 w 2845386"/>
              <a:gd name="connsiteY13" fmla="*/ 1376350 h 1556992"/>
              <a:gd name="connsiteX0" fmla="*/ 746172 w 2845386"/>
              <a:gd name="connsiteY0" fmla="*/ 1376350 h 1556992"/>
              <a:gd name="connsiteX1" fmla="*/ 116789 w 2845386"/>
              <a:gd name="connsiteY1" fmla="*/ 590029 h 1556992"/>
              <a:gd name="connsiteX2" fmla="*/ 0 w 2845386"/>
              <a:gd name="connsiteY2" fmla="*/ 83689 h 1556992"/>
              <a:gd name="connsiteX3" fmla="*/ 574390 w 2845386"/>
              <a:gd name="connsiteY3" fmla="*/ 0 h 1556992"/>
              <a:gd name="connsiteX4" fmla="*/ 592822 w 2845386"/>
              <a:gd name="connsiteY4" fmla="*/ 142333 h 1556992"/>
              <a:gd name="connsiteX5" fmla="*/ 1077920 w 2845386"/>
              <a:gd name="connsiteY5" fmla="*/ 764841 h 1556992"/>
              <a:gd name="connsiteX6" fmla="*/ 1791731 w 2845386"/>
              <a:gd name="connsiteY6" fmla="*/ 767945 h 1556992"/>
              <a:gd name="connsiteX7" fmla="*/ 2126592 w 2845386"/>
              <a:gd name="connsiteY7" fmla="*/ 478752 h 1556992"/>
              <a:gd name="connsiteX8" fmla="*/ 2210912 w 2845386"/>
              <a:gd name="connsiteY8" fmla="*/ 23807 h 1556992"/>
              <a:gd name="connsiteX9" fmla="*/ 2793481 w 2845386"/>
              <a:gd name="connsiteY9" fmla="*/ 32281 h 1556992"/>
              <a:gd name="connsiteX10" fmla="*/ 2844875 w 2845386"/>
              <a:gd name="connsiteY10" fmla="*/ 392308 h 1556992"/>
              <a:gd name="connsiteX11" fmla="*/ 2670100 w 2845386"/>
              <a:gd name="connsiteY11" fmla="*/ 1073395 h 1556992"/>
              <a:gd name="connsiteX12" fmla="*/ 2078445 w 2845386"/>
              <a:gd name="connsiteY12" fmla="*/ 1538808 h 1556992"/>
              <a:gd name="connsiteX13" fmla="*/ 746172 w 2845386"/>
              <a:gd name="connsiteY13" fmla="*/ 1376350 h 1556992"/>
              <a:gd name="connsiteX0" fmla="*/ 698505 w 2845386"/>
              <a:gd name="connsiteY0" fmla="*/ 1390335 h 1559226"/>
              <a:gd name="connsiteX1" fmla="*/ 116789 w 2845386"/>
              <a:gd name="connsiteY1" fmla="*/ 590029 h 1559226"/>
              <a:gd name="connsiteX2" fmla="*/ 0 w 2845386"/>
              <a:gd name="connsiteY2" fmla="*/ 83689 h 1559226"/>
              <a:gd name="connsiteX3" fmla="*/ 574390 w 2845386"/>
              <a:gd name="connsiteY3" fmla="*/ 0 h 1559226"/>
              <a:gd name="connsiteX4" fmla="*/ 592822 w 2845386"/>
              <a:gd name="connsiteY4" fmla="*/ 142333 h 1559226"/>
              <a:gd name="connsiteX5" fmla="*/ 1077920 w 2845386"/>
              <a:gd name="connsiteY5" fmla="*/ 764841 h 1559226"/>
              <a:gd name="connsiteX6" fmla="*/ 1791731 w 2845386"/>
              <a:gd name="connsiteY6" fmla="*/ 767945 h 1559226"/>
              <a:gd name="connsiteX7" fmla="*/ 2126592 w 2845386"/>
              <a:gd name="connsiteY7" fmla="*/ 478752 h 1559226"/>
              <a:gd name="connsiteX8" fmla="*/ 2210912 w 2845386"/>
              <a:gd name="connsiteY8" fmla="*/ 23807 h 1559226"/>
              <a:gd name="connsiteX9" fmla="*/ 2793481 w 2845386"/>
              <a:gd name="connsiteY9" fmla="*/ 32281 h 1559226"/>
              <a:gd name="connsiteX10" fmla="*/ 2844875 w 2845386"/>
              <a:gd name="connsiteY10" fmla="*/ 392308 h 1559226"/>
              <a:gd name="connsiteX11" fmla="*/ 2670100 w 2845386"/>
              <a:gd name="connsiteY11" fmla="*/ 1073395 h 1559226"/>
              <a:gd name="connsiteX12" fmla="*/ 2078445 w 2845386"/>
              <a:gd name="connsiteY12" fmla="*/ 1538808 h 1559226"/>
              <a:gd name="connsiteX13" fmla="*/ 698505 w 2845386"/>
              <a:gd name="connsiteY13" fmla="*/ 1390335 h 1559226"/>
              <a:gd name="connsiteX0" fmla="*/ 698505 w 2823415"/>
              <a:gd name="connsiteY0" fmla="*/ 1390335 h 1559226"/>
              <a:gd name="connsiteX1" fmla="*/ 116789 w 2823415"/>
              <a:gd name="connsiteY1" fmla="*/ 590029 h 1559226"/>
              <a:gd name="connsiteX2" fmla="*/ 0 w 2823415"/>
              <a:gd name="connsiteY2" fmla="*/ 83689 h 1559226"/>
              <a:gd name="connsiteX3" fmla="*/ 574390 w 2823415"/>
              <a:gd name="connsiteY3" fmla="*/ 0 h 1559226"/>
              <a:gd name="connsiteX4" fmla="*/ 592822 w 2823415"/>
              <a:gd name="connsiteY4" fmla="*/ 142333 h 1559226"/>
              <a:gd name="connsiteX5" fmla="*/ 1077920 w 2823415"/>
              <a:gd name="connsiteY5" fmla="*/ 764841 h 1559226"/>
              <a:gd name="connsiteX6" fmla="*/ 1791731 w 2823415"/>
              <a:gd name="connsiteY6" fmla="*/ 767945 h 1559226"/>
              <a:gd name="connsiteX7" fmla="*/ 2126592 w 2823415"/>
              <a:gd name="connsiteY7" fmla="*/ 478752 h 1559226"/>
              <a:gd name="connsiteX8" fmla="*/ 2210912 w 2823415"/>
              <a:gd name="connsiteY8" fmla="*/ 23807 h 1559226"/>
              <a:gd name="connsiteX9" fmla="*/ 2793481 w 2823415"/>
              <a:gd name="connsiteY9" fmla="*/ 32281 h 1559226"/>
              <a:gd name="connsiteX10" fmla="*/ 2670100 w 2823415"/>
              <a:gd name="connsiteY10" fmla="*/ 1073395 h 1559226"/>
              <a:gd name="connsiteX11" fmla="*/ 2078445 w 2823415"/>
              <a:gd name="connsiteY11" fmla="*/ 1538808 h 1559226"/>
              <a:gd name="connsiteX12" fmla="*/ 698505 w 2823415"/>
              <a:gd name="connsiteY12" fmla="*/ 1390335 h 1559226"/>
              <a:gd name="connsiteX0" fmla="*/ 698505 w 2896498"/>
              <a:gd name="connsiteY0" fmla="*/ 1390335 h 1559226"/>
              <a:gd name="connsiteX1" fmla="*/ 116789 w 2896498"/>
              <a:gd name="connsiteY1" fmla="*/ 590029 h 1559226"/>
              <a:gd name="connsiteX2" fmla="*/ 0 w 2896498"/>
              <a:gd name="connsiteY2" fmla="*/ 83689 h 1559226"/>
              <a:gd name="connsiteX3" fmla="*/ 574390 w 2896498"/>
              <a:gd name="connsiteY3" fmla="*/ 0 h 1559226"/>
              <a:gd name="connsiteX4" fmla="*/ 592822 w 2896498"/>
              <a:gd name="connsiteY4" fmla="*/ 142333 h 1559226"/>
              <a:gd name="connsiteX5" fmla="*/ 1077920 w 2896498"/>
              <a:gd name="connsiteY5" fmla="*/ 764841 h 1559226"/>
              <a:gd name="connsiteX6" fmla="*/ 1791731 w 2896498"/>
              <a:gd name="connsiteY6" fmla="*/ 767945 h 1559226"/>
              <a:gd name="connsiteX7" fmla="*/ 2126592 w 2896498"/>
              <a:gd name="connsiteY7" fmla="*/ 478752 h 1559226"/>
              <a:gd name="connsiteX8" fmla="*/ 2210912 w 2896498"/>
              <a:gd name="connsiteY8" fmla="*/ 23807 h 1559226"/>
              <a:gd name="connsiteX9" fmla="*/ 2876897 w 2896498"/>
              <a:gd name="connsiteY9" fmla="*/ 39276 h 1559226"/>
              <a:gd name="connsiteX10" fmla="*/ 2670100 w 2896498"/>
              <a:gd name="connsiteY10" fmla="*/ 1073395 h 1559226"/>
              <a:gd name="connsiteX11" fmla="*/ 2078445 w 2896498"/>
              <a:gd name="connsiteY11" fmla="*/ 1538808 h 1559226"/>
              <a:gd name="connsiteX12" fmla="*/ 698505 w 2896498"/>
              <a:gd name="connsiteY12" fmla="*/ 1390335 h 1559226"/>
              <a:gd name="connsiteX0" fmla="*/ 698505 w 2876898"/>
              <a:gd name="connsiteY0" fmla="*/ 1390335 h 1559226"/>
              <a:gd name="connsiteX1" fmla="*/ 116789 w 2876898"/>
              <a:gd name="connsiteY1" fmla="*/ 590029 h 1559226"/>
              <a:gd name="connsiteX2" fmla="*/ 0 w 2876898"/>
              <a:gd name="connsiteY2" fmla="*/ 83689 h 1559226"/>
              <a:gd name="connsiteX3" fmla="*/ 574390 w 2876898"/>
              <a:gd name="connsiteY3" fmla="*/ 0 h 1559226"/>
              <a:gd name="connsiteX4" fmla="*/ 592822 w 2876898"/>
              <a:gd name="connsiteY4" fmla="*/ 142333 h 1559226"/>
              <a:gd name="connsiteX5" fmla="*/ 1077920 w 2876898"/>
              <a:gd name="connsiteY5" fmla="*/ 764841 h 1559226"/>
              <a:gd name="connsiteX6" fmla="*/ 1791731 w 2876898"/>
              <a:gd name="connsiteY6" fmla="*/ 767945 h 1559226"/>
              <a:gd name="connsiteX7" fmla="*/ 2126592 w 2876898"/>
              <a:gd name="connsiteY7" fmla="*/ 478752 h 1559226"/>
              <a:gd name="connsiteX8" fmla="*/ 2210912 w 2876898"/>
              <a:gd name="connsiteY8" fmla="*/ 23807 h 1559226"/>
              <a:gd name="connsiteX9" fmla="*/ 2876897 w 2876898"/>
              <a:gd name="connsiteY9" fmla="*/ 39276 h 1559226"/>
              <a:gd name="connsiteX10" fmla="*/ 2078445 w 2876898"/>
              <a:gd name="connsiteY10" fmla="*/ 1538808 h 1559226"/>
              <a:gd name="connsiteX11" fmla="*/ 698505 w 2876898"/>
              <a:gd name="connsiteY11" fmla="*/ 1390335 h 1559226"/>
              <a:gd name="connsiteX0" fmla="*/ 698505 w 2876897"/>
              <a:gd name="connsiteY0" fmla="*/ 1390335 h 1467132"/>
              <a:gd name="connsiteX1" fmla="*/ 116789 w 2876897"/>
              <a:gd name="connsiteY1" fmla="*/ 590029 h 1467132"/>
              <a:gd name="connsiteX2" fmla="*/ 0 w 2876897"/>
              <a:gd name="connsiteY2" fmla="*/ 83689 h 1467132"/>
              <a:gd name="connsiteX3" fmla="*/ 574390 w 2876897"/>
              <a:gd name="connsiteY3" fmla="*/ 0 h 1467132"/>
              <a:gd name="connsiteX4" fmla="*/ 592822 w 2876897"/>
              <a:gd name="connsiteY4" fmla="*/ 142333 h 1467132"/>
              <a:gd name="connsiteX5" fmla="*/ 1077920 w 2876897"/>
              <a:gd name="connsiteY5" fmla="*/ 764841 h 1467132"/>
              <a:gd name="connsiteX6" fmla="*/ 1791731 w 2876897"/>
              <a:gd name="connsiteY6" fmla="*/ 767945 h 1467132"/>
              <a:gd name="connsiteX7" fmla="*/ 2126592 w 2876897"/>
              <a:gd name="connsiteY7" fmla="*/ 478752 h 1467132"/>
              <a:gd name="connsiteX8" fmla="*/ 2210912 w 2876897"/>
              <a:gd name="connsiteY8" fmla="*/ 23807 h 1467132"/>
              <a:gd name="connsiteX9" fmla="*/ 2876897 w 2876897"/>
              <a:gd name="connsiteY9" fmla="*/ 39276 h 1467132"/>
              <a:gd name="connsiteX10" fmla="*/ 2018862 w 2876897"/>
              <a:gd name="connsiteY10" fmla="*/ 1370981 h 1467132"/>
              <a:gd name="connsiteX11" fmla="*/ 698505 w 2876897"/>
              <a:gd name="connsiteY11" fmla="*/ 1390335 h 1467132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481520"/>
              <a:gd name="connsiteX1" fmla="*/ 116789 w 2876897"/>
              <a:gd name="connsiteY1" fmla="*/ 590029 h 1481520"/>
              <a:gd name="connsiteX2" fmla="*/ 0 w 2876897"/>
              <a:gd name="connsiteY2" fmla="*/ 83689 h 1481520"/>
              <a:gd name="connsiteX3" fmla="*/ 574390 w 2876897"/>
              <a:gd name="connsiteY3" fmla="*/ 0 h 1481520"/>
              <a:gd name="connsiteX4" fmla="*/ 592822 w 2876897"/>
              <a:gd name="connsiteY4" fmla="*/ 142333 h 1481520"/>
              <a:gd name="connsiteX5" fmla="*/ 1077920 w 2876897"/>
              <a:gd name="connsiteY5" fmla="*/ 764841 h 1481520"/>
              <a:gd name="connsiteX6" fmla="*/ 1791731 w 2876897"/>
              <a:gd name="connsiteY6" fmla="*/ 767945 h 1481520"/>
              <a:gd name="connsiteX7" fmla="*/ 2126592 w 2876897"/>
              <a:gd name="connsiteY7" fmla="*/ 478752 h 1481520"/>
              <a:gd name="connsiteX8" fmla="*/ 2210912 w 2876897"/>
              <a:gd name="connsiteY8" fmla="*/ 23807 h 1481520"/>
              <a:gd name="connsiteX9" fmla="*/ 2876897 w 2876897"/>
              <a:gd name="connsiteY9" fmla="*/ 39276 h 1481520"/>
              <a:gd name="connsiteX10" fmla="*/ 2084403 w 2876897"/>
              <a:gd name="connsiteY10" fmla="*/ 1412939 h 1481520"/>
              <a:gd name="connsiteX11" fmla="*/ 698505 w 2876897"/>
              <a:gd name="connsiteY11" fmla="*/ 1390335 h 14815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116789 w 2876897"/>
              <a:gd name="connsiteY1" fmla="*/ 590029 h 1560220"/>
              <a:gd name="connsiteX2" fmla="*/ 0 w 2876897"/>
              <a:gd name="connsiteY2" fmla="*/ 83689 h 1560220"/>
              <a:gd name="connsiteX3" fmla="*/ 574390 w 2876897"/>
              <a:gd name="connsiteY3" fmla="*/ 0 h 1560220"/>
              <a:gd name="connsiteX4" fmla="*/ 592822 w 2876897"/>
              <a:gd name="connsiteY4" fmla="*/ 142333 h 1560220"/>
              <a:gd name="connsiteX5" fmla="*/ 1077920 w 2876897"/>
              <a:gd name="connsiteY5" fmla="*/ 764841 h 1560220"/>
              <a:gd name="connsiteX6" fmla="*/ 1791731 w 2876897"/>
              <a:gd name="connsiteY6" fmla="*/ 767945 h 1560220"/>
              <a:gd name="connsiteX7" fmla="*/ 2126592 w 2876897"/>
              <a:gd name="connsiteY7" fmla="*/ 478752 h 1560220"/>
              <a:gd name="connsiteX8" fmla="*/ 2210912 w 2876897"/>
              <a:gd name="connsiteY8" fmla="*/ 23807 h 1560220"/>
              <a:gd name="connsiteX9" fmla="*/ 2876897 w 2876897"/>
              <a:gd name="connsiteY9" fmla="*/ 39276 h 1560220"/>
              <a:gd name="connsiteX10" fmla="*/ 2084403 w 2876897"/>
              <a:gd name="connsiteY10" fmla="*/ 1412939 h 1560220"/>
              <a:gd name="connsiteX11" fmla="*/ 698505 w 2876897"/>
              <a:gd name="connsiteY11" fmla="*/ 1390335 h 1560220"/>
              <a:gd name="connsiteX0" fmla="*/ 698505 w 2876897"/>
              <a:gd name="connsiteY0" fmla="*/ 1390335 h 1560220"/>
              <a:gd name="connsiteX1" fmla="*/ 315627 w 2876897"/>
              <a:gd name="connsiteY1" fmla="*/ 1221230 h 1560220"/>
              <a:gd name="connsiteX2" fmla="*/ 116789 w 2876897"/>
              <a:gd name="connsiteY2" fmla="*/ 590029 h 1560220"/>
              <a:gd name="connsiteX3" fmla="*/ 0 w 2876897"/>
              <a:gd name="connsiteY3" fmla="*/ 83689 h 1560220"/>
              <a:gd name="connsiteX4" fmla="*/ 574390 w 2876897"/>
              <a:gd name="connsiteY4" fmla="*/ 0 h 1560220"/>
              <a:gd name="connsiteX5" fmla="*/ 592822 w 2876897"/>
              <a:gd name="connsiteY5" fmla="*/ 142333 h 1560220"/>
              <a:gd name="connsiteX6" fmla="*/ 1077920 w 2876897"/>
              <a:gd name="connsiteY6" fmla="*/ 764841 h 1560220"/>
              <a:gd name="connsiteX7" fmla="*/ 1791731 w 2876897"/>
              <a:gd name="connsiteY7" fmla="*/ 767945 h 1560220"/>
              <a:gd name="connsiteX8" fmla="*/ 2126592 w 2876897"/>
              <a:gd name="connsiteY8" fmla="*/ 478752 h 1560220"/>
              <a:gd name="connsiteX9" fmla="*/ 2210912 w 2876897"/>
              <a:gd name="connsiteY9" fmla="*/ 23807 h 1560220"/>
              <a:gd name="connsiteX10" fmla="*/ 2876897 w 2876897"/>
              <a:gd name="connsiteY10" fmla="*/ 39276 h 1560220"/>
              <a:gd name="connsiteX11" fmla="*/ 2084403 w 2876897"/>
              <a:gd name="connsiteY11" fmla="*/ 1412939 h 1560220"/>
              <a:gd name="connsiteX12" fmla="*/ 698505 w 2876897"/>
              <a:gd name="connsiteY12" fmla="*/ 1390335 h 1560220"/>
              <a:gd name="connsiteX0" fmla="*/ 698505 w 2890039"/>
              <a:gd name="connsiteY0" fmla="*/ 1390335 h 1517575"/>
              <a:gd name="connsiteX1" fmla="*/ 315627 w 2890039"/>
              <a:gd name="connsiteY1" fmla="*/ 1221230 h 1517575"/>
              <a:gd name="connsiteX2" fmla="*/ 116789 w 2890039"/>
              <a:gd name="connsiteY2" fmla="*/ 590029 h 1517575"/>
              <a:gd name="connsiteX3" fmla="*/ 0 w 2890039"/>
              <a:gd name="connsiteY3" fmla="*/ 83689 h 1517575"/>
              <a:gd name="connsiteX4" fmla="*/ 574390 w 2890039"/>
              <a:gd name="connsiteY4" fmla="*/ 0 h 1517575"/>
              <a:gd name="connsiteX5" fmla="*/ 592822 w 2890039"/>
              <a:gd name="connsiteY5" fmla="*/ 142333 h 1517575"/>
              <a:gd name="connsiteX6" fmla="*/ 1077920 w 2890039"/>
              <a:gd name="connsiteY6" fmla="*/ 764841 h 1517575"/>
              <a:gd name="connsiteX7" fmla="*/ 1791731 w 2890039"/>
              <a:gd name="connsiteY7" fmla="*/ 767945 h 1517575"/>
              <a:gd name="connsiteX8" fmla="*/ 2126592 w 2890039"/>
              <a:gd name="connsiteY8" fmla="*/ 478752 h 1517575"/>
              <a:gd name="connsiteX9" fmla="*/ 2210912 w 2890039"/>
              <a:gd name="connsiteY9" fmla="*/ 23807 h 1517575"/>
              <a:gd name="connsiteX10" fmla="*/ 2876897 w 2890039"/>
              <a:gd name="connsiteY10" fmla="*/ 39276 h 1517575"/>
              <a:gd name="connsiteX11" fmla="*/ 2427890 w 2890039"/>
              <a:gd name="connsiteY11" fmla="*/ 1336177 h 1517575"/>
              <a:gd name="connsiteX12" fmla="*/ 698505 w 2890039"/>
              <a:gd name="connsiteY12" fmla="*/ 1390335 h 1517575"/>
              <a:gd name="connsiteX0" fmla="*/ 721924 w 2890039"/>
              <a:gd name="connsiteY0" fmla="*/ 1441511 h 1546191"/>
              <a:gd name="connsiteX1" fmla="*/ 315627 w 2890039"/>
              <a:gd name="connsiteY1" fmla="*/ 1221230 h 1546191"/>
              <a:gd name="connsiteX2" fmla="*/ 116789 w 2890039"/>
              <a:gd name="connsiteY2" fmla="*/ 590029 h 1546191"/>
              <a:gd name="connsiteX3" fmla="*/ 0 w 2890039"/>
              <a:gd name="connsiteY3" fmla="*/ 83689 h 1546191"/>
              <a:gd name="connsiteX4" fmla="*/ 574390 w 2890039"/>
              <a:gd name="connsiteY4" fmla="*/ 0 h 1546191"/>
              <a:gd name="connsiteX5" fmla="*/ 592822 w 2890039"/>
              <a:gd name="connsiteY5" fmla="*/ 142333 h 1546191"/>
              <a:gd name="connsiteX6" fmla="*/ 1077920 w 2890039"/>
              <a:gd name="connsiteY6" fmla="*/ 764841 h 1546191"/>
              <a:gd name="connsiteX7" fmla="*/ 1791731 w 2890039"/>
              <a:gd name="connsiteY7" fmla="*/ 767945 h 1546191"/>
              <a:gd name="connsiteX8" fmla="*/ 2126592 w 2890039"/>
              <a:gd name="connsiteY8" fmla="*/ 478752 h 1546191"/>
              <a:gd name="connsiteX9" fmla="*/ 2210912 w 2890039"/>
              <a:gd name="connsiteY9" fmla="*/ 23807 h 1546191"/>
              <a:gd name="connsiteX10" fmla="*/ 2876897 w 2890039"/>
              <a:gd name="connsiteY10" fmla="*/ 39276 h 1546191"/>
              <a:gd name="connsiteX11" fmla="*/ 2427890 w 2890039"/>
              <a:gd name="connsiteY11" fmla="*/ 1336177 h 1546191"/>
              <a:gd name="connsiteX12" fmla="*/ 721924 w 2890039"/>
              <a:gd name="connsiteY12" fmla="*/ 1441511 h 1546191"/>
              <a:gd name="connsiteX0" fmla="*/ 721924 w 2890039"/>
              <a:gd name="connsiteY0" fmla="*/ 1441511 h 1520333"/>
              <a:gd name="connsiteX1" fmla="*/ 315627 w 2890039"/>
              <a:gd name="connsiteY1" fmla="*/ 1221230 h 1520333"/>
              <a:gd name="connsiteX2" fmla="*/ 116789 w 2890039"/>
              <a:gd name="connsiteY2" fmla="*/ 590029 h 1520333"/>
              <a:gd name="connsiteX3" fmla="*/ 0 w 2890039"/>
              <a:gd name="connsiteY3" fmla="*/ 83689 h 1520333"/>
              <a:gd name="connsiteX4" fmla="*/ 574390 w 2890039"/>
              <a:gd name="connsiteY4" fmla="*/ 0 h 1520333"/>
              <a:gd name="connsiteX5" fmla="*/ 592822 w 2890039"/>
              <a:gd name="connsiteY5" fmla="*/ 142333 h 1520333"/>
              <a:gd name="connsiteX6" fmla="*/ 1077920 w 2890039"/>
              <a:gd name="connsiteY6" fmla="*/ 764841 h 1520333"/>
              <a:gd name="connsiteX7" fmla="*/ 1791731 w 2890039"/>
              <a:gd name="connsiteY7" fmla="*/ 767945 h 1520333"/>
              <a:gd name="connsiteX8" fmla="*/ 2126592 w 2890039"/>
              <a:gd name="connsiteY8" fmla="*/ 478752 h 1520333"/>
              <a:gd name="connsiteX9" fmla="*/ 2210912 w 2890039"/>
              <a:gd name="connsiteY9" fmla="*/ 23807 h 1520333"/>
              <a:gd name="connsiteX10" fmla="*/ 2876897 w 2890039"/>
              <a:gd name="connsiteY10" fmla="*/ 39276 h 1520333"/>
              <a:gd name="connsiteX11" fmla="*/ 2427890 w 2890039"/>
              <a:gd name="connsiteY11" fmla="*/ 1336177 h 1520333"/>
              <a:gd name="connsiteX12" fmla="*/ 721924 w 2890039"/>
              <a:gd name="connsiteY12" fmla="*/ 1441511 h 1520333"/>
              <a:gd name="connsiteX0" fmla="*/ 721924 w 2887751"/>
              <a:gd name="connsiteY0" fmla="*/ 1441511 h 1534708"/>
              <a:gd name="connsiteX1" fmla="*/ 315627 w 2887751"/>
              <a:gd name="connsiteY1" fmla="*/ 1221230 h 1534708"/>
              <a:gd name="connsiteX2" fmla="*/ 116789 w 2887751"/>
              <a:gd name="connsiteY2" fmla="*/ 590029 h 1534708"/>
              <a:gd name="connsiteX3" fmla="*/ 0 w 2887751"/>
              <a:gd name="connsiteY3" fmla="*/ 83689 h 1534708"/>
              <a:gd name="connsiteX4" fmla="*/ 574390 w 2887751"/>
              <a:gd name="connsiteY4" fmla="*/ 0 h 1534708"/>
              <a:gd name="connsiteX5" fmla="*/ 592822 w 2887751"/>
              <a:gd name="connsiteY5" fmla="*/ 142333 h 1534708"/>
              <a:gd name="connsiteX6" fmla="*/ 1077920 w 2887751"/>
              <a:gd name="connsiteY6" fmla="*/ 764841 h 1534708"/>
              <a:gd name="connsiteX7" fmla="*/ 1791731 w 2887751"/>
              <a:gd name="connsiteY7" fmla="*/ 767945 h 1534708"/>
              <a:gd name="connsiteX8" fmla="*/ 2126592 w 2887751"/>
              <a:gd name="connsiteY8" fmla="*/ 478752 h 1534708"/>
              <a:gd name="connsiteX9" fmla="*/ 2210912 w 2887751"/>
              <a:gd name="connsiteY9" fmla="*/ 23807 h 1534708"/>
              <a:gd name="connsiteX10" fmla="*/ 2876897 w 2887751"/>
              <a:gd name="connsiteY10" fmla="*/ 39276 h 1534708"/>
              <a:gd name="connsiteX11" fmla="*/ 2420084 w 2887751"/>
              <a:gd name="connsiteY11" fmla="*/ 1366417 h 1534708"/>
              <a:gd name="connsiteX12" fmla="*/ 721924 w 2887751"/>
              <a:gd name="connsiteY12" fmla="*/ 1441511 h 1534708"/>
              <a:gd name="connsiteX0" fmla="*/ 870249 w 3036074"/>
              <a:gd name="connsiteY0" fmla="*/ 1502043 h 1595240"/>
              <a:gd name="connsiteX1" fmla="*/ 463952 w 3036074"/>
              <a:gd name="connsiteY1" fmla="*/ 1281762 h 1595240"/>
              <a:gd name="connsiteX2" fmla="*/ 265114 w 3036074"/>
              <a:gd name="connsiteY2" fmla="*/ 650561 h 1595240"/>
              <a:gd name="connsiteX3" fmla="*/ 0 w 3036074"/>
              <a:gd name="connsiteY3" fmla="*/ 0 h 1595240"/>
              <a:gd name="connsiteX4" fmla="*/ 722715 w 3036074"/>
              <a:gd name="connsiteY4" fmla="*/ 60532 h 1595240"/>
              <a:gd name="connsiteX5" fmla="*/ 741147 w 3036074"/>
              <a:gd name="connsiteY5" fmla="*/ 202865 h 1595240"/>
              <a:gd name="connsiteX6" fmla="*/ 1226245 w 3036074"/>
              <a:gd name="connsiteY6" fmla="*/ 825373 h 1595240"/>
              <a:gd name="connsiteX7" fmla="*/ 1940056 w 3036074"/>
              <a:gd name="connsiteY7" fmla="*/ 828477 h 1595240"/>
              <a:gd name="connsiteX8" fmla="*/ 2274917 w 3036074"/>
              <a:gd name="connsiteY8" fmla="*/ 539284 h 1595240"/>
              <a:gd name="connsiteX9" fmla="*/ 2359237 w 3036074"/>
              <a:gd name="connsiteY9" fmla="*/ 84339 h 1595240"/>
              <a:gd name="connsiteX10" fmla="*/ 3025222 w 3036074"/>
              <a:gd name="connsiteY10" fmla="*/ 99808 h 1595240"/>
              <a:gd name="connsiteX11" fmla="*/ 2568409 w 3036074"/>
              <a:gd name="connsiteY11" fmla="*/ 1426949 h 1595240"/>
              <a:gd name="connsiteX12" fmla="*/ 870249 w 3036074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722715 w 3036075"/>
              <a:gd name="connsiteY4" fmla="*/ 60532 h 1595240"/>
              <a:gd name="connsiteX5" fmla="*/ 741147 w 3036075"/>
              <a:gd name="connsiteY5" fmla="*/ 202865 h 1595240"/>
              <a:gd name="connsiteX6" fmla="*/ 1226245 w 3036075"/>
              <a:gd name="connsiteY6" fmla="*/ 825373 h 1595240"/>
              <a:gd name="connsiteX7" fmla="*/ 1940056 w 3036075"/>
              <a:gd name="connsiteY7" fmla="*/ 828477 h 1595240"/>
              <a:gd name="connsiteX8" fmla="*/ 2274917 w 3036075"/>
              <a:gd name="connsiteY8" fmla="*/ 539284 h 1595240"/>
              <a:gd name="connsiteX9" fmla="*/ 2359237 w 3036075"/>
              <a:gd name="connsiteY9" fmla="*/ 84339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722715 w 3036075"/>
              <a:gd name="connsiteY4" fmla="*/ 60532 h 1595240"/>
              <a:gd name="connsiteX5" fmla="*/ 741147 w 3036075"/>
              <a:gd name="connsiteY5" fmla="*/ 202865 h 1595240"/>
              <a:gd name="connsiteX6" fmla="*/ 1226245 w 3036075"/>
              <a:gd name="connsiteY6" fmla="*/ 825373 h 1595240"/>
              <a:gd name="connsiteX7" fmla="*/ 1982991 w 3036075"/>
              <a:gd name="connsiteY7" fmla="*/ 912219 h 1595240"/>
              <a:gd name="connsiteX8" fmla="*/ 2274917 w 3036075"/>
              <a:gd name="connsiteY8" fmla="*/ 539284 h 1595240"/>
              <a:gd name="connsiteX9" fmla="*/ 2359237 w 3036075"/>
              <a:gd name="connsiteY9" fmla="*/ 84339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722715 w 3036075"/>
              <a:gd name="connsiteY4" fmla="*/ 60532 h 1595240"/>
              <a:gd name="connsiteX5" fmla="*/ 741147 w 3036075"/>
              <a:gd name="connsiteY5" fmla="*/ 202865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274917 w 3036075"/>
              <a:gd name="connsiteY8" fmla="*/ 539284 h 1595240"/>
              <a:gd name="connsiteX9" fmla="*/ 2359237 w 3036075"/>
              <a:gd name="connsiteY9" fmla="*/ 84339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741147 w 3036075"/>
              <a:gd name="connsiteY5" fmla="*/ 202865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274917 w 3036075"/>
              <a:gd name="connsiteY8" fmla="*/ 539284 h 1595240"/>
              <a:gd name="connsiteX9" fmla="*/ 2359237 w 3036075"/>
              <a:gd name="connsiteY9" fmla="*/ 84339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274917 w 3036075"/>
              <a:gd name="connsiteY8" fmla="*/ 539284 h 1595240"/>
              <a:gd name="connsiteX9" fmla="*/ 2359237 w 3036075"/>
              <a:gd name="connsiteY9" fmla="*/ 84339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274917 w 3036075"/>
              <a:gd name="connsiteY8" fmla="*/ 539284 h 1595240"/>
              <a:gd name="connsiteX9" fmla="*/ 2082107 w 3036075"/>
              <a:gd name="connsiteY9" fmla="*/ 42468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138303 w 3036075"/>
              <a:gd name="connsiteY8" fmla="*/ 536958 h 1595240"/>
              <a:gd name="connsiteX9" fmla="*/ 2082107 w 3036075"/>
              <a:gd name="connsiteY9" fmla="*/ 42468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138303 w 3036075"/>
              <a:gd name="connsiteY8" fmla="*/ 536958 h 1595240"/>
              <a:gd name="connsiteX9" fmla="*/ 2082107 w 3036075"/>
              <a:gd name="connsiteY9" fmla="*/ 42468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138303 w 3036075"/>
              <a:gd name="connsiteY8" fmla="*/ 536958 h 1595240"/>
              <a:gd name="connsiteX9" fmla="*/ 2082107 w 3036075"/>
              <a:gd name="connsiteY9" fmla="*/ 42468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3036075"/>
              <a:gd name="connsiteY0" fmla="*/ 1502043 h 1595240"/>
              <a:gd name="connsiteX1" fmla="*/ 463952 w 3036075"/>
              <a:gd name="connsiteY1" fmla="*/ 1281762 h 1595240"/>
              <a:gd name="connsiteX2" fmla="*/ 194856 w 3036075"/>
              <a:gd name="connsiteY2" fmla="*/ 706389 h 1595240"/>
              <a:gd name="connsiteX3" fmla="*/ 0 w 3036075"/>
              <a:gd name="connsiteY3" fmla="*/ 0 h 1595240"/>
              <a:gd name="connsiteX4" fmla="*/ 855425 w 3036075"/>
              <a:gd name="connsiteY4" fmla="*/ 4704 h 1595240"/>
              <a:gd name="connsiteX5" fmla="*/ 963632 w 3036075"/>
              <a:gd name="connsiteY5" fmla="*/ 388957 h 1595240"/>
              <a:gd name="connsiteX6" fmla="*/ 1351151 w 3036075"/>
              <a:gd name="connsiteY6" fmla="*/ 981225 h 1595240"/>
              <a:gd name="connsiteX7" fmla="*/ 1982991 w 3036075"/>
              <a:gd name="connsiteY7" fmla="*/ 912219 h 1595240"/>
              <a:gd name="connsiteX8" fmla="*/ 2107076 w 3036075"/>
              <a:gd name="connsiteY8" fmla="*/ 511371 h 1595240"/>
              <a:gd name="connsiteX9" fmla="*/ 2082107 w 3036075"/>
              <a:gd name="connsiteY9" fmla="*/ 42468 h 1595240"/>
              <a:gd name="connsiteX10" fmla="*/ 3025222 w 3036075"/>
              <a:gd name="connsiteY10" fmla="*/ 99808 h 1595240"/>
              <a:gd name="connsiteX11" fmla="*/ 2568409 w 3036075"/>
              <a:gd name="connsiteY11" fmla="*/ 1426949 h 1595240"/>
              <a:gd name="connsiteX12" fmla="*/ 870249 w 3036075"/>
              <a:gd name="connsiteY12" fmla="*/ 1502043 h 1595240"/>
              <a:gd name="connsiteX0" fmla="*/ 870249 w 2972903"/>
              <a:gd name="connsiteY0" fmla="*/ 1502043 h 1595240"/>
              <a:gd name="connsiteX1" fmla="*/ 463952 w 2972903"/>
              <a:gd name="connsiteY1" fmla="*/ 1281762 h 1595240"/>
              <a:gd name="connsiteX2" fmla="*/ 194856 w 2972903"/>
              <a:gd name="connsiteY2" fmla="*/ 706389 h 1595240"/>
              <a:gd name="connsiteX3" fmla="*/ 0 w 2972903"/>
              <a:gd name="connsiteY3" fmla="*/ 0 h 1595240"/>
              <a:gd name="connsiteX4" fmla="*/ 855425 w 2972903"/>
              <a:gd name="connsiteY4" fmla="*/ 4704 h 1595240"/>
              <a:gd name="connsiteX5" fmla="*/ 963632 w 2972903"/>
              <a:gd name="connsiteY5" fmla="*/ 388957 h 1595240"/>
              <a:gd name="connsiteX6" fmla="*/ 1351151 w 2972903"/>
              <a:gd name="connsiteY6" fmla="*/ 981225 h 1595240"/>
              <a:gd name="connsiteX7" fmla="*/ 1982991 w 2972903"/>
              <a:gd name="connsiteY7" fmla="*/ 912219 h 1595240"/>
              <a:gd name="connsiteX8" fmla="*/ 2107076 w 2972903"/>
              <a:gd name="connsiteY8" fmla="*/ 511371 h 1595240"/>
              <a:gd name="connsiteX9" fmla="*/ 2082107 w 2972903"/>
              <a:gd name="connsiteY9" fmla="*/ 42468 h 1595240"/>
              <a:gd name="connsiteX10" fmla="*/ 2923738 w 2972903"/>
              <a:gd name="connsiteY10" fmla="*/ 67242 h 1595240"/>
              <a:gd name="connsiteX11" fmla="*/ 2568409 w 2972903"/>
              <a:gd name="connsiteY11" fmla="*/ 1426949 h 1595240"/>
              <a:gd name="connsiteX12" fmla="*/ 870249 w 2972903"/>
              <a:gd name="connsiteY12" fmla="*/ 1502043 h 1595240"/>
              <a:gd name="connsiteX0" fmla="*/ 870249 w 2972903"/>
              <a:gd name="connsiteY0" fmla="*/ 1502043 h 1595240"/>
              <a:gd name="connsiteX1" fmla="*/ 463952 w 2972903"/>
              <a:gd name="connsiteY1" fmla="*/ 1281762 h 1595240"/>
              <a:gd name="connsiteX2" fmla="*/ 194856 w 2972903"/>
              <a:gd name="connsiteY2" fmla="*/ 706389 h 1595240"/>
              <a:gd name="connsiteX3" fmla="*/ 0 w 2972903"/>
              <a:gd name="connsiteY3" fmla="*/ 0 h 1595240"/>
              <a:gd name="connsiteX4" fmla="*/ 855425 w 2972903"/>
              <a:gd name="connsiteY4" fmla="*/ 4704 h 1595240"/>
              <a:gd name="connsiteX5" fmla="*/ 963632 w 2972903"/>
              <a:gd name="connsiteY5" fmla="*/ 388957 h 1595240"/>
              <a:gd name="connsiteX6" fmla="*/ 1351151 w 2972903"/>
              <a:gd name="connsiteY6" fmla="*/ 981225 h 1595240"/>
              <a:gd name="connsiteX7" fmla="*/ 1997777 w 2972903"/>
              <a:gd name="connsiteY7" fmla="*/ 961152 h 1595240"/>
              <a:gd name="connsiteX8" fmla="*/ 2107076 w 2972903"/>
              <a:gd name="connsiteY8" fmla="*/ 511371 h 1595240"/>
              <a:gd name="connsiteX9" fmla="*/ 2082107 w 2972903"/>
              <a:gd name="connsiteY9" fmla="*/ 42468 h 1595240"/>
              <a:gd name="connsiteX10" fmla="*/ 2923738 w 2972903"/>
              <a:gd name="connsiteY10" fmla="*/ 67242 h 1595240"/>
              <a:gd name="connsiteX11" fmla="*/ 2568409 w 2972903"/>
              <a:gd name="connsiteY11" fmla="*/ 1426949 h 1595240"/>
              <a:gd name="connsiteX12" fmla="*/ 870249 w 2972903"/>
              <a:gd name="connsiteY12" fmla="*/ 1502043 h 1595240"/>
              <a:gd name="connsiteX0" fmla="*/ 920639 w 2972903"/>
              <a:gd name="connsiteY0" fmla="*/ 1510879 h 1599668"/>
              <a:gd name="connsiteX1" fmla="*/ 463952 w 2972903"/>
              <a:gd name="connsiteY1" fmla="*/ 1281762 h 1599668"/>
              <a:gd name="connsiteX2" fmla="*/ 194856 w 2972903"/>
              <a:gd name="connsiteY2" fmla="*/ 706389 h 1599668"/>
              <a:gd name="connsiteX3" fmla="*/ 0 w 2972903"/>
              <a:gd name="connsiteY3" fmla="*/ 0 h 1599668"/>
              <a:gd name="connsiteX4" fmla="*/ 855425 w 2972903"/>
              <a:gd name="connsiteY4" fmla="*/ 4704 h 1599668"/>
              <a:gd name="connsiteX5" fmla="*/ 963632 w 2972903"/>
              <a:gd name="connsiteY5" fmla="*/ 388957 h 1599668"/>
              <a:gd name="connsiteX6" fmla="*/ 1351151 w 2972903"/>
              <a:gd name="connsiteY6" fmla="*/ 981225 h 1599668"/>
              <a:gd name="connsiteX7" fmla="*/ 1997777 w 2972903"/>
              <a:gd name="connsiteY7" fmla="*/ 961152 h 1599668"/>
              <a:gd name="connsiteX8" fmla="*/ 2107076 w 2972903"/>
              <a:gd name="connsiteY8" fmla="*/ 511371 h 1599668"/>
              <a:gd name="connsiteX9" fmla="*/ 2082107 w 2972903"/>
              <a:gd name="connsiteY9" fmla="*/ 42468 h 1599668"/>
              <a:gd name="connsiteX10" fmla="*/ 2923738 w 2972903"/>
              <a:gd name="connsiteY10" fmla="*/ 67242 h 1599668"/>
              <a:gd name="connsiteX11" fmla="*/ 2568409 w 2972903"/>
              <a:gd name="connsiteY11" fmla="*/ 1426949 h 1599668"/>
              <a:gd name="connsiteX12" fmla="*/ 920639 w 2972903"/>
              <a:gd name="connsiteY12" fmla="*/ 1510879 h 1599668"/>
              <a:gd name="connsiteX0" fmla="*/ 920639 w 2972903"/>
              <a:gd name="connsiteY0" fmla="*/ 1510879 h 1599668"/>
              <a:gd name="connsiteX1" fmla="*/ 463952 w 2972903"/>
              <a:gd name="connsiteY1" fmla="*/ 1281762 h 1599668"/>
              <a:gd name="connsiteX2" fmla="*/ 194856 w 2972903"/>
              <a:gd name="connsiteY2" fmla="*/ 706389 h 1599668"/>
              <a:gd name="connsiteX3" fmla="*/ 0 w 2972903"/>
              <a:gd name="connsiteY3" fmla="*/ 0 h 1599668"/>
              <a:gd name="connsiteX4" fmla="*/ 855425 w 2972903"/>
              <a:gd name="connsiteY4" fmla="*/ 4704 h 1599668"/>
              <a:gd name="connsiteX5" fmla="*/ 932376 w 2972903"/>
              <a:gd name="connsiteY5" fmla="*/ 436719 h 1599668"/>
              <a:gd name="connsiteX6" fmla="*/ 1351151 w 2972903"/>
              <a:gd name="connsiteY6" fmla="*/ 981225 h 1599668"/>
              <a:gd name="connsiteX7" fmla="*/ 1997777 w 2972903"/>
              <a:gd name="connsiteY7" fmla="*/ 961152 h 1599668"/>
              <a:gd name="connsiteX8" fmla="*/ 2107076 w 2972903"/>
              <a:gd name="connsiteY8" fmla="*/ 511371 h 1599668"/>
              <a:gd name="connsiteX9" fmla="*/ 2082107 w 2972903"/>
              <a:gd name="connsiteY9" fmla="*/ 42468 h 1599668"/>
              <a:gd name="connsiteX10" fmla="*/ 2923738 w 2972903"/>
              <a:gd name="connsiteY10" fmla="*/ 67242 h 1599668"/>
              <a:gd name="connsiteX11" fmla="*/ 2568409 w 2972903"/>
              <a:gd name="connsiteY11" fmla="*/ 1426949 h 1599668"/>
              <a:gd name="connsiteX12" fmla="*/ 920639 w 2972903"/>
              <a:gd name="connsiteY12" fmla="*/ 1510879 h 1599668"/>
              <a:gd name="connsiteX0" fmla="*/ 920639 w 2972903"/>
              <a:gd name="connsiteY0" fmla="*/ 1510879 h 1599668"/>
              <a:gd name="connsiteX1" fmla="*/ 463952 w 2972903"/>
              <a:gd name="connsiteY1" fmla="*/ 1281762 h 1599668"/>
              <a:gd name="connsiteX2" fmla="*/ 194856 w 2972903"/>
              <a:gd name="connsiteY2" fmla="*/ 706389 h 1599668"/>
              <a:gd name="connsiteX3" fmla="*/ 0 w 2972903"/>
              <a:gd name="connsiteY3" fmla="*/ 0 h 1599668"/>
              <a:gd name="connsiteX4" fmla="*/ 855425 w 2972903"/>
              <a:gd name="connsiteY4" fmla="*/ 4704 h 1599668"/>
              <a:gd name="connsiteX5" fmla="*/ 932376 w 2972903"/>
              <a:gd name="connsiteY5" fmla="*/ 436719 h 1599668"/>
              <a:gd name="connsiteX6" fmla="*/ 1351151 w 2972903"/>
              <a:gd name="connsiteY6" fmla="*/ 981225 h 1599668"/>
              <a:gd name="connsiteX7" fmla="*/ 1997777 w 2972903"/>
              <a:gd name="connsiteY7" fmla="*/ 961152 h 1599668"/>
              <a:gd name="connsiteX8" fmla="*/ 2107076 w 2972903"/>
              <a:gd name="connsiteY8" fmla="*/ 511371 h 1599668"/>
              <a:gd name="connsiteX9" fmla="*/ 2082107 w 2972903"/>
              <a:gd name="connsiteY9" fmla="*/ 42468 h 1599668"/>
              <a:gd name="connsiteX10" fmla="*/ 2923738 w 2972903"/>
              <a:gd name="connsiteY10" fmla="*/ 67242 h 1599668"/>
              <a:gd name="connsiteX11" fmla="*/ 2568409 w 2972903"/>
              <a:gd name="connsiteY11" fmla="*/ 1426949 h 1599668"/>
              <a:gd name="connsiteX12" fmla="*/ 920639 w 2972903"/>
              <a:gd name="connsiteY12" fmla="*/ 1510879 h 1599668"/>
              <a:gd name="connsiteX0" fmla="*/ 920639 w 2972903"/>
              <a:gd name="connsiteY0" fmla="*/ 1510879 h 1599668"/>
              <a:gd name="connsiteX1" fmla="*/ 463952 w 2972903"/>
              <a:gd name="connsiteY1" fmla="*/ 1281762 h 1599668"/>
              <a:gd name="connsiteX2" fmla="*/ 194856 w 2972903"/>
              <a:gd name="connsiteY2" fmla="*/ 706389 h 1599668"/>
              <a:gd name="connsiteX3" fmla="*/ 0 w 2972903"/>
              <a:gd name="connsiteY3" fmla="*/ 0 h 1599668"/>
              <a:gd name="connsiteX4" fmla="*/ 855425 w 2972903"/>
              <a:gd name="connsiteY4" fmla="*/ 4704 h 1599668"/>
              <a:gd name="connsiteX5" fmla="*/ 932376 w 2972903"/>
              <a:gd name="connsiteY5" fmla="*/ 436719 h 1599668"/>
              <a:gd name="connsiteX6" fmla="*/ 1279048 w 2972903"/>
              <a:gd name="connsiteY6" fmla="*/ 991260 h 1599668"/>
              <a:gd name="connsiteX7" fmla="*/ 1997777 w 2972903"/>
              <a:gd name="connsiteY7" fmla="*/ 961152 h 1599668"/>
              <a:gd name="connsiteX8" fmla="*/ 2107076 w 2972903"/>
              <a:gd name="connsiteY8" fmla="*/ 511371 h 1599668"/>
              <a:gd name="connsiteX9" fmla="*/ 2082107 w 2972903"/>
              <a:gd name="connsiteY9" fmla="*/ 42468 h 1599668"/>
              <a:gd name="connsiteX10" fmla="*/ 2923738 w 2972903"/>
              <a:gd name="connsiteY10" fmla="*/ 67242 h 1599668"/>
              <a:gd name="connsiteX11" fmla="*/ 2568409 w 2972903"/>
              <a:gd name="connsiteY11" fmla="*/ 1426949 h 1599668"/>
              <a:gd name="connsiteX12" fmla="*/ 920639 w 2972903"/>
              <a:gd name="connsiteY12" fmla="*/ 1510879 h 1599668"/>
              <a:gd name="connsiteX0" fmla="*/ 920639 w 2972903"/>
              <a:gd name="connsiteY0" fmla="*/ 1510879 h 1599668"/>
              <a:gd name="connsiteX1" fmla="*/ 463952 w 2972903"/>
              <a:gd name="connsiteY1" fmla="*/ 1281762 h 1599668"/>
              <a:gd name="connsiteX2" fmla="*/ 194856 w 2972903"/>
              <a:gd name="connsiteY2" fmla="*/ 706389 h 1599668"/>
              <a:gd name="connsiteX3" fmla="*/ 0 w 2972903"/>
              <a:gd name="connsiteY3" fmla="*/ 0 h 1599668"/>
              <a:gd name="connsiteX4" fmla="*/ 855425 w 2972903"/>
              <a:gd name="connsiteY4" fmla="*/ 4704 h 1599668"/>
              <a:gd name="connsiteX5" fmla="*/ 932376 w 2972903"/>
              <a:gd name="connsiteY5" fmla="*/ 436719 h 1599668"/>
              <a:gd name="connsiteX6" fmla="*/ 1279048 w 2972903"/>
              <a:gd name="connsiteY6" fmla="*/ 991260 h 1599668"/>
              <a:gd name="connsiteX7" fmla="*/ 1997777 w 2972903"/>
              <a:gd name="connsiteY7" fmla="*/ 961152 h 1599668"/>
              <a:gd name="connsiteX8" fmla="*/ 2107076 w 2972903"/>
              <a:gd name="connsiteY8" fmla="*/ 511371 h 1599668"/>
              <a:gd name="connsiteX9" fmla="*/ 2082107 w 2972903"/>
              <a:gd name="connsiteY9" fmla="*/ 42468 h 1599668"/>
              <a:gd name="connsiteX10" fmla="*/ 2923738 w 2972903"/>
              <a:gd name="connsiteY10" fmla="*/ 67242 h 1599668"/>
              <a:gd name="connsiteX11" fmla="*/ 2568409 w 2972903"/>
              <a:gd name="connsiteY11" fmla="*/ 1426949 h 1599668"/>
              <a:gd name="connsiteX12" fmla="*/ 920639 w 2972903"/>
              <a:gd name="connsiteY12" fmla="*/ 1510879 h 1599668"/>
              <a:gd name="connsiteX0" fmla="*/ 920639 w 2987831"/>
              <a:gd name="connsiteY0" fmla="*/ 1510879 h 1599668"/>
              <a:gd name="connsiteX1" fmla="*/ 463952 w 2987831"/>
              <a:gd name="connsiteY1" fmla="*/ 1281762 h 1599668"/>
              <a:gd name="connsiteX2" fmla="*/ 194856 w 2987831"/>
              <a:gd name="connsiteY2" fmla="*/ 706389 h 1599668"/>
              <a:gd name="connsiteX3" fmla="*/ 0 w 2987831"/>
              <a:gd name="connsiteY3" fmla="*/ 0 h 1599668"/>
              <a:gd name="connsiteX4" fmla="*/ 855425 w 2987831"/>
              <a:gd name="connsiteY4" fmla="*/ 4704 h 1599668"/>
              <a:gd name="connsiteX5" fmla="*/ 932376 w 2987831"/>
              <a:gd name="connsiteY5" fmla="*/ 436719 h 1599668"/>
              <a:gd name="connsiteX6" fmla="*/ 1279048 w 2987831"/>
              <a:gd name="connsiteY6" fmla="*/ 991260 h 1599668"/>
              <a:gd name="connsiteX7" fmla="*/ 1997777 w 2987831"/>
              <a:gd name="connsiteY7" fmla="*/ 961152 h 1599668"/>
              <a:gd name="connsiteX8" fmla="*/ 2107076 w 2987831"/>
              <a:gd name="connsiteY8" fmla="*/ 511371 h 1599668"/>
              <a:gd name="connsiteX9" fmla="*/ 2082107 w 2987831"/>
              <a:gd name="connsiteY9" fmla="*/ 42468 h 1599668"/>
              <a:gd name="connsiteX10" fmla="*/ 2923738 w 2987831"/>
              <a:gd name="connsiteY10" fmla="*/ 67242 h 1599668"/>
              <a:gd name="connsiteX11" fmla="*/ 2568409 w 2987831"/>
              <a:gd name="connsiteY11" fmla="*/ 1426949 h 1599668"/>
              <a:gd name="connsiteX12" fmla="*/ 920639 w 2987831"/>
              <a:gd name="connsiteY12" fmla="*/ 1510879 h 1599668"/>
              <a:gd name="connsiteX0" fmla="*/ 920639 w 2967543"/>
              <a:gd name="connsiteY0" fmla="*/ 1510879 h 1599668"/>
              <a:gd name="connsiteX1" fmla="*/ 463952 w 2967543"/>
              <a:gd name="connsiteY1" fmla="*/ 1281762 h 1599668"/>
              <a:gd name="connsiteX2" fmla="*/ 194856 w 2967543"/>
              <a:gd name="connsiteY2" fmla="*/ 706389 h 1599668"/>
              <a:gd name="connsiteX3" fmla="*/ 0 w 2967543"/>
              <a:gd name="connsiteY3" fmla="*/ 0 h 1599668"/>
              <a:gd name="connsiteX4" fmla="*/ 855425 w 2967543"/>
              <a:gd name="connsiteY4" fmla="*/ 4704 h 1599668"/>
              <a:gd name="connsiteX5" fmla="*/ 932376 w 2967543"/>
              <a:gd name="connsiteY5" fmla="*/ 436719 h 1599668"/>
              <a:gd name="connsiteX6" fmla="*/ 1279048 w 2967543"/>
              <a:gd name="connsiteY6" fmla="*/ 991260 h 1599668"/>
              <a:gd name="connsiteX7" fmla="*/ 1997777 w 2967543"/>
              <a:gd name="connsiteY7" fmla="*/ 961152 h 1599668"/>
              <a:gd name="connsiteX8" fmla="*/ 2107076 w 2967543"/>
              <a:gd name="connsiteY8" fmla="*/ 511371 h 1599668"/>
              <a:gd name="connsiteX9" fmla="*/ 2082107 w 2967543"/>
              <a:gd name="connsiteY9" fmla="*/ 42468 h 1599668"/>
              <a:gd name="connsiteX10" fmla="*/ 2923738 w 2967543"/>
              <a:gd name="connsiteY10" fmla="*/ 67242 h 1599668"/>
              <a:gd name="connsiteX11" fmla="*/ 2568409 w 2967543"/>
              <a:gd name="connsiteY11" fmla="*/ 1426949 h 1599668"/>
              <a:gd name="connsiteX12" fmla="*/ 920639 w 2967543"/>
              <a:gd name="connsiteY12" fmla="*/ 1510879 h 1599668"/>
              <a:gd name="connsiteX0" fmla="*/ 855485 w 2902389"/>
              <a:gd name="connsiteY0" fmla="*/ 1510299 h 1599088"/>
              <a:gd name="connsiteX1" fmla="*/ 398798 w 2902389"/>
              <a:gd name="connsiteY1" fmla="*/ 1281182 h 1599088"/>
              <a:gd name="connsiteX2" fmla="*/ 129702 w 2902389"/>
              <a:gd name="connsiteY2" fmla="*/ 705809 h 1599088"/>
              <a:gd name="connsiteX3" fmla="*/ 0 w 2902389"/>
              <a:gd name="connsiteY3" fmla="*/ 0 h 1599088"/>
              <a:gd name="connsiteX4" fmla="*/ 790271 w 2902389"/>
              <a:gd name="connsiteY4" fmla="*/ 4124 h 1599088"/>
              <a:gd name="connsiteX5" fmla="*/ 867222 w 2902389"/>
              <a:gd name="connsiteY5" fmla="*/ 436139 h 1599088"/>
              <a:gd name="connsiteX6" fmla="*/ 1213894 w 2902389"/>
              <a:gd name="connsiteY6" fmla="*/ 990680 h 1599088"/>
              <a:gd name="connsiteX7" fmla="*/ 1932623 w 2902389"/>
              <a:gd name="connsiteY7" fmla="*/ 960572 h 1599088"/>
              <a:gd name="connsiteX8" fmla="*/ 2041922 w 2902389"/>
              <a:gd name="connsiteY8" fmla="*/ 510791 h 1599088"/>
              <a:gd name="connsiteX9" fmla="*/ 2016953 w 2902389"/>
              <a:gd name="connsiteY9" fmla="*/ 41888 h 1599088"/>
              <a:gd name="connsiteX10" fmla="*/ 2858584 w 2902389"/>
              <a:gd name="connsiteY10" fmla="*/ 66662 h 1599088"/>
              <a:gd name="connsiteX11" fmla="*/ 2503255 w 2902389"/>
              <a:gd name="connsiteY11" fmla="*/ 1426369 h 1599088"/>
              <a:gd name="connsiteX12" fmla="*/ 855485 w 2902389"/>
              <a:gd name="connsiteY12" fmla="*/ 1510299 h 1599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02389" h="1599088">
                <a:moveTo>
                  <a:pt x="855485" y="1510299"/>
                </a:moveTo>
                <a:cubicBezTo>
                  <a:pt x="580205" y="1465942"/>
                  <a:pt x="519762" y="1415264"/>
                  <a:pt x="398798" y="1281182"/>
                </a:cubicBezTo>
                <a:cubicBezTo>
                  <a:pt x="277834" y="1147100"/>
                  <a:pt x="196168" y="919339"/>
                  <a:pt x="129702" y="705809"/>
                </a:cubicBezTo>
                <a:cubicBezTo>
                  <a:pt x="63236" y="492279"/>
                  <a:pt x="12108" y="141592"/>
                  <a:pt x="0" y="0"/>
                </a:cubicBezTo>
                <a:lnTo>
                  <a:pt x="790271" y="4124"/>
                </a:lnTo>
                <a:lnTo>
                  <a:pt x="867222" y="436139"/>
                </a:lnTo>
                <a:cubicBezTo>
                  <a:pt x="946842" y="815614"/>
                  <a:pt x="977245" y="879112"/>
                  <a:pt x="1213894" y="990680"/>
                </a:cubicBezTo>
                <a:cubicBezTo>
                  <a:pt x="1450543" y="1102248"/>
                  <a:pt x="1721657" y="1037695"/>
                  <a:pt x="1932623" y="960572"/>
                </a:cubicBezTo>
                <a:cubicBezTo>
                  <a:pt x="2050349" y="863665"/>
                  <a:pt x="2057309" y="677842"/>
                  <a:pt x="2041922" y="510791"/>
                </a:cubicBezTo>
                <a:cubicBezTo>
                  <a:pt x="2031597" y="322753"/>
                  <a:pt x="2033048" y="182513"/>
                  <a:pt x="2016953" y="41888"/>
                </a:cubicBezTo>
                <a:lnTo>
                  <a:pt x="2858584" y="66662"/>
                </a:lnTo>
                <a:cubicBezTo>
                  <a:pt x="2873876" y="362196"/>
                  <a:pt x="3065950" y="1176592"/>
                  <a:pt x="2503255" y="1426369"/>
                </a:cubicBezTo>
                <a:cubicBezTo>
                  <a:pt x="1973068" y="1679653"/>
                  <a:pt x="1389300" y="1605623"/>
                  <a:pt x="855485" y="1510299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FA1521E-E13A-82AE-BC1A-6E6E109E0C44}"/>
              </a:ext>
            </a:extLst>
          </p:cNvPr>
          <p:cNvGrpSpPr/>
          <p:nvPr/>
        </p:nvGrpSpPr>
        <p:grpSpPr>
          <a:xfrm flipH="1">
            <a:off x="9646546" y="4362714"/>
            <a:ext cx="582025" cy="477440"/>
            <a:chOff x="7519962" y="3090708"/>
            <a:chExt cx="619238" cy="507966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BEC9D80-55EB-06E1-773F-BD3EAE5F99ED}"/>
                </a:ext>
              </a:extLst>
            </p:cNvPr>
            <p:cNvSpPr/>
            <p:nvPr/>
          </p:nvSpPr>
          <p:spPr>
            <a:xfrm>
              <a:off x="7688803" y="3495020"/>
              <a:ext cx="299251" cy="103654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  <a:gd name="connsiteX0" fmla="*/ 0 w 107170"/>
                <a:gd name="connsiteY0" fmla="*/ 0 h 84751"/>
                <a:gd name="connsiteX1" fmla="*/ 107170 w 107170"/>
                <a:gd name="connsiteY1" fmla="*/ 84698 h 84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7170" h="84751">
                  <a:moveTo>
                    <a:pt x="0" y="0"/>
                  </a:moveTo>
                  <a:cubicBezTo>
                    <a:pt x="4431" y="68657"/>
                    <a:pt x="73464" y="85850"/>
                    <a:pt x="107170" y="84698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B4723AE0-F2B4-B8C7-4BE0-C1969A7A0B72}"/>
                </a:ext>
              </a:extLst>
            </p:cNvPr>
            <p:cNvGrpSpPr/>
            <p:nvPr/>
          </p:nvGrpSpPr>
          <p:grpSpPr>
            <a:xfrm>
              <a:off x="7519962" y="3090708"/>
              <a:ext cx="619238" cy="312906"/>
              <a:chOff x="1162566" y="1754387"/>
              <a:chExt cx="619238" cy="312906"/>
            </a:xfrm>
          </p:grpSpPr>
          <p:sp>
            <p:nvSpPr>
              <p:cNvPr id="27" name="Oval 26">
                <a:extLst>
                  <a:ext uri="{FF2B5EF4-FFF2-40B4-BE49-F238E27FC236}">
                    <a16:creationId xmlns:a16="http://schemas.microsoft.com/office/drawing/2014/main" id="{6C251ADB-ACE1-0F8A-47DD-E19825AD8A7C}"/>
                  </a:ext>
                </a:extLst>
              </p:cNvPr>
              <p:cNvSpPr/>
              <p:nvPr/>
            </p:nvSpPr>
            <p:spPr>
              <a:xfrm rot="21262796" flipV="1">
                <a:off x="1162566" y="1771850"/>
                <a:ext cx="250414" cy="295443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20C2B6A1-5242-0B1E-2F94-C944F1E17B0C}"/>
                  </a:ext>
                </a:extLst>
              </p:cNvPr>
              <p:cNvSpPr/>
              <p:nvPr/>
            </p:nvSpPr>
            <p:spPr>
              <a:xfrm rot="18622065" flipV="1">
                <a:off x="1298352" y="1861050"/>
                <a:ext cx="149879" cy="131537"/>
              </a:xfrm>
              <a:custGeom>
                <a:avLst/>
                <a:gdLst>
                  <a:gd name="connsiteX0" fmla="*/ 149879 w 149879"/>
                  <a:gd name="connsiteY0" fmla="*/ 105628 h 131537"/>
                  <a:gd name="connsiteX1" fmla="*/ 147897 w 149879"/>
                  <a:gd name="connsiteY1" fmla="*/ 97833 h 131537"/>
                  <a:gd name="connsiteX2" fmla="*/ 115021 w 149879"/>
                  <a:gd name="connsiteY2" fmla="*/ 49643 h 131537"/>
                  <a:gd name="connsiteX3" fmla="*/ 16070 w 149879"/>
                  <a:gd name="connsiteY3" fmla="*/ 0 h 131537"/>
                  <a:gd name="connsiteX4" fmla="*/ 4741 w 149879"/>
                  <a:gd name="connsiteY4" fmla="*/ 1093 h 131537"/>
                  <a:gd name="connsiteX5" fmla="*/ 2207 w 149879"/>
                  <a:gd name="connsiteY5" fmla="*/ 2021 h 131537"/>
                  <a:gd name="connsiteX6" fmla="*/ 878 w 149879"/>
                  <a:gd name="connsiteY6" fmla="*/ 7595 h 131537"/>
                  <a:gd name="connsiteX7" fmla="*/ 85594 w 149879"/>
                  <a:gd name="connsiteY7" fmla="*/ 131308 h 131537"/>
                  <a:gd name="connsiteX8" fmla="*/ 122784 w 149879"/>
                  <a:gd name="connsiteY8" fmla="*/ 124978 h 1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879" h="131537">
                    <a:moveTo>
                      <a:pt x="149879" y="105628"/>
                    </a:moveTo>
                    <a:lnTo>
                      <a:pt x="147897" y="97833"/>
                    </a:lnTo>
                    <a:cubicBezTo>
                      <a:pt x="140174" y="80720"/>
                      <a:pt x="129193" y="64312"/>
                      <a:pt x="115021" y="49643"/>
                    </a:cubicBezTo>
                    <a:cubicBezTo>
                      <a:pt x="86678" y="20305"/>
                      <a:pt x="50939" y="3482"/>
                      <a:pt x="16070" y="0"/>
                    </a:cubicBezTo>
                    <a:lnTo>
                      <a:pt x="4741" y="1093"/>
                    </a:lnTo>
                    <a:lnTo>
                      <a:pt x="2207" y="2021"/>
                    </a:lnTo>
                    <a:lnTo>
                      <a:pt x="878" y="7595"/>
                    </a:lnTo>
                    <a:cubicBezTo>
                      <a:pt x="-6520" y="84025"/>
                      <a:pt x="33831" y="127304"/>
                      <a:pt x="85594" y="131308"/>
                    </a:cubicBezTo>
                    <a:cubicBezTo>
                      <a:pt x="98535" y="132309"/>
                      <a:pt x="111115" y="130004"/>
                      <a:pt x="122784" y="12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F46D0B5-95A8-D5A4-4146-D85F49CD91D3}"/>
                  </a:ext>
                </a:extLst>
              </p:cNvPr>
              <p:cNvSpPr/>
              <p:nvPr/>
            </p:nvSpPr>
            <p:spPr>
              <a:xfrm rot="21262796" flipV="1">
                <a:off x="1505310" y="1754387"/>
                <a:ext cx="250414" cy="295443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2BCC4E26-745E-C4B4-C92B-09B17FE87317}"/>
                  </a:ext>
                </a:extLst>
              </p:cNvPr>
              <p:cNvSpPr/>
              <p:nvPr/>
            </p:nvSpPr>
            <p:spPr>
              <a:xfrm rot="18622065" flipV="1">
                <a:off x="1641096" y="1843587"/>
                <a:ext cx="149879" cy="131537"/>
              </a:xfrm>
              <a:custGeom>
                <a:avLst/>
                <a:gdLst>
                  <a:gd name="connsiteX0" fmla="*/ 149879 w 149879"/>
                  <a:gd name="connsiteY0" fmla="*/ 105628 h 131537"/>
                  <a:gd name="connsiteX1" fmla="*/ 147897 w 149879"/>
                  <a:gd name="connsiteY1" fmla="*/ 97833 h 131537"/>
                  <a:gd name="connsiteX2" fmla="*/ 115021 w 149879"/>
                  <a:gd name="connsiteY2" fmla="*/ 49643 h 131537"/>
                  <a:gd name="connsiteX3" fmla="*/ 16070 w 149879"/>
                  <a:gd name="connsiteY3" fmla="*/ 0 h 131537"/>
                  <a:gd name="connsiteX4" fmla="*/ 4741 w 149879"/>
                  <a:gd name="connsiteY4" fmla="*/ 1093 h 131537"/>
                  <a:gd name="connsiteX5" fmla="*/ 2207 w 149879"/>
                  <a:gd name="connsiteY5" fmla="*/ 2021 h 131537"/>
                  <a:gd name="connsiteX6" fmla="*/ 878 w 149879"/>
                  <a:gd name="connsiteY6" fmla="*/ 7595 h 131537"/>
                  <a:gd name="connsiteX7" fmla="*/ 85594 w 149879"/>
                  <a:gd name="connsiteY7" fmla="*/ 131308 h 131537"/>
                  <a:gd name="connsiteX8" fmla="*/ 122784 w 149879"/>
                  <a:gd name="connsiteY8" fmla="*/ 124978 h 1315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49879" h="131537">
                    <a:moveTo>
                      <a:pt x="149879" y="105628"/>
                    </a:moveTo>
                    <a:lnTo>
                      <a:pt x="147897" y="97833"/>
                    </a:lnTo>
                    <a:cubicBezTo>
                      <a:pt x="140174" y="80720"/>
                      <a:pt x="129193" y="64312"/>
                      <a:pt x="115021" y="49643"/>
                    </a:cubicBezTo>
                    <a:cubicBezTo>
                      <a:pt x="86678" y="20305"/>
                      <a:pt x="50939" y="3482"/>
                      <a:pt x="16070" y="0"/>
                    </a:cubicBezTo>
                    <a:lnTo>
                      <a:pt x="4741" y="1093"/>
                    </a:lnTo>
                    <a:lnTo>
                      <a:pt x="2207" y="2021"/>
                    </a:lnTo>
                    <a:lnTo>
                      <a:pt x="878" y="7595"/>
                    </a:lnTo>
                    <a:cubicBezTo>
                      <a:pt x="-6520" y="84025"/>
                      <a:pt x="33831" y="127304"/>
                      <a:pt x="85594" y="131308"/>
                    </a:cubicBezTo>
                    <a:cubicBezTo>
                      <a:pt x="98535" y="132309"/>
                      <a:pt x="111115" y="130004"/>
                      <a:pt x="122784" y="124978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5259DAA-88D3-8B12-1DF3-347F11045499}"/>
              </a:ext>
            </a:extLst>
          </p:cNvPr>
          <p:cNvGrpSpPr/>
          <p:nvPr/>
        </p:nvGrpSpPr>
        <p:grpSpPr>
          <a:xfrm>
            <a:off x="10570936" y="5797171"/>
            <a:ext cx="606561" cy="138637"/>
            <a:chOff x="10558231" y="7375699"/>
            <a:chExt cx="606561" cy="138637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2D578FD-1509-3E95-3FA7-2C2CBE8405BE}"/>
                </a:ext>
              </a:extLst>
            </p:cNvPr>
            <p:cNvSpPr/>
            <p:nvPr/>
          </p:nvSpPr>
          <p:spPr>
            <a:xfrm rot="5636109">
              <a:off x="10996826" y="7335793"/>
              <a:ext cx="128060" cy="207872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A1709802-02C6-7151-BFEA-0FD337626468}"/>
                </a:ext>
              </a:extLst>
            </p:cNvPr>
            <p:cNvSpPr/>
            <p:nvPr/>
          </p:nvSpPr>
          <p:spPr>
            <a:xfrm rot="15963891" flipH="1">
              <a:off x="10598137" y="7346370"/>
              <a:ext cx="128060" cy="207872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Freeform: Shape 27">
            <a:extLst>
              <a:ext uri="{FF2B5EF4-FFF2-40B4-BE49-F238E27FC236}">
                <a16:creationId xmlns:a16="http://schemas.microsoft.com/office/drawing/2014/main" id="{CB987A4A-FBA2-4D63-E7BD-1F5919B43EC1}"/>
              </a:ext>
            </a:extLst>
          </p:cNvPr>
          <p:cNvSpPr/>
          <p:nvPr/>
        </p:nvSpPr>
        <p:spPr>
          <a:xfrm flipH="1">
            <a:off x="10844355" y="6098204"/>
            <a:ext cx="93561" cy="42396"/>
          </a:xfrm>
          <a:custGeom>
            <a:avLst/>
            <a:gdLst>
              <a:gd name="connsiteX0" fmla="*/ 7177 w 337329"/>
              <a:gd name="connsiteY0" fmla="*/ 89885 h 247879"/>
              <a:gd name="connsiteX1" fmla="*/ 31377 w 337329"/>
              <a:gd name="connsiteY1" fmla="*/ 247182 h 247879"/>
              <a:gd name="connsiteX2" fmla="*/ 256088 w 337329"/>
              <a:gd name="connsiteY2" fmla="*/ 146927 h 247879"/>
              <a:gd name="connsiteX3" fmla="*/ 283744 w 337329"/>
              <a:gd name="connsiteY3" fmla="*/ 131370 h 247879"/>
              <a:gd name="connsiteX4" fmla="*/ 337329 w 337329"/>
              <a:gd name="connsiteY4" fmla="*/ 0 h 247879"/>
              <a:gd name="connsiteX0" fmla="*/ 7177 w 283744"/>
              <a:gd name="connsiteY0" fmla="*/ 0 h 157994"/>
              <a:gd name="connsiteX1" fmla="*/ 31377 w 283744"/>
              <a:gd name="connsiteY1" fmla="*/ 157297 h 157994"/>
              <a:gd name="connsiteX2" fmla="*/ 256088 w 283744"/>
              <a:gd name="connsiteY2" fmla="*/ 57042 h 157994"/>
              <a:gd name="connsiteX3" fmla="*/ 283744 w 283744"/>
              <a:gd name="connsiteY3" fmla="*/ 41485 h 157994"/>
              <a:gd name="connsiteX0" fmla="*/ 8640 w 285207"/>
              <a:gd name="connsiteY0" fmla="*/ 0 h 157643"/>
              <a:gd name="connsiteX1" fmla="*/ 32840 w 285207"/>
              <a:gd name="connsiteY1" fmla="*/ 157297 h 157643"/>
              <a:gd name="connsiteX2" fmla="*/ 285207 w 285207"/>
              <a:gd name="connsiteY2" fmla="*/ 41485 h 157643"/>
              <a:gd name="connsiteX0" fmla="*/ 8640 w 285207"/>
              <a:gd name="connsiteY0" fmla="*/ 0 h 158393"/>
              <a:gd name="connsiteX1" fmla="*/ 32840 w 285207"/>
              <a:gd name="connsiteY1" fmla="*/ 157297 h 158393"/>
              <a:gd name="connsiteX2" fmla="*/ 285207 w 285207"/>
              <a:gd name="connsiteY2" fmla="*/ 41485 h 158393"/>
              <a:gd name="connsiteX0" fmla="*/ 1000 w 277567"/>
              <a:gd name="connsiteY0" fmla="*/ 0 h 165132"/>
              <a:gd name="connsiteX1" fmla="*/ 87428 w 277567"/>
              <a:gd name="connsiteY1" fmla="*/ 164212 h 165132"/>
              <a:gd name="connsiteX2" fmla="*/ 277567 w 277567"/>
              <a:gd name="connsiteY2" fmla="*/ 41485 h 165132"/>
              <a:gd name="connsiteX0" fmla="*/ 1000 w 277604"/>
              <a:gd name="connsiteY0" fmla="*/ 0 h 165033"/>
              <a:gd name="connsiteX1" fmla="*/ 87428 w 277604"/>
              <a:gd name="connsiteY1" fmla="*/ 164212 h 165033"/>
              <a:gd name="connsiteX2" fmla="*/ 277567 w 277604"/>
              <a:gd name="connsiteY2" fmla="*/ 41485 h 165033"/>
              <a:gd name="connsiteX0" fmla="*/ 515 w 277141"/>
              <a:gd name="connsiteY0" fmla="*/ 0 h 158261"/>
              <a:gd name="connsiteX1" fmla="*/ 140528 w 277141"/>
              <a:gd name="connsiteY1" fmla="*/ 157298 h 158261"/>
              <a:gd name="connsiteX2" fmla="*/ 277082 w 277141"/>
              <a:gd name="connsiteY2" fmla="*/ 41485 h 158261"/>
              <a:gd name="connsiteX0" fmla="*/ 916 w 277522"/>
              <a:gd name="connsiteY0" fmla="*/ 0 h 117784"/>
              <a:gd name="connsiteX1" fmla="*/ 92530 w 277522"/>
              <a:gd name="connsiteY1" fmla="*/ 112355 h 117784"/>
              <a:gd name="connsiteX2" fmla="*/ 277483 w 277522"/>
              <a:gd name="connsiteY2" fmla="*/ 41485 h 117784"/>
              <a:gd name="connsiteX0" fmla="*/ 817 w 230766"/>
              <a:gd name="connsiteY0" fmla="*/ 0 h 112925"/>
              <a:gd name="connsiteX1" fmla="*/ 92431 w 230766"/>
              <a:gd name="connsiteY1" fmla="*/ 112355 h 112925"/>
              <a:gd name="connsiteX2" fmla="*/ 230713 w 230766"/>
              <a:gd name="connsiteY2" fmla="*/ 17286 h 112925"/>
              <a:gd name="connsiteX0" fmla="*/ 750 w 192694"/>
              <a:gd name="connsiteY0" fmla="*/ 0 h 112462"/>
              <a:gd name="connsiteX1" fmla="*/ 92364 w 192694"/>
              <a:gd name="connsiteY1" fmla="*/ 112355 h 112462"/>
              <a:gd name="connsiteX2" fmla="*/ 192618 w 192694"/>
              <a:gd name="connsiteY2" fmla="*/ 8643 h 112462"/>
              <a:gd name="connsiteX0" fmla="*/ 717 w 192665"/>
              <a:gd name="connsiteY0" fmla="*/ 0 h 97264"/>
              <a:gd name="connsiteX1" fmla="*/ 95788 w 192665"/>
              <a:gd name="connsiteY1" fmla="*/ 96799 h 97264"/>
              <a:gd name="connsiteX2" fmla="*/ 192585 w 192665"/>
              <a:gd name="connsiteY2" fmla="*/ 8643 h 97264"/>
              <a:gd name="connsiteX0" fmla="*/ 717 w 192665"/>
              <a:gd name="connsiteY0" fmla="*/ 0 h 112462"/>
              <a:gd name="connsiteX1" fmla="*/ 95788 w 192665"/>
              <a:gd name="connsiteY1" fmla="*/ 112355 h 112462"/>
              <a:gd name="connsiteX2" fmla="*/ 192585 w 192665"/>
              <a:gd name="connsiteY2" fmla="*/ 8643 h 112462"/>
              <a:gd name="connsiteX0" fmla="*/ 0 w 191948"/>
              <a:gd name="connsiteY0" fmla="*/ 0 h 112462"/>
              <a:gd name="connsiteX1" fmla="*/ 95071 w 191948"/>
              <a:gd name="connsiteY1" fmla="*/ 112355 h 112462"/>
              <a:gd name="connsiteX2" fmla="*/ 191868 w 191948"/>
              <a:gd name="connsiteY2" fmla="*/ 8643 h 112462"/>
              <a:gd name="connsiteX0" fmla="*/ 0 w 202321"/>
              <a:gd name="connsiteY0" fmla="*/ 6914 h 103741"/>
              <a:gd name="connsiteX1" fmla="*/ 105442 w 202321"/>
              <a:gd name="connsiteY1" fmla="*/ 103712 h 103741"/>
              <a:gd name="connsiteX2" fmla="*/ 202239 w 202321"/>
              <a:gd name="connsiteY2" fmla="*/ 0 h 103741"/>
              <a:gd name="connsiteX0" fmla="*/ 0 w 202321"/>
              <a:gd name="connsiteY0" fmla="*/ 6914 h 103732"/>
              <a:gd name="connsiteX1" fmla="*/ 105442 w 202321"/>
              <a:gd name="connsiteY1" fmla="*/ 103712 h 103732"/>
              <a:gd name="connsiteX2" fmla="*/ 202239 w 202321"/>
              <a:gd name="connsiteY2" fmla="*/ 0 h 103732"/>
              <a:gd name="connsiteX0" fmla="*/ 0 w 202321"/>
              <a:gd name="connsiteY0" fmla="*/ 6914 h 103734"/>
              <a:gd name="connsiteX1" fmla="*/ 105442 w 202321"/>
              <a:gd name="connsiteY1" fmla="*/ 103712 h 103734"/>
              <a:gd name="connsiteX2" fmla="*/ 202239 w 202321"/>
              <a:gd name="connsiteY2" fmla="*/ 0 h 103734"/>
              <a:gd name="connsiteX0" fmla="*/ 0 w 202239"/>
              <a:gd name="connsiteY0" fmla="*/ 6914 h 103734"/>
              <a:gd name="connsiteX1" fmla="*/ 105442 w 202239"/>
              <a:gd name="connsiteY1" fmla="*/ 103712 h 103734"/>
              <a:gd name="connsiteX2" fmla="*/ 202239 w 202239"/>
              <a:gd name="connsiteY2" fmla="*/ 0 h 103734"/>
              <a:gd name="connsiteX0" fmla="*/ 0 w 202239"/>
              <a:gd name="connsiteY0" fmla="*/ 6914 h 91643"/>
              <a:gd name="connsiteX1" fmla="*/ 107170 w 202239"/>
              <a:gd name="connsiteY1" fmla="*/ 91612 h 91643"/>
              <a:gd name="connsiteX2" fmla="*/ 202239 w 202239"/>
              <a:gd name="connsiteY2" fmla="*/ 0 h 91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2239" h="91643">
                <a:moveTo>
                  <a:pt x="0" y="6914"/>
                </a:moveTo>
                <a:cubicBezTo>
                  <a:pt x="25926" y="61795"/>
                  <a:pt x="73464" y="92764"/>
                  <a:pt x="107170" y="91612"/>
                </a:cubicBezTo>
                <a:cubicBezTo>
                  <a:pt x="140876" y="90460"/>
                  <a:pt x="196335" y="69070"/>
                  <a:pt x="202239" y="0"/>
                </a:cubicBezTo>
              </a:path>
            </a:pathLst>
          </a:custGeom>
          <a:noFill/>
          <a:ln w="53975" cap="rnd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790" y="5270513"/>
            <a:ext cx="6816291" cy="807720"/>
          </a:xfrm>
        </p:spPr>
        <p:txBody>
          <a:bodyPr anchor="ctr">
            <a:normAutofit/>
          </a:bodyPr>
          <a:lstStyle>
            <a:lvl1pPr>
              <a:defRPr sz="1600" b="0" cap="all" baseline="0">
                <a:solidFill>
                  <a:schemeClr val="accent3">
                    <a:lumMod val="75000"/>
                  </a:schemeClr>
                </a:solidFill>
                <a:latin typeface="+mn-lt"/>
              </a:defRPr>
            </a:lvl1pPr>
          </a:lstStyle>
          <a:p>
            <a:r>
              <a:rPr lang="en-US" dirty="0"/>
              <a:t>Quote Author</a:t>
            </a:r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E924EA39-00C8-FFB6-1968-1B867DB53B9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85802" y="932766"/>
            <a:ext cx="7380196" cy="3644128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460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add Quote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76430" y="6356350"/>
            <a:ext cx="2066535" cy="365125"/>
          </a:xfrm>
        </p:spPr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4673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2DB845DF-A6AA-5EA8-1241-69EFACB9C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0994" y="4478218"/>
            <a:ext cx="7057007" cy="147866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b="0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EFFDCEC5-78F7-1A72-64CB-DF2DDF3A8FB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027488" y="825500"/>
            <a:ext cx="7746596" cy="4500979"/>
          </a:xfrm>
        </p:spPr>
        <p:txBody>
          <a:bodyPr anchor="b"/>
          <a:lstStyle>
            <a:lvl1pPr>
              <a:buNone/>
              <a:defRPr sz="30000" b="1"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20995" y="6356350"/>
            <a:ext cx="317268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D9F539-92A8-FC48-F8C8-9B858AC58A97}"/>
              </a:ext>
            </a:extLst>
          </p:cNvPr>
          <p:cNvGrpSpPr/>
          <p:nvPr/>
        </p:nvGrpSpPr>
        <p:grpSpPr>
          <a:xfrm flipH="1">
            <a:off x="-116558" y="3042542"/>
            <a:ext cx="3272136" cy="3732067"/>
            <a:chOff x="8982892" y="3069175"/>
            <a:chExt cx="3272136" cy="3732067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1CEF69E-788E-7099-4364-1CD62B259D2A}"/>
                </a:ext>
              </a:extLst>
            </p:cNvPr>
            <p:cNvSpPr/>
            <p:nvPr/>
          </p:nvSpPr>
          <p:spPr>
            <a:xfrm rot="9427098" flipH="1" flipV="1">
              <a:off x="10211768" y="5220569"/>
              <a:ext cx="1997052" cy="1580673"/>
            </a:xfrm>
            <a:custGeom>
              <a:avLst/>
              <a:gdLst>
                <a:gd name="connsiteX0" fmla="*/ 60961 w 4809470"/>
                <a:gd name="connsiteY0" fmla="*/ 0 h 3178596"/>
                <a:gd name="connsiteX1" fmla="*/ 4792129 w 4809470"/>
                <a:gd name="connsiteY1" fmla="*/ 390938 h 3178596"/>
                <a:gd name="connsiteX2" fmla="*/ 4807287 w 4809470"/>
                <a:gd name="connsiteY2" fmla="*/ 588882 h 3178596"/>
                <a:gd name="connsiteX3" fmla="*/ 4614824 w 4809470"/>
                <a:gd name="connsiteY3" fmla="*/ 1612192 h 3178596"/>
                <a:gd name="connsiteX4" fmla="*/ 1976024 w 4809470"/>
                <a:gd name="connsiteY4" fmla="*/ 3156896 h 3178596"/>
                <a:gd name="connsiteX5" fmla="*/ 18719 w 4809470"/>
                <a:gd name="connsiteY5" fmla="*/ 821586 h 3178596"/>
                <a:gd name="connsiteX6" fmla="*/ 34223 w 4809470"/>
                <a:gd name="connsiteY6" fmla="*/ 119143 h 3178596"/>
                <a:gd name="connsiteX0" fmla="*/ 34223 w 4809470"/>
                <a:gd name="connsiteY0" fmla="*/ 0 h 3059453"/>
                <a:gd name="connsiteX1" fmla="*/ 4792129 w 4809470"/>
                <a:gd name="connsiteY1" fmla="*/ 271795 h 3059453"/>
                <a:gd name="connsiteX2" fmla="*/ 4807287 w 4809470"/>
                <a:gd name="connsiteY2" fmla="*/ 469739 h 3059453"/>
                <a:gd name="connsiteX3" fmla="*/ 4614824 w 4809470"/>
                <a:gd name="connsiteY3" fmla="*/ 1493049 h 3059453"/>
                <a:gd name="connsiteX4" fmla="*/ 1976024 w 4809470"/>
                <a:gd name="connsiteY4" fmla="*/ 3037753 h 3059453"/>
                <a:gd name="connsiteX5" fmla="*/ 18719 w 4809470"/>
                <a:gd name="connsiteY5" fmla="*/ 702443 h 3059453"/>
                <a:gd name="connsiteX6" fmla="*/ 34223 w 4809470"/>
                <a:gd name="connsiteY6" fmla="*/ 0 h 3059453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809793 w 4811976"/>
                <a:gd name="connsiteY2" fmla="*/ 393308 h 2983022"/>
                <a:gd name="connsiteX3" fmla="*/ 4617330 w 4811976"/>
                <a:gd name="connsiteY3" fmla="*/ 1416618 h 2983022"/>
                <a:gd name="connsiteX4" fmla="*/ 1978530 w 4811976"/>
                <a:gd name="connsiteY4" fmla="*/ 2961322 h 2983022"/>
                <a:gd name="connsiteX5" fmla="*/ 21225 w 4811976"/>
                <a:gd name="connsiteY5" fmla="*/ 626012 h 2983022"/>
                <a:gd name="connsiteX6" fmla="*/ 30413 w 4811976"/>
                <a:gd name="connsiteY6" fmla="*/ 0 h 2983022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711079 w 4811976"/>
                <a:gd name="connsiteY2" fmla="*/ 101695 h 2983022"/>
                <a:gd name="connsiteX3" fmla="*/ 4809793 w 4811976"/>
                <a:gd name="connsiteY3" fmla="*/ 393308 h 2983022"/>
                <a:gd name="connsiteX4" fmla="*/ 4617330 w 4811976"/>
                <a:gd name="connsiteY4" fmla="*/ 1416618 h 2983022"/>
                <a:gd name="connsiteX5" fmla="*/ 1978530 w 4811976"/>
                <a:gd name="connsiteY5" fmla="*/ 2961322 h 2983022"/>
                <a:gd name="connsiteX6" fmla="*/ 21225 w 4811976"/>
                <a:gd name="connsiteY6" fmla="*/ 626012 h 2983022"/>
                <a:gd name="connsiteX7" fmla="*/ 30413 w 4811976"/>
                <a:gd name="connsiteY7" fmla="*/ 0 h 2983022"/>
                <a:gd name="connsiteX0" fmla="*/ 30413 w 5159423"/>
                <a:gd name="connsiteY0" fmla="*/ 0 h 2983022"/>
                <a:gd name="connsiteX1" fmla="*/ 4794635 w 5159423"/>
                <a:gd name="connsiteY1" fmla="*/ 195364 h 2983022"/>
                <a:gd name="connsiteX2" fmla="*/ 4809793 w 5159423"/>
                <a:gd name="connsiteY2" fmla="*/ 393308 h 2983022"/>
                <a:gd name="connsiteX3" fmla="*/ 4617330 w 5159423"/>
                <a:gd name="connsiteY3" fmla="*/ 1416618 h 2983022"/>
                <a:gd name="connsiteX4" fmla="*/ 1978530 w 5159423"/>
                <a:gd name="connsiteY4" fmla="*/ 2961322 h 2983022"/>
                <a:gd name="connsiteX5" fmla="*/ 21225 w 5159423"/>
                <a:gd name="connsiteY5" fmla="*/ 626012 h 2983022"/>
                <a:gd name="connsiteX6" fmla="*/ 30413 w 5159423"/>
                <a:gd name="connsiteY6" fmla="*/ 0 h 2983022"/>
                <a:gd name="connsiteX0" fmla="*/ 30413 w 5099315"/>
                <a:gd name="connsiteY0" fmla="*/ 0 h 2983022"/>
                <a:gd name="connsiteX1" fmla="*/ 4709797 w 5099315"/>
                <a:gd name="connsiteY1" fmla="*/ 75883 h 2983022"/>
                <a:gd name="connsiteX2" fmla="*/ 4809793 w 5099315"/>
                <a:gd name="connsiteY2" fmla="*/ 393308 h 2983022"/>
                <a:gd name="connsiteX3" fmla="*/ 4617330 w 5099315"/>
                <a:gd name="connsiteY3" fmla="*/ 1416618 h 2983022"/>
                <a:gd name="connsiteX4" fmla="*/ 1978530 w 5099315"/>
                <a:gd name="connsiteY4" fmla="*/ 2961322 h 2983022"/>
                <a:gd name="connsiteX5" fmla="*/ 21225 w 5099315"/>
                <a:gd name="connsiteY5" fmla="*/ 626012 h 2983022"/>
                <a:gd name="connsiteX6" fmla="*/ 30413 w 5099315"/>
                <a:gd name="connsiteY6" fmla="*/ 0 h 2983022"/>
                <a:gd name="connsiteX0" fmla="*/ 30413 w 4816479"/>
                <a:gd name="connsiteY0" fmla="*/ 0 h 2983022"/>
                <a:gd name="connsiteX1" fmla="*/ 4709797 w 4816479"/>
                <a:gd name="connsiteY1" fmla="*/ 75883 h 2983022"/>
                <a:gd name="connsiteX2" fmla="*/ 4809793 w 4816479"/>
                <a:gd name="connsiteY2" fmla="*/ 393308 h 2983022"/>
                <a:gd name="connsiteX3" fmla="*/ 4617330 w 4816479"/>
                <a:gd name="connsiteY3" fmla="*/ 1416618 h 2983022"/>
                <a:gd name="connsiteX4" fmla="*/ 1978530 w 4816479"/>
                <a:gd name="connsiteY4" fmla="*/ 2961322 h 2983022"/>
                <a:gd name="connsiteX5" fmla="*/ 21225 w 4816479"/>
                <a:gd name="connsiteY5" fmla="*/ 626012 h 2983022"/>
                <a:gd name="connsiteX6" fmla="*/ 30413 w 4816479"/>
                <a:gd name="connsiteY6" fmla="*/ 0 h 2983022"/>
                <a:gd name="connsiteX0" fmla="*/ 30413 w 4824424"/>
                <a:gd name="connsiteY0" fmla="*/ 0 h 2983022"/>
                <a:gd name="connsiteX1" fmla="*/ 4709797 w 4824424"/>
                <a:gd name="connsiteY1" fmla="*/ 75883 h 2983022"/>
                <a:gd name="connsiteX2" fmla="*/ 4818251 w 4824424"/>
                <a:gd name="connsiteY2" fmla="*/ 577510 h 2983022"/>
                <a:gd name="connsiteX3" fmla="*/ 4617330 w 4824424"/>
                <a:gd name="connsiteY3" fmla="*/ 1416618 h 2983022"/>
                <a:gd name="connsiteX4" fmla="*/ 1978530 w 4824424"/>
                <a:gd name="connsiteY4" fmla="*/ 2961322 h 2983022"/>
                <a:gd name="connsiteX5" fmla="*/ 21225 w 4824424"/>
                <a:gd name="connsiteY5" fmla="*/ 626012 h 2983022"/>
                <a:gd name="connsiteX6" fmla="*/ 30413 w 4824424"/>
                <a:gd name="connsiteY6" fmla="*/ 0 h 2983022"/>
                <a:gd name="connsiteX0" fmla="*/ 30413 w 4824424"/>
                <a:gd name="connsiteY0" fmla="*/ 0 h 3053918"/>
                <a:gd name="connsiteX1" fmla="*/ 4709797 w 4824424"/>
                <a:gd name="connsiteY1" fmla="*/ 75883 h 3053918"/>
                <a:gd name="connsiteX2" fmla="*/ 4818251 w 4824424"/>
                <a:gd name="connsiteY2" fmla="*/ 577510 h 3053918"/>
                <a:gd name="connsiteX3" fmla="*/ 4499705 w 4824424"/>
                <a:gd name="connsiteY3" fmla="*/ 2052119 h 3053918"/>
                <a:gd name="connsiteX4" fmla="*/ 1978530 w 4824424"/>
                <a:gd name="connsiteY4" fmla="*/ 2961322 h 3053918"/>
                <a:gd name="connsiteX5" fmla="*/ 21225 w 4824424"/>
                <a:gd name="connsiteY5" fmla="*/ 626012 h 3053918"/>
                <a:gd name="connsiteX6" fmla="*/ 30413 w 4824424"/>
                <a:gd name="connsiteY6" fmla="*/ 0 h 3053918"/>
                <a:gd name="connsiteX0" fmla="*/ 30413 w 4824424"/>
                <a:gd name="connsiteY0" fmla="*/ 0 h 3031422"/>
                <a:gd name="connsiteX1" fmla="*/ 4709797 w 4824424"/>
                <a:gd name="connsiteY1" fmla="*/ 75883 h 3031422"/>
                <a:gd name="connsiteX2" fmla="*/ 4818251 w 4824424"/>
                <a:gd name="connsiteY2" fmla="*/ 577510 h 3031422"/>
                <a:gd name="connsiteX3" fmla="*/ 4499705 w 4824424"/>
                <a:gd name="connsiteY3" fmla="*/ 2052119 h 3031422"/>
                <a:gd name="connsiteX4" fmla="*/ 1247066 w 4824424"/>
                <a:gd name="connsiteY4" fmla="*/ 2930478 h 3031422"/>
                <a:gd name="connsiteX5" fmla="*/ 21225 w 4824424"/>
                <a:gd name="connsiteY5" fmla="*/ 626012 h 3031422"/>
                <a:gd name="connsiteX6" fmla="*/ 30413 w 4824424"/>
                <a:gd name="connsiteY6" fmla="*/ 0 h 3031422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22995"/>
                <a:gd name="connsiteX1" fmla="*/ 4709797 w 4824424"/>
                <a:gd name="connsiteY1" fmla="*/ 75883 h 3022995"/>
                <a:gd name="connsiteX2" fmla="*/ 4818251 w 4824424"/>
                <a:gd name="connsiteY2" fmla="*/ 577510 h 3022995"/>
                <a:gd name="connsiteX3" fmla="*/ 4499705 w 4824424"/>
                <a:gd name="connsiteY3" fmla="*/ 2052119 h 3022995"/>
                <a:gd name="connsiteX4" fmla="*/ 3835975 w 4824424"/>
                <a:gd name="connsiteY4" fmla="*/ 2740497 h 3022995"/>
                <a:gd name="connsiteX5" fmla="*/ 1162762 w 4824424"/>
                <a:gd name="connsiteY5" fmla="*/ 2876156 h 3022995"/>
                <a:gd name="connsiteX6" fmla="*/ 21225 w 4824424"/>
                <a:gd name="connsiteY6" fmla="*/ 626012 h 3022995"/>
                <a:gd name="connsiteX7" fmla="*/ 30413 w 4824424"/>
                <a:gd name="connsiteY7" fmla="*/ 0 h 3022995"/>
                <a:gd name="connsiteX0" fmla="*/ 30413 w 4804923"/>
                <a:gd name="connsiteY0" fmla="*/ 0 h 3022995"/>
                <a:gd name="connsiteX1" fmla="*/ 4709797 w 4804923"/>
                <a:gd name="connsiteY1" fmla="*/ 75883 h 3022995"/>
                <a:gd name="connsiteX2" fmla="*/ 4797311 w 4804923"/>
                <a:gd name="connsiteY2" fmla="*/ 759283 h 3022995"/>
                <a:gd name="connsiteX3" fmla="*/ 4499705 w 4804923"/>
                <a:gd name="connsiteY3" fmla="*/ 2052119 h 3022995"/>
                <a:gd name="connsiteX4" fmla="*/ 3835975 w 4804923"/>
                <a:gd name="connsiteY4" fmla="*/ 2740497 h 3022995"/>
                <a:gd name="connsiteX5" fmla="*/ 1162762 w 4804923"/>
                <a:gd name="connsiteY5" fmla="*/ 2876156 h 3022995"/>
                <a:gd name="connsiteX6" fmla="*/ 21225 w 4804923"/>
                <a:gd name="connsiteY6" fmla="*/ 626012 h 3022995"/>
                <a:gd name="connsiteX7" fmla="*/ 30413 w 4804923"/>
                <a:gd name="connsiteY7" fmla="*/ 0 h 3022995"/>
                <a:gd name="connsiteX0" fmla="*/ 30413 w 4798181"/>
                <a:gd name="connsiteY0" fmla="*/ 0 h 3022995"/>
                <a:gd name="connsiteX1" fmla="*/ 4709797 w 4798181"/>
                <a:gd name="connsiteY1" fmla="*/ 75883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97126 w 4783774"/>
                <a:gd name="connsiteY0" fmla="*/ 0 h 2992237"/>
                <a:gd name="connsiteX1" fmla="*/ 4695390 w 4783774"/>
                <a:gd name="connsiteY1" fmla="*/ 45125 h 2992237"/>
                <a:gd name="connsiteX2" fmla="*/ 4782904 w 4783774"/>
                <a:gd name="connsiteY2" fmla="*/ 728525 h 2992237"/>
                <a:gd name="connsiteX3" fmla="*/ 4485298 w 4783774"/>
                <a:gd name="connsiteY3" fmla="*/ 2021361 h 2992237"/>
                <a:gd name="connsiteX4" fmla="*/ 3821568 w 4783774"/>
                <a:gd name="connsiteY4" fmla="*/ 2709739 h 2992237"/>
                <a:gd name="connsiteX5" fmla="*/ 1148355 w 4783774"/>
                <a:gd name="connsiteY5" fmla="*/ 2845398 h 2992237"/>
                <a:gd name="connsiteX6" fmla="*/ 6818 w 4783774"/>
                <a:gd name="connsiteY6" fmla="*/ 595254 h 2992237"/>
                <a:gd name="connsiteX7" fmla="*/ 97126 w 4783774"/>
                <a:gd name="connsiteY7" fmla="*/ 0 h 2992237"/>
                <a:gd name="connsiteX0" fmla="*/ 19375 w 4706023"/>
                <a:gd name="connsiteY0" fmla="*/ 0 h 2992237"/>
                <a:gd name="connsiteX1" fmla="*/ 4617639 w 4706023"/>
                <a:gd name="connsiteY1" fmla="*/ 45125 h 2992237"/>
                <a:gd name="connsiteX2" fmla="*/ 4705153 w 4706023"/>
                <a:gd name="connsiteY2" fmla="*/ 728525 h 2992237"/>
                <a:gd name="connsiteX3" fmla="*/ 4407547 w 4706023"/>
                <a:gd name="connsiteY3" fmla="*/ 2021361 h 2992237"/>
                <a:gd name="connsiteX4" fmla="*/ 3743817 w 4706023"/>
                <a:gd name="connsiteY4" fmla="*/ 2709739 h 2992237"/>
                <a:gd name="connsiteX5" fmla="*/ 1070604 w 4706023"/>
                <a:gd name="connsiteY5" fmla="*/ 2845398 h 2992237"/>
                <a:gd name="connsiteX6" fmla="*/ 35538 w 4706023"/>
                <a:gd name="connsiteY6" fmla="*/ 1148904 h 2992237"/>
                <a:gd name="connsiteX7" fmla="*/ 19375 w 4706023"/>
                <a:gd name="connsiteY7" fmla="*/ 0 h 2992237"/>
                <a:gd name="connsiteX0" fmla="*/ 19375 w 4706023"/>
                <a:gd name="connsiteY0" fmla="*/ 0 h 2992237"/>
                <a:gd name="connsiteX1" fmla="*/ 4617639 w 4706023"/>
                <a:gd name="connsiteY1" fmla="*/ 45125 h 2992237"/>
                <a:gd name="connsiteX2" fmla="*/ 4705153 w 4706023"/>
                <a:gd name="connsiteY2" fmla="*/ 728525 h 2992237"/>
                <a:gd name="connsiteX3" fmla="*/ 4407547 w 4706023"/>
                <a:gd name="connsiteY3" fmla="*/ 2021361 h 2992237"/>
                <a:gd name="connsiteX4" fmla="*/ 3743817 w 4706023"/>
                <a:gd name="connsiteY4" fmla="*/ 2709739 h 2992237"/>
                <a:gd name="connsiteX5" fmla="*/ 1070604 w 4706023"/>
                <a:gd name="connsiteY5" fmla="*/ 2845398 h 2992237"/>
                <a:gd name="connsiteX6" fmla="*/ 236643 w 4706023"/>
                <a:gd name="connsiteY6" fmla="*/ 2036279 h 2992237"/>
                <a:gd name="connsiteX7" fmla="*/ 35538 w 4706023"/>
                <a:gd name="connsiteY7" fmla="*/ 1148904 h 2992237"/>
                <a:gd name="connsiteX8" fmla="*/ 19375 w 4706023"/>
                <a:gd name="connsiteY8" fmla="*/ 0 h 2992237"/>
                <a:gd name="connsiteX0" fmla="*/ 19375 w 4706023"/>
                <a:gd name="connsiteY0" fmla="*/ 0 h 2946942"/>
                <a:gd name="connsiteX1" fmla="*/ 4617639 w 4706023"/>
                <a:gd name="connsiteY1" fmla="*/ 45125 h 2946942"/>
                <a:gd name="connsiteX2" fmla="*/ 4705153 w 4706023"/>
                <a:gd name="connsiteY2" fmla="*/ 728525 h 2946942"/>
                <a:gd name="connsiteX3" fmla="*/ 4407547 w 4706023"/>
                <a:gd name="connsiteY3" fmla="*/ 2021361 h 2946942"/>
                <a:gd name="connsiteX4" fmla="*/ 3743817 w 4706023"/>
                <a:gd name="connsiteY4" fmla="*/ 2709739 h 2946942"/>
                <a:gd name="connsiteX5" fmla="*/ 1095954 w 4706023"/>
                <a:gd name="connsiteY5" fmla="*/ 2783881 h 2946942"/>
                <a:gd name="connsiteX6" fmla="*/ 236643 w 4706023"/>
                <a:gd name="connsiteY6" fmla="*/ 2036279 h 2946942"/>
                <a:gd name="connsiteX7" fmla="*/ 35538 w 4706023"/>
                <a:gd name="connsiteY7" fmla="*/ 1148904 h 2946942"/>
                <a:gd name="connsiteX8" fmla="*/ 19375 w 4706023"/>
                <a:gd name="connsiteY8" fmla="*/ 0 h 2946942"/>
                <a:gd name="connsiteX0" fmla="*/ 19375 w 4706023"/>
                <a:gd name="connsiteY0" fmla="*/ 0 h 2946942"/>
                <a:gd name="connsiteX1" fmla="*/ 4617639 w 4706023"/>
                <a:gd name="connsiteY1" fmla="*/ 45125 h 2946942"/>
                <a:gd name="connsiteX2" fmla="*/ 4705153 w 4706023"/>
                <a:gd name="connsiteY2" fmla="*/ 728525 h 2946942"/>
                <a:gd name="connsiteX3" fmla="*/ 4407547 w 4706023"/>
                <a:gd name="connsiteY3" fmla="*/ 2021361 h 2946942"/>
                <a:gd name="connsiteX4" fmla="*/ 3743817 w 4706023"/>
                <a:gd name="connsiteY4" fmla="*/ 2709739 h 2946942"/>
                <a:gd name="connsiteX5" fmla="*/ 1095954 w 4706023"/>
                <a:gd name="connsiteY5" fmla="*/ 2783881 h 2946942"/>
                <a:gd name="connsiteX6" fmla="*/ 236643 w 4706023"/>
                <a:gd name="connsiteY6" fmla="*/ 2036279 h 2946942"/>
                <a:gd name="connsiteX7" fmla="*/ 35538 w 4706023"/>
                <a:gd name="connsiteY7" fmla="*/ 1148904 h 2946942"/>
                <a:gd name="connsiteX8" fmla="*/ 19375 w 4706023"/>
                <a:gd name="connsiteY8" fmla="*/ 0 h 2946942"/>
                <a:gd name="connsiteX0" fmla="*/ 19375 w 4706023"/>
                <a:gd name="connsiteY0" fmla="*/ 0 h 3002860"/>
                <a:gd name="connsiteX1" fmla="*/ 4617639 w 4706023"/>
                <a:gd name="connsiteY1" fmla="*/ 45125 h 3002860"/>
                <a:gd name="connsiteX2" fmla="*/ 4705153 w 4706023"/>
                <a:gd name="connsiteY2" fmla="*/ 728525 h 3002860"/>
                <a:gd name="connsiteX3" fmla="*/ 4407547 w 4706023"/>
                <a:gd name="connsiteY3" fmla="*/ 2021361 h 3002860"/>
                <a:gd name="connsiteX4" fmla="*/ 3475106 w 4706023"/>
                <a:gd name="connsiteY4" fmla="*/ 2859686 h 3002860"/>
                <a:gd name="connsiteX5" fmla="*/ 1095954 w 4706023"/>
                <a:gd name="connsiteY5" fmla="*/ 2783881 h 3002860"/>
                <a:gd name="connsiteX6" fmla="*/ 236643 w 4706023"/>
                <a:gd name="connsiteY6" fmla="*/ 2036279 h 3002860"/>
                <a:gd name="connsiteX7" fmla="*/ 35538 w 4706023"/>
                <a:gd name="connsiteY7" fmla="*/ 1148904 h 3002860"/>
                <a:gd name="connsiteX8" fmla="*/ 19375 w 4706023"/>
                <a:gd name="connsiteY8" fmla="*/ 0 h 3002860"/>
                <a:gd name="connsiteX0" fmla="*/ 19375 w 4706630"/>
                <a:gd name="connsiteY0" fmla="*/ 0 h 3002860"/>
                <a:gd name="connsiteX1" fmla="*/ 4617639 w 4706630"/>
                <a:gd name="connsiteY1" fmla="*/ 45125 h 3002860"/>
                <a:gd name="connsiteX2" fmla="*/ 4705153 w 4706630"/>
                <a:gd name="connsiteY2" fmla="*/ 728525 h 3002860"/>
                <a:gd name="connsiteX3" fmla="*/ 4478529 w 4706630"/>
                <a:gd name="connsiteY3" fmla="*/ 2009827 h 3002860"/>
                <a:gd name="connsiteX4" fmla="*/ 3475106 w 4706630"/>
                <a:gd name="connsiteY4" fmla="*/ 2859686 h 3002860"/>
                <a:gd name="connsiteX5" fmla="*/ 1095954 w 4706630"/>
                <a:gd name="connsiteY5" fmla="*/ 2783881 h 3002860"/>
                <a:gd name="connsiteX6" fmla="*/ 236643 w 4706630"/>
                <a:gd name="connsiteY6" fmla="*/ 2036279 h 3002860"/>
                <a:gd name="connsiteX7" fmla="*/ 35538 w 4706630"/>
                <a:gd name="connsiteY7" fmla="*/ 1148904 h 3002860"/>
                <a:gd name="connsiteX8" fmla="*/ 19375 w 4706630"/>
                <a:gd name="connsiteY8" fmla="*/ 0 h 3002860"/>
                <a:gd name="connsiteX0" fmla="*/ 19375 w 4641080"/>
                <a:gd name="connsiteY0" fmla="*/ 0 h 3002860"/>
                <a:gd name="connsiteX1" fmla="*/ 4617639 w 4641080"/>
                <a:gd name="connsiteY1" fmla="*/ 45125 h 3002860"/>
                <a:gd name="connsiteX2" fmla="*/ 4634174 w 4641080"/>
                <a:gd name="connsiteY2" fmla="*/ 851558 h 3002860"/>
                <a:gd name="connsiteX3" fmla="*/ 4478529 w 4641080"/>
                <a:gd name="connsiteY3" fmla="*/ 2009827 h 3002860"/>
                <a:gd name="connsiteX4" fmla="*/ 3475106 w 4641080"/>
                <a:gd name="connsiteY4" fmla="*/ 2859686 h 3002860"/>
                <a:gd name="connsiteX5" fmla="*/ 1095954 w 4641080"/>
                <a:gd name="connsiteY5" fmla="*/ 2783881 h 3002860"/>
                <a:gd name="connsiteX6" fmla="*/ 236643 w 4641080"/>
                <a:gd name="connsiteY6" fmla="*/ 2036279 h 3002860"/>
                <a:gd name="connsiteX7" fmla="*/ 35538 w 4641080"/>
                <a:gd name="connsiteY7" fmla="*/ 1148904 h 3002860"/>
                <a:gd name="connsiteX8" fmla="*/ 19375 w 4641080"/>
                <a:gd name="connsiteY8" fmla="*/ 0 h 3002860"/>
                <a:gd name="connsiteX0" fmla="*/ 19375 w 4648919"/>
                <a:gd name="connsiteY0" fmla="*/ 0 h 3002860"/>
                <a:gd name="connsiteX1" fmla="*/ 4627780 w 4648919"/>
                <a:gd name="connsiteY1" fmla="*/ 37435 h 3002860"/>
                <a:gd name="connsiteX2" fmla="*/ 4634174 w 4648919"/>
                <a:gd name="connsiteY2" fmla="*/ 851558 h 3002860"/>
                <a:gd name="connsiteX3" fmla="*/ 4478529 w 4648919"/>
                <a:gd name="connsiteY3" fmla="*/ 2009827 h 3002860"/>
                <a:gd name="connsiteX4" fmla="*/ 3475106 w 4648919"/>
                <a:gd name="connsiteY4" fmla="*/ 2859686 h 3002860"/>
                <a:gd name="connsiteX5" fmla="*/ 1095954 w 4648919"/>
                <a:gd name="connsiteY5" fmla="*/ 2783881 h 3002860"/>
                <a:gd name="connsiteX6" fmla="*/ 236643 w 4648919"/>
                <a:gd name="connsiteY6" fmla="*/ 2036279 h 3002860"/>
                <a:gd name="connsiteX7" fmla="*/ 35538 w 4648919"/>
                <a:gd name="connsiteY7" fmla="*/ 1148904 h 3002860"/>
                <a:gd name="connsiteX8" fmla="*/ 19375 w 4648919"/>
                <a:gd name="connsiteY8" fmla="*/ 0 h 3002860"/>
                <a:gd name="connsiteX0" fmla="*/ 19375 w 4650008"/>
                <a:gd name="connsiteY0" fmla="*/ 0 h 3002860"/>
                <a:gd name="connsiteX1" fmla="*/ 4627780 w 4650008"/>
                <a:gd name="connsiteY1" fmla="*/ 37435 h 3002860"/>
                <a:gd name="connsiteX2" fmla="*/ 4639245 w 4650008"/>
                <a:gd name="connsiteY2" fmla="*/ 843868 h 3002860"/>
                <a:gd name="connsiteX3" fmla="*/ 4478529 w 4650008"/>
                <a:gd name="connsiteY3" fmla="*/ 2009827 h 3002860"/>
                <a:gd name="connsiteX4" fmla="*/ 3475106 w 4650008"/>
                <a:gd name="connsiteY4" fmla="*/ 2859686 h 3002860"/>
                <a:gd name="connsiteX5" fmla="*/ 1095954 w 4650008"/>
                <a:gd name="connsiteY5" fmla="*/ 2783881 h 3002860"/>
                <a:gd name="connsiteX6" fmla="*/ 236643 w 4650008"/>
                <a:gd name="connsiteY6" fmla="*/ 2036279 h 3002860"/>
                <a:gd name="connsiteX7" fmla="*/ 35538 w 4650008"/>
                <a:gd name="connsiteY7" fmla="*/ 1148904 h 3002860"/>
                <a:gd name="connsiteX8" fmla="*/ 19375 w 4650008"/>
                <a:gd name="connsiteY8" fmla="*/ 0 h 3002860"/>
                <a:gd name="connsiteX0" fmla="*/ 19375 w 4650008"/>
                <a:gd name="connsiteY0" fmla="*/ 0 h 3002860"/>
                <a:gd name="connsiteX1" fmla="*/ 4627780 w 4650008"/>
                <a:gd name="connsiteY1" fmla="*/ 37435 h 3002860"/>
                <a:gd name="connsiteX2" fmla="*/ 4639245 w 4650008"/>
                <a:gd name="connsiteY2" fmla="*/ 843868 h 3002860"/>
                <a:gd name="connsiteX3" fmla="*/ 4478529 w 4650008"/>
                <a:gd name="connsiteY3" fmla="*/ 2009827 h 3002860"/>
                <a:gd name="connsiteX4" fmla="*/ 3937772 w 4650008"/>
                <a:gd name="connsiteY4" fmla="*/ 2578395 h 3002860"/>
                <a:gd name="connsiteX5" fmla="*/ 3475106 w 4650008"/>
                <a:gd name="connsiteY5" fmla="*/ 2859686 h 3002860"/>
                <a:gd name="connsiteX6" fmla="*/ 1095954 w 4650008"/>
                <a:gd name="connsiteY6" fmla="*/ 2783881 h 3002860"/>
                <a:gd name="connsiteX7" fmla="*/ 236643 w 4650008"/>
                <a:gd name="connsiteY7" fmla="*/ 2036279 h 3002860"/>
                <a:gd name="connsiteX8" fmla="*/ 35538 w 4650008"/>
                <a:gd name="connsiteY8" fmla="*/ 1148904 h 3002860"/>
                <a:gd name="connsiteX9" fmla="*/ 19375 w 4650008"/>
                <a:gd name="connsiteY9" fmla="*/ 0 h 3002860"/>
                <a:gd name="connsiteX0" fmla="*/ 19375 w 4650008"/>
                <a:gd name="connsiteY0" fmla="*/ 0 h 3014134"/>
                <a:gd name="connsiteX1" fmla="*/ 4627780 w 4650008"/>
                <a:gd name="connsiteY1" fmla="*/ 37435 h 3014134"/>
                <a:gd name="connsiteX2" fmla="*/ 4639245 w 4650008"/>
                <a:gd name="connsiteY2" fmla="*/ 843868 h 3014134"/>
                <a:gd name="connsiteX3" fmla="*/ 4478529 w 4650008"/>
                <a:gd name="connsiteY3" fmla="*/ 2009827 h 3014134"/>
                <a:gd name="connsiteX4" fmla="*/ 3937772 w 4650008"/>
                <a:gd name="connsiteY4" fmla="*/ 2578395 h 3014134"/>
                <a:gd name="connsiteX5" fmla="*/ 3008663 w 4650008"/>
                <a:gd name="connsiteY5" fmla="*/ 2882754 h 3014134"/>
                <a:gd name="connsiteX6" fmla="*/ 1095954 w 4650008"/>
                <a:gd name="connsiteY6" fmla="*/ 2783881 h 3014134"/>
                <a:gd name="connsiteX7" fmla="*/ 236643 w 4650008"/>
                <a:gd name="connsiteY7" fmla="*/ 2036279 h 3014134"/>
                <a:gd name="connsiteX8" fmla="*/ 35538 w 4650008"/>
                <a:gd name="connsiteY8" fmla="*/ 1148904 h 3014134"/>
                <a:gd name="connsiteX9" fmla="*/ 19375 w 4650008"/>
                <a:gd name="connsiteY9" fmla="*/ 0 h 3014134"/>
                <a:gd name="connsiteX0" fmla="*/ 19375 w 4650008"/>
                <a:gd name="connsiteY0" fmla="*/ 0 h 2995745"/>
                <a:gd name="connsiteX1" fmla="*/ 4627780 w 4650008"/>
                <a:gd name="connsiteY1" fmla="*/ 37435 h 2995745"/>
                <a:gd name="connsiteX2" fmla="*/ 4639245 w 4650008"/>
                <a:gd name="connsiteY2" fmla="*/ 843868 h 2995745"/>
                <a:gd name="connsiteX3" fmla="*/ 4478529 w 4650008"/>
                <a:gd name="connsiteY3" fmla="*/ 2009827 h 2995745"/>
                <a:gd name="connsiteX4" fmla="*/ 3937772 w 4650008"/>
                <a:gd name="connsiteY4" fmla="*/ 2578395 h 2995745"/>
                <a:gd name="connsiteX5" fmla="*/ 3008663 w 4650008"/>
                <a:gd name="connsiteY5" fmla="*/ 2882754 h 2995745"/>
                <a:gd name="connsiteX6" fmla="*/ 1095954 w 4650008"/>
                <a:gd name="connsiteY6" fmla="*/ 2783881 h 2995745"/>
                <a:gd name="connsiteX7" fmla="*/ 236643 w 4650008"/>
                <a:gd name="connsiteY7" fmla="*/ 2036279 h 2995745"/>
                <a:gd name="connsiteX8" fmla="*/ 35538 w 4650008"/>
                <a:gd name="connsiteY8" fmla="*/ 1148904 h 2995745"/>
                <a:gd name="connsiteX9" fmla="*/ 19375 w 4650008"/>
                <a:gd name="connsiteY9" fmla="*/ 0 h 2995745"/>
                <a:gd name="connsiteX0" fmla="*/ 19375 w 4650008"/>
                <a:gd name="connsiteY0" fmla="*/ 0 h 2952526"/>
                <a:gd name="connsiteX1" fmla="*/ 4627780 w 4650008"/>
                <a:gd name="connsiteY1" fmla="*/ 37435 h 2952526"/>
                <a:gd name="connsiteX2" fmla="*/ 4639245 w 4650008"/>
                <a:gd name="connsiteY2" fmla="*/ 843868 h 2952526"/>
                <a:gd name="connsiteX3" fmla="*/ 4478529 w 4650008"/>
                <a:gd name="connsiteY3" fmla="*/ 2009827 h 2952526"/>
                <a:gd name="connsiteX4" fmla="*/ 3937772 w 4650008"/>
                <a:gd name="connsiteY4" fmla="*/ 2578395 h 2952526"/>
                <a:gd name="connsiteX5" fmla="*/ 3008663 w 4650008"/>
                <a:gd name="connsiteY5" fmla="*/ 2882754 h 2952526"/>
                <a:gd name="connsiteX6" fmla="*/ 1095954 w 4650008"/>
                <a:gd name="connsiteY6" fmla="*/ 2783881 h 2952526"/>
                <a:gd name="connsiteX7" fmla="*/ 236643 w 4650008"/>
                <a:gd name="connsiteY7" fmla="*/ 2036279 h 2952526"/>
                <a:gd name="connsiteX8" fmla="*/ 35538 w 4650008"/>
                <a:gd name="connsiteY8" fmla="*/ 1148904 h 2952526"/>
                <a:gd name="connsiteX9" fmla="*/ 19375 w 4650008"/>
                <a:gd name="connsiteY9" fmla="*/ 0 h 2952526"/>
                <a:gd name="connsiteX0" fmla="*/ 19375 w 4650008"/>
                <a:gd name="connsiteY0" fmla="*/ 0 h 2974598"/>
                <a:gd name="connsiteX1" fmla="*/ 4627780 w 4650008"/>
                <a:gd name="connsiteY1" fmla="*/ 37435 h 2974598"/>
                <a:gd name="connsiteX2" fmla="*/ 4639245 w 4650008"/>
                <a:gd name="connsiteY2" fmla="*/ 843868 h 2974598"/>
                <a:gd name="connsiteX3" fmla="*/ 4478529 w 4650008"/>
                <a:gd name="connsiteY3" fmla="*/ 2009827 h 2974598"/>
                <a:gd name="connsiteX4" fmla="*/ 3937772 w 4650008"/>
                <a:gd name="connsiteY4" fmla="*/ 2578395 h 2974598"/>
                <a:gd name="connsiteX5" fmla="*/ 3044153 w 4650008"/>
                <a:gd name="connsiteY5" fmla="*/ 2917357 h 2974598"/>
                <a:gd name="connsiteX6" fmla="*/ 1095954 w 4650008"/>
                <a:gd name="connsiteY6" fmla="*/ 2783881 h 2974598"/>
                <a:gd name="connsiteX7" fmla="*/ 236643 w 4650008"/>
                <a:gd name="connsiteY7" fmla="*/ 2036279 h 2974598"/>
                <a:gd name="connsiteX8" fmla="*/ 35538 w 4650008"/>
                <a:gd name="connsiteY8" fmla="*/ 1148904 h 2974598"/>
                <a:gd name="connsiteX9" fmla="*/ 19375 w 4650008"/>
                <a:gd name="connsiteY9" fmla="*/ 0 h 2974598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236643 w 4650008"/>
                <a:gd name="connsiteY7" fmla="*/ 2036279 h 2956133"/>
                <a:gd name="connsiteX8" fmla="*/ 35538 w 4650008"/>
                <a:gd name="connsiteY8" fmla="*/ 1148904 h 2956133"/>
                <a:gd name="connsiteX9" fmla="*/ 19375 w 4650008"/>
                <a:gd name="connsiteY9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236643 w 4650008"/>
                <a:gd name="connsiteY7" fmla="*/ 2036279 h 2956133"/>
                <a:gd name="connsiteX8" fmla="*/ 35538 w 4650008"/>
                <a:gd name="connsiteY8" fmla="*/ 1148904 h 2956133"/>
                <a:gd name="connsiteX9" fmla="*/ 19375 w 4650008"/>
                <a:gd name="connsiteY9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236643 w 4650008"/>
                <a:gd name="connsiteY7" fmla="*/ 2036279 h 2956133"/>
                <a:gd name="connsiteX8" fmla="*/ 35538 w 4650008"/>
                <a:gd name="connsiteY8" fmla="*/ 1148904 h 2956133"/>
                <a:gd name="connsiteX9" fmla="*/ 19375 w 4650008"/>
                <a:gd name="connsiteY9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666509 w 4650008"/>
                <a:gd name="connsiteY7" fmla="*/ 2501530 h 2956133"/>
                <a:gd name="connsiteX8" fmla="*/ 236643 w 4650008"/>
                <a:gd name="connsiteY8" fmla="*/ 2036279 h 2956133"/>
                <a:gd name="connsiteX9" fmla="*/ 35538 w 4650008"/>
                <a:gd name="connsiteY9" fmla="*/ 1148904 h 2956133"/>
                <a:gd name="connsiteX10" fmla="*/ 19375 w 4650008"/>
                <a:gd name="connsiteY10" fmla="*/ 0 h 2956133"/>
                <a:gd name="connsiteX0" fmla="*/ 19375 w 4650008"/>
                <a:gd name="connsiteY0" fmla="*/ 0 h 2956133"/>
                <a:gd name="connsiteX1" fmla="*/ 4627780 w 4650008"/>
                <a:gd name="connsiteY1" fmla="*/ 37435 h 2956133"/>
                <a:gd name="connsiteX2" fmla="*/ 4639245 w 4650008"/>
                <a:gd name="connsiteY2" fmla="*/ 843868 h 2956133"/>
                <a:gd name="connsiteX3" fmla="*/ 4478529 w 4650008"/>
                <a:gd name="connsiteY3" fmla="*/ 2009827 h 2956133"/>
                <a:gd name="connsiteX4" fmla="*/ 3937772 w 4650008"/>
                <a:gd name="connsiteY4" fmla="*/ 2578395 h 2956133"/>
                <a:gd name="connsiteX5" fmla="*/ 3044153 w 4650008"/>
                <a:gd name="connsiteY5" fmla="*/ 2917357 h 2956133"/>
                <a:gd name="connsiteX6" fmla="*/ 1095954 w 4650008"/>
                <a:gd name="connsiteY6" fmla="*/ 2783881 h 2956133"/>
                <a:gd name="connsiteX7" fmla="*/ 666509 w 4650008"/>
                <a:gd name="connsiteY7" fmla="*/ 2501530 h 2956133"/>
                <a:gd name="connsiteX8" fmla="*/ 176807 w 4650008"/>
                <a:gd name="connsiteY8" fmla="*/ 1997386 h 2956133"/>
                <a:gd name="connsiteX9" fmla="*/ 35538 w 4650008"/>
                <a:gd name="connsiteY9" fmla="*/ 1148904 h 2956133"/>
                <a:gd name="connsiteX10" fmla="*/ 19375 w 4650008"/>
                <a:gd name="connsiteY10" fmla="*/ 0 h 2956133"/>
                <a:gd name="connsiteX0" fmla="*/ 19375 w 4650008"/>
                <a:gd name="connsiteY0" fmla="*/ 0 h 3039921"/>
                <a:gd name="connsiteX1" fmla="*/ 4627780 w 4650008"/>
                <a:gd name="connsiteY1" fmla="*/ 37435 h 3039921"/>
                <a:gd name="connsiteX2" fmla="*/ 4639245 w 4650008"/>
                <a:gd name="connsiteY2" fmla="*/ 843868 h 3039921"/>
                <a:gd name="connsiteX3" fmla="*/ 4478529 w 4650008"/>
                <a:gd name="connsiteY3" fmla="*/ 2009827 h 3039921"/>
                <a:gd name="connsiteX4" fmla="*/ 3937772 w 4650008"/>
                <a:gd name="connsiteY4" fmla="*/ 2578395 h 3039921"/>
                <a:gd name="connsiteX5" fmla="*/ 3044153 w 4650008"/>
                <a:gd name="connsiteY5" fmla="*/ 2917357 h 3039921"/>
                <a:gd name="connsiteX6" fmla="*/ 1467798 w 4650008"/>
                <a:gd name="connsiteY6" fmla="*/ 2936216 h 3039921"/>
                <a:gd name="connsiteX7" fmla="*/ 666509 w 4650008"/>
                <a:gd name="connsiteY7" fmla="*/ 2501530 h 3039921"/>
                <a:gd name="connsiteX8" fmla="*/ 176807 w 4650008"/>
                <a:gd name="connsiteY8" fmla="*/ 1997386 h 3039921"/>
                <a:gd name="connsiteX9" fmla="*/ 35538 w 4650008"/>
                <a:gd name="connsiteY9" fmla="*/ 1148904 h 3039921"/>
                <a:gd name="connsiteX10" fmla="*/ 19375 w 4650008"/>
                <a:gd name="connsiteY10" fmla="*/ 0 h 3039921"/>
                <a:gd name="connsiteX0" fmla="*/ 19375 w 4650008"/>
                <a:gd name="connsiteY0" fmla="*/ 0 h 3044824"/>
                <a:gd name="connsiteX1" fmla="*/ 4627780 w 4650008"/>
                <a:gd name="connsiteY1" fmla="*/ 37435 h 3044824"/>
                <a:gd name="connsiteX2" fmla="*/ 4639245 w 4650008"/>
                <a:gd name="connsiteY2" fmla="*/ 843868 h 3044824"/>
                <a:gd name="connsiteX3" fmla="*/ 4478529 w 4650008"/>
                <a:gd name="connsiteY3" fmla="*/ 2009827 h 3044824"/>
                <a:gd name="connsiteX4" fmla="*/ 3937772 w 4650008"/>
                <a:gd name="connsiteY4" fmla="*/ 2578395 h 3044824"/>
                <a:gd name="connsiteX5" fmla="*/ 3044153 w 4650008"/>
                <a:gd name="connsiteY5" fmla="*/ 2917357 h 3044824"/>
                <a:gd name="connsiteX6" fmla="*/ 1467798 w 4650008"/>
                <a:gd name="connsiteY6" fmla="*/ 2936216 h 3044824"/>
                <a:gd name="connsiteX7" fmla="*/ 666509 w 4650008"/>
                <a:gd name="connsiteY7" fmla="*/ 2501530 h 3044824"/>
                <a:gd name="connsiteX8" fmla="*/ 176807 w 4650008"/>
                <a:gd name="connsiteY8" fmla="*/ 1997386 h 3044824"/>
                <a:gd name="connsiteX9" fmla="*/ 35538 w 4650008"/>
                <a:gd name="connsiteY9" fmla="*/ 1148904 h 3044824"/>
                <a:gd name="connsiteX10" fmla="*/ 19375 w 4650008"/>
                <a:gd name="connsiteY10" fmla="*/ 0 h 3044824"/>
                <a:gd name="connsiteX0" fmla="*/ 19375 w 4650008"/>
                <a:gd name="connsiteY0" fmla="*/ 0 h 3049540"/>
                <a:gd name="connsiteX1" fmla="*/ 4627780 w 4650008"/>
                <a:gd name="connsiteY1" fmla="*/ 37435 h 3049540"/>
                <a:gd name="connsiteX2" fmla="*/ 4639245 w 4650008"/>
                <a:gd name="connsiteY2" fmla="*/ 843868 h 3049540"/>
                <a:gd name="connsiteX3" fmla="*/ 4478529 w 4650008"/>
                <a:gd name="connsiteY3" fmla="*/ 2009827 h 3049540"/>
                <a:gd name="connsiteX4" fmla="*/ 3937772 w 4650008"/>
                <a:gd name="connsiteY4" fmla="*/ 2578395 h 3049540"/>
                <a:gd name="connsiteX5" fmla="*/ 3044153 w 4650008"/>
                <a:gd name="connsiteY5" fmla="*/ 2917357 h 3049540"/>
                <a:gd name="connsiteX6" fmla="*/ 2269281 w 4650008"/>
                <a:gd name="connsiteY6" fmla="*/ 3049287 h 3049540"/>
                <a:gd name="connsiteX7" fmla="*/ 1467798 w 4650008"/>
                <a:gd name="connsiteY7" fmla="*/ 2936216 h 3049540"/>
                <a:gd name="connsiteX8" fmla="*/ 666509 w 4650008"/>
                <a:gd name="connsiteY8" fmla="*/ 2501530 h 3049540"/>
                <a:gd name="connsiteX9" fmla="*/ 176807 w 4650008"/>
                <a:gd name="connsiteY9" fmla="*/ 1997386 h 3049540"/>
                <a:gd name="connsiteX10" fmla="*/ 35538 w 4650008"/>
                <a:gd name="connsiteY10" fmla="*/ 1148904 h 3049540"/>
                <a:gd name="connsiteX11" fmla="*/ 19375 w 4650008"/>
                <a:gd name="connsiteY11" fmla="*/ 0 h 3049540"/>
                <a:gd name="connsiteX0" fmla="*/ 19375 w 4650008"/>
                <a:gd name="connsiteY0" fmla="*/ 0 h 3049516"/>
                <a:gd name="connsiteX1" fmla="*/ 4627780 w 4650008"/>
                <a:gd name="connsiteY1" fmla="*/ 37435 h 3049516"/>
                <a:gd name="connsiteX2" fmla="*/ 4639245 w 4650008"/>
                <a:gd name="connsiteY2" fmla="*/ 843868 h 3049516"/>
                <a:gd name="connsiteX3" fmla="*/ 4478529 w 4650008"/>
                <a:gd name="connsiteY3" fmla="*/ 2009827 h 3049516"/>
                <a:gd name="connsiteX4" fmla="*/ 3937772 w 4650008"/>
                <a:gd name="connsiteY4" fmla="*/ 2578395 h 3049516"/>
                <a:gd name="connsiteX5" fmla="*/ 3044153 w 4650008"/>
                <a:gd name="connsiteY5" fmla="*/ 2917357 h 3049516"/>
                <a:gd name="connsiteX6" fmla="*/ 2269281 w 4650008"/>
                <a:gd name="connsiteY6" fmla="*/ 3049287 h 3049516"/>
                <a:gd name="connsiteX7" fmla="*/ 1416509 w 4650008"/>
                <a:gd name="connsiteY7" fmla="*/ 2932975 h 3049516"/>
                <a:gd name="connsiteX8" fmla="*/ 666509 w 4650008"/>
                <a:gd name="connsiteY8" fmla="*/ 2501530 h 3049516"/>
                <a:gd name="connsiteX9" fmla="*/ 176807 w 4650008"/>
                <a:gd name="connsiteY9" fmla="*/ 1997386 h 3049516"/>
                <a:gd name="connsiteX10" fmla="*/ 35538 w 4650008"/>
                <a:gd name="connsiteY10" fmla="*/ 1148904 h 3049516"/>
                <a:gd name="connsiteX11" fmla="*/ 19375 w 4650008"/>
                <a:gd name="connsiteY11" fmla="*/ 0 h 3049516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044153 w 4650008"/>
                <a:gd name="connsiteY5" fmla="*/ 2917357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044153 w 4650008"/>
                <a:gd name="connsiteY5" fmla="*/ 2917357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0008"/>
                <a:gd name="connsiteY0" fmla="*/ 0 h 3049432"/>
                <a:gd name="connsiteX1" fmla="*/ 4627780 w 4650008"/>
                <a:gd name="connsiteY1" fmla="*/ 37435 h 3049432"/>
                <a:gd name="connsiteX2" fmla="*/ 4639245 w 4650008"/>
                <a:gd name="connsiteY2" fmla="*/ 843868 h 3049432"/>
                <a:gd name="connsiteX3" fmla="*/ 4478529 w 4650008"/>
                <a:gd name="connsiteY3" fmla="*/ 2009827 h 3049432"/>
                <a:gd name="connsiteX4" fmla="*/ 3937772 w 4650008"/>
                <a:gd name="connsiteY4" fmla="*/ 2578395 h 3049432"/>
                <a:gd name="connsiteX5" fmla="*/ 3193745 w 4650008"/>
                <a:gd name="connsiteY5" fmla="*/ 2920598 h 3049432"/>
                <a:gd name="connsiteX6" fmla="*/ 2269281 w 4650008"/>
                <a:gd name="connsiteY6" fmla="*/ 3049287 h 3049432"/>
                <a:gd name="connsiteX7" fmla="*/ 1416509 w 4650008"/>
                <a:gd name="connsiteY7" fmla="*/ 2932975 h 3049432"/>
                <a:gd name="connsiteX8" fmla="*/ 666509 w 4650008"/>
                <a:gd name="connsiteY8" fmla="*/ 2501530 h 3049432"/>
                <a:gd name="connsiteX9" fmla="*/ 176807 w 4650008"/>
                <a:gd name="connsiteY9" fmla="*/ 1997386 h 3049432"/>
                <a:gd name="connsiteX10" fmla="*/ 35538 w 4650008"/>
                <a:gd name="connsiteY10" fmla="*/ 1148904 h 3049432"/>
                <a:gd name="connsiteX11" fmla="*/ 19375 w 4650008"/>
                <a:gd name="connsiteY11" fmla="*/ 0 h 3049432"/>
                <a:gd name="connsiteX0" fmla="*/ 19375 w 4656783"/>
                <a:gd name="connsiteY0" fmla="*/ 7942 h 3057374"/>
                <a:gd name="connsiteX1" fmla="*/ 4636329 w 4656783"/>
                <a:gd name="connsiteY1" fmla="*/ 0 h 3057374"/>
                <a:gd name="connsiteX2" fmla="*/ 4639245 w 4656783"/>
                <a:gd name="connsiteY2" fmla="*/ 851810 h 3057374"/>
                <a:gd name="connsiteX3" fmla="*/ 4478529 w 4656783"/>
                <a:gd name="connsiteY3" fmla="*/ 2017769 h 3057374"/>
                <a:gd name="connsiteX4" fmla="*/ 3937772 w 4656783"/>
                <a:gd name="connsiteY4" fmla="*/ 2586337 h 3057374"/>
                <a:gd name="connsiteX5" fmla="*/ 3193745 w 4656783"/>
                <a:gd name="connsiteY5" fmla="*/ 2928540 h 3057374"/>
                <a:gd name="connsiteX6" fmla="*/ 2269281 w 4656783"/>
                <a:gd name="connsiteY6" fmla="*/ 3057229 h 3057374"/>
                <a:gd name="connsiteX7" fmla="*/ 1416509 w 4656783"/>
                <a:gd name="connsiteY7" fmla="*/ 2940917 h 3057374"/>
                <a:gd name="connsiteX8" fmla="*/ 666509 w 4656783"/>
                <a:gd name="connsiteY8" fmla="*/ 2509472 h 3057374"/>
                <a:gd name="connsiteX9" fmla="*/ 176807 w 4656783"/>
                <a:gd name="connsiteY9" fmla="*/ 2005328 h 3057374"/>
                <a:gd name="connsiteX10" fmla="*/ 35538 w 4656783"/>
                <a:gd name="connsiteY10" fmla="*/ 1156846 h 3057374"/>
                <a:gd name="connsiteX11" fmla="*/ 19375 w 4656783"/>
                <a:gd name="connsiteY11" fmla="*/ 7942 h 3057374"/>
                <a:gd name="connsiteX0" fmla="*/ 20790 w 4653925"/>
                <a:gd name="connsiteY0" fmla="*/ 0 h 3062398"/>
                <a:gd name="connsiteX1" fmla="*/ 4633471 w 4653925"/>
                <a:gd name="connsiteY1" fmla="*/ 5024 h 3062398"/>
                <a:gd name="connsiteX2" fmla="*/ 4636387 w 4653925"/>
                <a:gd name="connsiteY2" fmla="*/ 856834 h 3062398"/>
                <a:gd name="connsiteX3" fmla="*/ 4475671 w 4653925"/>
                <a:gd name="connsiteY3" fmla="*/ 2022793 h 3062398"/>
                <a:gd name="connsiteX4" fmla="*/ 3934914 w 4653925"/>
                <a:gd name="connsiteY4" fmla="*/ 2591361 h 3062398"/>
                <a:gd name="connsiteX5" fmla="*/ 3190887 w 4653925"/>
                <a:gd name="connsiteY5" fmla="*/ 2933564 h 3062398"/>
                <a:gd name="connsiteX6" fmla="*/ 2266423 w 4653925"/>
                <a:gd name="connsiteY6" fmla="*/ 3062253 h 3062398"/>
                <a:gd name="connsiteX7" fmla="*/ 1413651 w 4653925"/>
                <a:gd name="connsiteY7" fmla="*/ 2945941 h 3062398"/>
                <a:gd name="connsiteX8" fmla="*/ 663651 w 4653925"/>
                <a:gd name="connsiteY8" fmla="*/ 2514496 h 3062398"/>
                <a:gd name="connsiteX9" fmla="*/ 173949 w 4653925"/>
                <a:gd name="connsiteY9" fmla="*/ 2010352 h 3062398"/>
                <a:gd name="connsiteX10" fmla="*/ 32680 w 4653925"/>
                <a:gd name="connsiteY10" fmla="*/ 1161870 h 3062398"/>
                <a:gd name="connsiteX11" fmla="*/ 20790 w 4653925"/>
                <a:gd name="connsiteY11" fmla="*/ 0 h 3062398"/>
                <a:gd name="connsiteX0" fmla="*/ 1932 w 4635067"/>
                <a:gd name="connsiteY0" fmla="*/ 0 h 3062398"/>
                <a:gd name="connsiteX1" fmla="*/ 4614613 w 4635067"/>
                <a:gd name="connsiteY1" fmla="*/ 5024 h 3062398"/>
                <a:gd name="connsiteX2" fmla="*/ 4617529 w 4635067"/>
                <a:gd name="connsiteY2" fmla="*/ 856834 h 3062398"/>
                <a:gd name="connsiteX3" fmla="*/ 4456813 w 4635067"/>
                <a:gd name="connsiteY3" fmla="*/ 2022793 h 3062398"/>
                <a:gd name="connsiteX4" fmla="*/ 3916056 w 4635067"/>
                <a:gd name="connsiteY4" fmla="*/ 2591361 h 3062398"/>
                <a:gd name="connsiteX5" fmla="*/ 3172029 w 4635067"/>
                <a:gd name="connsiteY5" fmla="*/ 2933564 h 3062398"/>
                <a:gd name="connsiteX6" fmla="*/ 2247565 w 4635067"/>
                <a:gd name="connsiteY6" fmla="*/ 3062253 h 3062398"/>
                <a:gd name="connsiteX7" fmla="*/ 1394793 w 4635067"/>
                <a:gd name="connsiteY7" fmla="*/ 2945941 h 3062398"/>
                <a:gd name="connsiteX8" fmla="*/ 644793 w 4635067"/>
                <a:gd name="connsiteY8" fmla="*/ 2514496 h 3062398"/>
                <a:gd name="connsiteX9" fmla="*/ 155091 w 4635067"/>
                <a:gd name="connsiteY9" fmla="*/ 2010352 h 3062398"/>
                <a:gd name="connsiteX10" fmla="*/ 13822 w 4635067"/>
                <a:gd name="connsiteY10" fmla="*/ 1161870 h 3062398"/>
                <a:gd name="connsiteX11" fmla="*/ 1932 w 4635067"/>
                <a:gd name="connsiteY11" fmla="*/ 0 h 3062398"/>
                <a:gd name="connsiteX0" fmla="*/ 1931 w 4635066"/>
                <a:gd name="connsiteY0" fmla="*/ 0 h 3062398"/>
                <a:gd name="connsiteX1" fmla="*/ 4614612 w 4635066"/>
                <a:gd name="connsiteY1" fmla="*/ 5024 h 3062398"/>
                <a:gd name="connsiteX2" fmla="*/ 4617528 w 4635066"/>
                <a:gd name="connsiteY2" fmla="*/ 856834 h 3062398"/>
                <a:gd name="connsiteX3" fmla="*/ 4456812 w 4635066"/>
                <a:gd name="connsiteY3" fmla="*/ 2022793 h 3062398"/>
                <a:gd name="connsiteX4" fmla="*/ 3916055 w 4635066"/>
                <a:gd name="connsiteY4" fmla="*/ 2591361 h 3062398"/>
                <a:gd name="connsiteX5" fmla="*/ 3172028 w 4635066"/>
                <a:gd name="connsiteY5" fmla="*/ 2933564 h 3062398"/>
                <a:gd name="connsiteX6" fmla="*/ 2247564 w 4635066"/>
                <a:gd name="connsiteY6" fmla="*/ 3062253 h 3062398"/>
                <a:gd name="connsiteX7" fmla="*/ 1394792 w 4635066"/>
                <a:gd name="connsiteY7" fmla="*/ 2945941 h 3062398"/>
                <a:gd name="connsiteX8" fmla="*/ 644792 w 4635066"/>
                <a:gd name="connsiteY8" fmla="*/ 2514496 h 3062398"/>
                <a:gd name="connsiteX9" fmla="*/ 155090 w 4635066"/>
                <a:gd name="connsiteY9" fmla="*/ 2010352 h 3062398"/>
                <a:gd name="connsiteX10" fmla="*/ 13821 w 4635066"/>
                <a:gd name="connsiteY10" fmla="*/ 1161870 h 3062398"/>
                <a:gd name="connsiteX11" fmla="*/ 1931 w 4635066"/>
                <a:gd name="connsiteY11" fmla="*/ 0 h 3062398"/>
                <a:gd name="connsiteX0" fmla="*/ 1931 w 4806179"/>
                <a:gd name="connsiteY0" fmla="*/ 0 h 3062398"/>
                <a:gd name="connsiteX1" fmla="*/ 4798553 w 4806179"/>
                <a:gd name="connsiteY1" fmla="*/ 119992 h 3062398"/>
                <a:gd name="connsiteX2" fmla="*/ 4617528 w 4806179"/>
                <a:gd name="connsiteY2" fmla="*/ 856834 h 3062398"/>
                <a:gd name="connsiteX3" fmla="*/ 4456812 w 4806179"/>
                <a:gd name="connsiteY3" fmla="*/ 2022793 h 3062398"/>
                <a:gd name="connsiteX4" fmla="*/ 3916055 w 4806179"/>
                <a:gd name="connsiteY4" fmla="*/ 2591361 h 3062398"/>
                <a:gd name="connsiteX5" fmla="*/ 3172028 w 4806179"/>
                <a:gd name="connsiteY5" fmla="*/ 2933564 h 3062398"/>
                <a:gd name="connsiteX6" fmla="*/ 2247564 w 4806179"/>
                <a:gd name="connsiteY6" fmla="*/ 3062253 h 3062398"/>
                <a:gd name="connsiteX7" fmla="*/ 1394792 w 4806179"/>
                <a:gd name="connsiteY7" fmla="*/ 2945941 h 3062398"/>
                <a:gd name="connsiteX8" fmla="*/ 644792 w 4806179"/>
                <a:gd name="connsiteY8" fmla="*/ 2514496 h 3062398"/>
                <a:gd name="connsiteX9" fmla="*/ 155090 w 4806179"/>
                <a:gd name="connsiteY9" fmla="*/ 2010352 h 3062398"/>
                <a:gd name="connsiteX10" fmla="*/ 13821 w 4806179"/>
                <a:gd name="connsiteY10" fmla="*/ 1161870 h 3062398"/>
                <a:gd name="connsiteX11" fmla="*/ 1931 w 4806179"/>
                <a:gd name="connsiteY11" fmla="*/ 0 h 3062398"/>
                <a:gd name="connsiteX0" fmla="*/ 1931 w 4806180"/>
                <a:gd name="connsiteY0" fmla="*/ 0 h 3353180"/>
                <a:gd name="connsiteX1" fmla="*/ 4798553 w 4806180"/>
                <a:gd name="connsiteY1" fmla="*/ 119992 h 3353180"/>
                <a:gd name="connsiteX2" fmla="*/ 4617528 w 4806180"/>
                <a:gd name="connsiteY2" fmla="*/ 856834 h 3353180"/>
                <a:gd name="connsiteX3" fmla="*/ 4456812 w 4806180"/>
                <a:gd name="connsiteY3" fmla="*/ 2022793 h 3353180"/>
                <a:gd name="connsiteX4" fmla="*/ 3916055 w 4806180"/>
                <a:gd name="connsiteY4" fmla="*/ 2591361 h 3353180"/>
                <a:gd name="connsiteX5" fmla="*/ 3052098 w 4806180"/>
                <a:gd name="connsiteY5" fmla="*/ 3342938 h 3353180"/>
                <a:gd name="connsiteX6" fmla="*/ 2247564 w 4806180"/>
                <a:gd name="connsiteY6" fmla="*/ 3062253 h 3353180"/>
                <a:gd name="connsiteX7" fmla="*/ 1394792 w 4806180"/>
                <a:gd name="connsiteY7" fmla="*/ 2945941 h 3353180"/>
                <a:gd name="connsiteX8" fmla="*/ 644792 w 4806180"/>
                <a:gd name="connsiteY8" fmla="*/ 2514496 h 3353180"/>
                <a:gd name="connsiteX9" fmla="*/ 155090 w 4806180"/>
                <a:gd name="connsiteY9" fmla="*/ 2010352 h 3353180"/>
                <a:gd name="connsiteX10" fmla="*/ 13821 w 4806180"/>
                <a:gd name="connsiteY10" fmla="*/ 1161870 h 3353180"/>
                <a:gd name="connsiteX11" fmla="*/ 1931 w 4806180"/>
                <a:gd name="connsiteY11" fmla="*/ 0 h 3353180"/>
                <a:gd name="connsiteX0" fmla="*/ 1931 w 4806180"/>
                <a:gd name="connsiteY0" fmla="*/ 0 h 3353180"/>
                <a:gd name="connsiteX1" fmla="*/ 4798553 w 4806180"/>
                <a:gd name="connsiteY1" fmla="*/ 119992 h 3353180"/>
                <a:gd name="connsiteX2" fmla="*/ 4617528 w 4806180"/>
                <a:gd name="connsiteY2" fmla="*/ 856834 h 3353180"/>
                <a:gd name="connsiteX3" fmla="*/ 4456812 w 4806180"/>
                <a:gd name="connsiteY3" fmla="*/ 2022793 h 3353180"/>
                <a:gd name="connsiteX4" fmla="*/ 3916055 w 4806180"/>
                <a:gd name="connsiteY4" fmla="*/ 2591361 h 3353180"/>
                <a:gd name="connsiteX5" fmla="*/ 3052098 w 4806180"/>
                <a:gd name="connsiteY5" fmla="*/ 3342938 h 3353180"/>
                <a:gd name="connsiteX6" fmla="*/ 2247564 w 4806180"/>
                <a:gd name="connsiteY6" fmla="*/ 3062253 h 3353180"/>
                <a:gd name="connsiteX7" fmla="*/ 1394792 w 4806180"/>
                <a:gd name="connsiteY7" fmla="*/ 2945941 h 3353180"/>
                <a:gd name="connsiteX8" fmla="*/ 155090 w 4806180"/>
                <a:gd name="connsiteY8" fmla="*/ 2010352 h 3353180"/>
                <a:gd name="connsiteX9" fmla="*/ 13821 w 4806180"/>
                <a:gd name="connsiteY9" fmla="*/ 1161870 h 3353180"/>
                <a:gd name="connsiteX10" fmla="*/ 1931 w 4806180"/>
                <a:gd name="connsiteY10" fmla="*/ 0 h 3353180"/>
                <a:gd name="connsiteX0" fmla="*/ 1931 w 4806180"/>
                <a:gd name="connsiteY0" fmla="*/ 0 h 3353180"/>
                <a:gd name="connsiteX1" fmla="*/ 4798553 w 4806180"/>
                <a:gd name="connsiteY1" fmla="*/ 119992 h 3353180"/>
                <a:gd name="connsiteX2" fmla="*/ 4617528 w 4806180"/>
                <a:gd name="connsiteY2" fmla="*/ 856834 h 3353180"/>
                <a:gd name="connsiteX3" fmla="*/ 4456812 w 4806180"/>
                <a:gd name="connsiteY3" fmla="*/ 2022793 h 3353180"/>
                <a:gd name="connsiteX4" fmla="*/ 3916055 w 4806180"/>
                <a:gd name="connsiteY4" fmla="*/ 2591361 h 3353180"/>
                <a:gd name="connsiteX5" fmla="*/ 3052098 w 4806180"/>
                <a:gd name="connsiteY5" fmla="*/ 3342938 h 3353180"/>
                <a:gd name="connsiteX6" fmla="*/ 2247564 w 4806180"/>
                <a:gd name="connsiteY6" fmla="*/ 3062253 h 3353180"/>
                <a:gd name="connsiteX7" fmla="*/ 694383 w 4806180"/>
                <a:gd name="connsiteY7" fmla="*/ 3026148 h 3353180"/>
                <a:gd name="connsiteX8" fmla="*/ 155090 w 4806180"/>
                <a:gd name="connsiteY8" fmla="*/ 2010352 h 3353180"/>
                <a:gd name="connsiteX9" fmla="*/ 13821 w 4806180"/>
                <a:gd name="connsiteY9" fmla="*/ 1161870 h 3353180"/>
                <a:gd name="connsiteX10" fmla="*/ 1931 w 4806180"/>
                <a:gd name="connsiteY10" fmla="*/ 0 h 3353180"/>
                <a:gd name="connsiteX0" fmla="*/ 1931 w 4806180"/>
                <a:gd name="connsiteY0" fmla="*/ 0 h 3371637"/>
                <a:gd name="connsiteX1" fmla="*/ 4798553 w 4806180"/>
                <a:gd name="connsiteY1" fmla="*/ 119992 h 3371637"/>
                <a:gd name="connsiteX2" fmla="*/ 4617528 w 4806180"/>
                <a:gd name="connsiteY2" fmla="*/ 856834 h 3371637"/>
                <a:gd name="connsiteX3" fmla="*/ 4456812 w 4806180"/>
                <a:gd name="connsiteY3" fmla="*/ 2022793 h 3371637"/>
                <a:gd name="connsiteX4" fmla="*/ 3916055 w 4806180"/>
                <a:gd name="connsiteY4" fmla="*/ 2591361 h 3371637"/>
                <a:gd name="connsiteX5" fmla="*/ 3052098 w 4806180"/>
                <a:gd name="connsiteY5" fmla="*/ 3342938 h 3371637"/>
                <a:gd name="connsiteX6" fmla="*/ 2083888 w 4806180"/>
                <a:gd name="connsiteY6" fmla="*/ 3325681 h 3371637"/>
                <a:gd name="connsiteX7" fmla="*/ 694383 w 4806180"/>
                <a:gd name="connsiteY7" fmla="*/ 3026148 h 3371637"/>
                <a:gd name="connsiteX8" fmla="*/ 155090 w 4806180"/>
                <a:gd name="connsiteY8" fmla="*/ 2010352 h 3371637"/>
                <a:gd name="connsiteX9" fmla="*/ 13821 w 4806180"/>
                <a:gd name="connsiteY9" fmla="*/ 1161870 h 3371637"/>
                <a:gd name="connsiteX10" fmla="*/ 1931 w 4806180"/>
                <a:gd name="connsiteY10" fmla="*/ 0 h 3371637"/>
                <a:gd name="connsiteX0" fmla="*/ 1931 w 4806180"/>
                <a:gd name="connsiteY0" fmla="*/ 0 h 3371636"/>
                <a:gd name="connsiteX1" fmla="*/ 4798553 w 4806180"/>
                <a:gd name="connsiteY1" fmla="*/ 119992 h 3371636"/>
                <a:gd name="connsiteX2" fmla="*/ 4617528 w 4806180"/>
                <a:gd name="connsiteY2" fmla="*/ 856834 h 3371636"/>
                <a:gd name="connsiteX3" fmla="*/ 4456812 w 4806180"/>
                <a:gd name="connsiteY3" fmla="*/ 2022793 h 3371636"/>
                <a:gd name="connsiteX4" fmla="*/ 3626717 w 4806180"/>
                <a:gd name="connsiteY4" fmla="*/ 3122120 h 3371636"/>
                <a:gd name="connsiteX5" fmla="*/ 3052098 w 4806180"/>
                <a:gd name="connsiteY5" fmla="*/ 3342938 h 3371636"/>
                <a:gd name="connsiteX6" fmla="*/ 2083888 w 4806180"/>
                <a:gd name="connsiteY6" fmla="*/ 3325681 h 3371636"/>
                <a:gd name="connsiteX7" fmla="*/ 694383 w 4806180"/>
                <a:gd name="connsiteY7" fmla="*/ 3026148 h 3371636"/>
                <a:gd name="connsiteX8" fmla="*/ 155090 w 4806180"/>
                <a:gd name="connsiteY8" fmla="*/ 2010352 h 3371636"/>
                <a:gd name="connsiteX9" fmla="*/ 13821 w 4806180"/>
                <a:gd name="connsiteY9" fmla="*/ 1161870 h 3371636"/>
                <a:gd name="connsiteX10" fmla="*/ 1931 w 4806180"/>
                <a:gd name="connsiteY10" fmla="*/ 0 h 3371636"/>
                <a:gd name="connsiteX0" fmla="*/ 1931 w 4806180"/>
                <a:gd name="connsiteY0" fmla="*/ 0 h 3371636"/>
                <a:gd name="connsiteX1" fmla="*/ 4798553 w 4806180"/>
                <a:gd name="connsiteY1" fmla="*/ 119992 h 3371636"/>
                <a:gd name="connsiteX2" fmla="*/ 4617528 w 4806180"/>
                <a:gd name="connsiteY2" fmla="*/ 856834 h 3371636"/>
                <a:gd name="connsiteX3" fmla="*/ 4272451 w 4806180"/>
                <a:gd name="connsiteY3" fmla="*/ 2145315 h 3371636"/>
                <a:gd name="connsiteX4" fmla="*/ 3626717 w 4806180"/>
                <a:gd name="connsiteY4" fmla="*/ 3122120 h 3371636"/>
                <a:gd name="connsiteX5" fmla="*/ 3052098 w 4806180"/>
                <a:gd name="connsiteY5" fmla="*/ 3342938 h 3371636"/>
                <a:gd name="connsiteX6" fmla="*/ 2083888 w 4806180"/>
                <a:gd name="connsiteY6" fmla="*/ 3325681 h 3371636"/>
                <a:gd name="connsiteX7" fmla="*/ 694383 w 4806180"/>
                <a:gd name="connsiteY7" fmla="*/ 3026148 h 3371636"/>
                <a:gd name="connsiteX8" fmla="*/ 155090 w 4806180"/>
                <a:gd name="connsiteY8" fmla="*/ 2010352 h 3371636"/>
                <a:gd name="connsiteX9" fmla="*/ 13821 w 4806180"/>
                <a:gd name="connsiteY9" fmla="*/ 1161870 h 3371636"/>
                <a:gd name="connsiteX10" fmla="*/ 1931 w 4806180"/>
                <a:gd name="connsiteY10" fmla="*/ 0 h 3371636"/>
                <a:gd name="connsiteX0" fmla="*/ 1931 w 4811631"/>
                <a:gd name="connsiteY0" fmla="*/ 0 h 3371636"/>
                <a:gd name="connsiteX1" fmla="*/ 4798553 w 4811631"/>
                <a:gd name="connsiteY1" fmla="*/ 119992 h 3371636"/>
                <a:gd name="connsiteX2" fmla="*/ 4617528 w 4811631"/>
                <a:gd name="connsiteY2" fmla="*/ 856834 h 3371636"/>
                <a:gd name="connsiteX3" fmla="*/ 4272451 w 4811631"/>
                <a:gd name="connsiteY3" fmla="*/ 2145315 h 3371636"/>
                <a:gd name="connsiteX4" fmla="*/ 3626717 w 4811631"/>
                <a:gd name="connsiteY4" fmla="*/ 3122120 h 3371636"/>
                <a:gd name="connsiteX5" fmla="*/ 3052098 w 4811631"/>
                <a:gd name="connsiteY5" fmla="*/ 3342938 h 3371636"/>
                <a:gd name="connsiteX6" fmla="*/ 2083888 w 4811631"/>
                <a:gd name="connsiteY6" fmla="*/ 3325681 h 3371636"/>
                <a:gd name="connsiteX7" fmla="*/ 694383 w 4811631"/>
                <a:gd name="connsiteY7" fmla="*/ 3026148 h 3371636"/>
                <a:gd name="connsiteX8" fmla="*/ 155090 w 4811631"/>
                <a:gd name="connsiteY8" fmla="*/ 2010352 h 3371636"/>
                <a:gd name="connsiteX9" fmla="*/ 13821 w 4811631"/>
                <a:gd name="connsiteY9" fmla="*/ 1161870 h 3371636"/>
                <a:gd name="connsiteX10" fmla="*/ 1931 w 4811631"/>
                <a:gd name="connsiteY10" fmla="*/ 0 h 3371636"/>
                <a:gd name="connsiteX0" fmla="*/ 1931 w 4811631"/>
                <a:gd name="connsiteY0" fmla="*/ 0 h 3371636"/>
                <a:gd name="connsiteX1" fmla="*/ 4798553 w 4811631"/>
                <a:gd name="connsiteY1" fmla="*/ 119992 h 3371636"/>
                <a:gd name="connsiteX2" fmla="*/ 4617528 w 4811631"/>
                <a:gd name="connsiteY2" fmla="*/ 856834 h 3371636"/>
                <a:gd name="connsiteX3" fmla="*/ 4272451 w 4811631"/>
                <a:gd name="connsiteY3" fmla="*/ 2145315 h 3371636"/>
                <a:gd name="connsiteX4" fmla="*/ 3626717 w 4811631"/>
                <a:gd name="connsiteY4" fmla="*/ 3122120 h 3371636"/>
                <a:gd name="connsiteX5" fmla="*/ 3052098 w 4811631"/>
                <a:gd name="connsiteY5" fmla="*/ 3342938 h 3371636"/>
                <a:gd name="connsiteX6" fmla="*/ 2083888 w 4811631"/>
                <a:gd name="connsiteY6" fmla="*/ 3325681 h 3371636"/>
                <a:gd name="connsiteX7" fmla="*/ 694383 w 4811631"/>
                <a:gd name="connsiteY7" fmla="*/ 3026148 h 3371636"/>
                <a:gd name="connsiteX8" fmla="*/ 155090 w 4811631"/>
                <a:gd name="connsiteY8" fmla="*/ 2010352 h 3371636"/>
                <a:gd name="connsiteX9" fmla="*/ 13821 w 4811631"/>
                <a:gd name="connsiteY9" fmla="*/ 1161870 h 3371636"/>
                <a:gd name="connsiteX10" fmla="*/ 1931 w 4811631"/>
                <a:gd name="connsiteY10" fmla="*/ 0 h 3371636"/>
                <a:gd name="connsiteX0" fmla="*/ 1931 w 4811631"/>
                <a:gd name="connsiteY0" fmla="*/ 0 h 3371636"/>
                <a:gd name="connsiteX1" fmla="*/ 4798553 w 4811631"/>
                <a:gd name="connsiteY1" fmla="*/ 119992 h 3371636"/>
                <a:gd name="connsiteX2" fmla="*/ 4617528 w 4811631"/>
                <a:gd name="connsiteY2" fmla="*/ 856834 h 3371636"/>
                <a:gd name="connsiteX3" fmla="*/ 4272451 w 4811631"/>
                <a:gd name="connsiteY3" fmla="*/ 2145315 h 3371636"/>
                <a:gd name="connsiteX4" fmla="*/ 3626717 w 4811631"/>
                <a:gd name="connsiteY4" fmla="*/ 3122120 h 3371636"/>
                <a:gd name="connsiteX5" fmla="*/ 3052098 w 4811631"/>
                <a:gd name="connsiteY5" fmla="*/ 3342938 h 3371636"/>
                <a:gd name="connsiteX6" fmla="*/ 2083888 w 4811631"/>
                <a:gd name="connsiteY6" fmla="*/ 3325681 h 3371636"/>
                <a:gd name="connsiteX7" fmla="*/ 694383 w 4811631"/>
                <a:gd name="connsiteY7" fmla="*/ 3026148 h 3371636"/>
                <a:gd name="connsiteX8" fmla="*/ 155090 w 4811631"/>
                <a:gd name="connsiteY8" fmla="*/ 2010352 h 3371636"/>
                <a:gd name="connsiteX9" fmla="*/ 13821 w 4811631"/>
                <a:gd name="connsiteY9" fmla="*/ 1161870 h 3371636"/>
                <a:gd name="connsiteX10" fmla="*/ 1931 w 4811631"/>
                <a:gd name="connsiteY10" fmla="*/ 0 h 3371636"/>
                <a:gd name="connsiteX0" fmla="*/ 458876 w 4799215"/>
                <a:gd name="connsiteY0" fmla="*/ 0 h 3264725"/>
                <a:gd name="connsiteX1" fmla="*/ 4786137 w 4799215"/>
                <a:gd name="connsiteY1" fmla="*/ 13081 h 3264725"/>
                <a:gd name="connsiteX2" fmla="*/ 4605112 w 4799215"/>
                <a:gd name="connsiteY2" fmla="*/ 749923 h 3264725"/>
                <a:gd name="connsiteX3" fmla="*/ 4260035 w 4799215"/>
                <a:gd name="connsiteY3" fmla="*/ 2038404 h 3264725"/>
                <a:gd name="connsiteX4" fmla="*/ 3614301 w 4799215"/>
                <a:gd name="connsiteY4" fmla="*/ 3015209 h 3264725"/>
                <a:gd name="connsiteX5" fmla="*/ 3039682 w 4799215"/>
                <a:gd name="connsiteY5" fmla="*/ 3236027 h 3264725"/>
                <a:gd name="connsiteX6" fmla="*/ 2071472 w 4799215"/>
                <a:gd name="connsiteY6" fmla="*/ 3218770 h 3264725"/>
                <a:gd name="connsiteX7" fmla="*/ 681967 w 4799215"/>
                <a:gd name="connsiteY7" fmla="*/ 2919237 h 3264725"/>
                <a:gd name="connsiteX8" fmla="*/ 142674 w 4799215"/>
                <a:gd name="connsiteY8" fmla="*/ 1903441 h 3264725"/>
                <a:gd name="connsiteX9" fmla="*/ 1405 w 4799215"/>
                <a:gd name="connsiteY9" fmla="*/ 1054959 h 3264725"/>
                <a:gd name="connsiteX10" fmla="*/ 458876 w 4799215"/>
                <a:gd name="connsiteY10" fmla="*/ 0 h 3264725"/>
                <a:gd name="connsiteX0" fmla="*/ 321708 w 4662047"/>
                <a:gd name="connsiteY0" fmla="*/ 0 h 3264725"/>
                <a:gd name="connsiteX1" fmla="*/ 4648969 w 4662047"/>
                <a:gd name="connsiteY1" fmla="*/ 13081 h 3264725"/>
                <a:gd name="connsiteX2" fmla="*/ 4467944 w 4662047"/>
                <a:gd name="connsiteY2" fmla="*/ 749923 h 3264725"/>
                <a:gd name="connsiteX3" fmla="*/ 4122867 w 4662047"/>
                <a:gd name="connsiteY3" fmla="*/ 2038404 h 3264725"/>
                <a:gd name="connsiteX4" fmla="*/ 3477133 w 4662047"/>
                <a:gd name="connsiteY4" fmla="*/ 3015209 h 3264725"/>
                <a:gd name="connsiteX5" fmla="*/ 2902514 w 4662047"/>
                <a:gd name="connsiteY5" fmla="*/ 3236027 h 3264725"/>
                <a:gd name="connsiteX6" fmla="*/ 1934304 w 4662047"/>
                <a:gd name="connsiteY6" fmla="*/ 3218770 h 3264725"/>
                <a:gd name="connsiteX7" fmla="*/ 544799 w 4662047"/>
                <a:gd name="connsiteY7" fmla="*/ 2919237 h 3264725"/>
                <a:gd name="connsiteX8" fmla="*/ 5506 w 4662047"/>
                <a:gd name="connsiteY8" fmla="*/ 1903441 h 3264725"/>
                <a:gd name="connsiteX9" fmla="*/ 69984 w 4662047"/>
                <a:gd name="connsiteY9" fmla="*/ 1161492 h 3264725"/>
                <a:gd name="connsiteX10" fmla="*/ 321708 w 4662047"/>
                <a:gd name="connsiteY10" fmla="*/ 0 h 3264725"/>
                <a:gd name="connsiteX0" fmla="*/ 321708 w 4662047"/>
                <a:gd name="connsiteY0" fmla="*/ 0 h 3264725"/>
                <a:gd name="connsiteX1" fmla="*/ 4648969 w 4662047"/>
                <a:gd name="connsiteY1" fmla="*/ 13081 h 3264725"/>
                <a:gd name="connsiteX2" fmla="*/ 4467944 w 4662047"/>
                <a:gd name="connsiteY2" fmla="*/ 749923 h 3264725"/>
                <a:gd name="connsiteX3" fmla="*/ 4122867 w 4662047"/>
                <a:gd name="connsiteY3" fmla="*/ 2038404 h 3264725"/>
                <a:gd name="connsiteX4" fmla="*/ 3477133 w 4662047"/>
                <a:gd name="connsiteY4" fmla="*/ 3015209 h 3264725"/>
                <a:gd name="connsiteX5" fmla="*/ 2902514 w 4662047"/>
                <a:gd name="connsiteY5" fmla="*/ 3236027 h 3264725"/>
                <a:gd name="connsiteX6" fmla="*/ 1934304 w 4662047"/>
                <a:gd name="connsiteY6" fmla="*/ 3218770 h 3264725"/>
                <a:gd name="connsiteX7" fmla="*/ 544799 w 4662047"/>
                <a:gd name="connsiteY7" fmla="*/ 2919237 h 3264725"/>
                <a:gd name="connsiteX8" fmla="*/ 5506 w 4662047"/>
                <a:gd name="connsiteY8" fmla="*/ 1903441 h 3264725"/>
                <a:gd name="connsiteX9" fmla="*/ 69984 w 4662047"/>
                <a:gd name="connsiteY9" fmla="*/ 1161492 h 3264725"/>
                <a:gd name="connsiteX10" fmla="*/ 321708 w 4662047"/>
                <a:gd name="connsiteY10" fmla="*/ 0 h 3264725"/>
                <a:gd name="connsiteX0" fmla="*/ 258034 w 4598373"/>
                <a:gd name="connsiteY0" fmla="*/ 0 h 3264725"/>
                <a:gd name="connsiteX1" fmla="*/ 4585295 w 4598373"/>
                <a:gd name="connsiteY1" fmla="*/ 13081 h 3264725"/>
                <a:gd name="connsiteX2" fmla="*/ 4404270 w 4598373"/>
                <a:gd name="connsiteY2" fmla="*/ 749923 h 3264725"/>
                <a:gd name="connsiteX3" fmla="*/ 4059193 w 4598373"/>
                <a:gd name="connsiteY3" fmla="*/ 2038404 h 3264725"/>
                <a:gd name="connsiteX4" fmla="*/ 3413459 w 4598373"/>
                <a:gd name="connsiteY4" fmla="*/ 3015209 h 3264725"/>
                <a:gd name="connsiteX5" fmla="*/ 2838840 w 4598373"/>
                <a:gd name="connsiteY5" fmla="*/ 3236027 h 3264725"/>
                <a:gd name="connsiteX6" fmla="*/ 1870630 w 4598373"/>
                <a:gd name="connsiteY6" fmla="*/ 3218770 h 3264725"/>
                <a:gd name="connsiteX7" fmla="*/ 481125 w 4598373"/>
                <a:gd name="connsiteY7" fmla="*/ 2919237 h 3264725"/>
                <a:gd name="connsiteX8" fmla="*/ 6310 w 4598373"/>
                <a:gd name="connsiteY8" fmla="*/ 1161492 h 3264725"/>
                <a:gd name="connsiteX9" fmla="*/ 258034 w 4598373"/>
                <a:gd name="connsiteY9" fmla="*/ 0 h 3264725"/>
                <a:gd name="connsiteX0" fmla="*/ 258034 w 4798051"/>
                <a:gd name="connsiteY0" fmla="*/ 0 h 3264725"/>
                <a:gd name="connsiteX1" fmla="*/ 4585295 w 4798051"/>
                <a:gd name="connsiteY1" fmla="*/ 13081 h 3264725"/>
                <a:gd name="connsiteX2" fmla="*/ 4059193 w 4798051"/>
                <a:gd name="connsiteY2" fmla="*/ 2038404 h 3264725"/>
                <a:gd name="connsiteX3" fmla="*/ 3413459 w 4798051"/>
                <a:gd name="connsiteY3" fmla="*/ 3015209 h 3264725"/>
                <a:gd name="connsiteX4" fmla="*/ 2838840 w 4798051"/>
                <a:gd name="connsiteY4" fmla="*/ 3236027 h 3264725"/>
                <a:gd name="connsiteX5" fmla="*/ 1870630 w 4798051"/>
                <a:gd name="connsiteY5" fmla="*/ 3218770 h 3264725"/>
                <a:gd name="connsiteX6" fmla="*/ 481125 w 4798051"/>
                <a:gd name="connsiteY6" fmla="*/ 2919237 h 3264725"/>
                <a:gd name="connsiteX7" fmla="*/ 6310 w 4798051"/>
                <a:gd name="connsiteY7" fmla="*/ 1161492 h 3264725"/>
                <a:gd name="connsiteX8" fmla="*/ 258034 w 4798051"/>
                <a:gd name="connsiteY8" fmla="*/ 0 h 3264725"/>
                <a:gd name="connsiteX0" fmla="*/ 258034 w 4585296"/>
                <a:gd name="connsiteY0" fmla="*/ 0 h 3264725"/>
                <a:gd name="connsiteX1" fmla="*/ 4585295 w 4585296"/>
                <a:gd name="connsiteY1" fmla="*/ 13081 h 3264725"/>
                <a:gd name="connsiteX2" fmla="*/ 4059193 w 4585296"/>
                <a:gd name="connsiteY2" fmla="*/ 2038404 h 3264725"/>
                <a:gd name="connsiteX3" fmla="*/ 3413459 w 4585296"/>
                <a:gd name="connsiteY3" fmla="*/ 3015209 h 3264725"/>
                <a:gd name="connsiteX4" fmla="*/ 2838840 w 4585296"/>
                <a:gd name="connsiteY4" fmla="*/ 3236027 h 3264725"/>
                <a:gd name="connsiteX5" fmla="*/ 1870630 w 4585296"/>
                <a:gd name="connsiteY5" fmla="*/ 3218770 h 3264725"/>
                <a:gd name="connsiteX6" fmla="*/ 481125 w 4585296"/>
                <a:gd name="connsiteY6" fmla="*/ 2919237 h 3264725"/>
                <a:gd name="connsiteX7" fmla="*/ 6310 w 4585296"/>
                <a:gd name="connsiteY7" fmla="*/ 1161492 h 3264725"/>
                <a:gd name="connsiteX8" fmla="*/ 258034 w 4585296"/>
                <a:gd name="connsiteY8" fmla="*/ 0 h 3264725"/>
                <a:gd name="connsiteX0" fmla="*/ 258034 w 4585295"/>
                <a:gd name="connsiteY0" fmla="*/ 0 h 3292087"/>
                <a:gd name="connsiteX1" fmla="*/ 4585295 w 4585295"/>
                <a:gd name="connsiteY1" fmla="*/ 13081 h 3292087"/>
                <a:gd name="connsiteX2" fmla="*/ 4059193 w 4585295"/>
                <a:gd name="connsiteY2" fmla="*/ 2038404 h 3292087"/>
                <a:gd name="connsiteX3" fmla="*/ 3413459 w 4585295"/>
                <a:gd name="connsiteY3" fmla="*/ 3015209 h 3292087"/>
                <a:gd name="connsiteX4" fmla="*/ 2838840 w 4585295"/>
                <a:gd name="connsiteY4" fmla="*/ 3236027 h 3292087"/>
                <a:gd name="connsiteX5" fmla="*/ 1899983 w 4585295"/>
                <a:gd name="connsiteY5" fmla="*/ 3291175 h 3292087"/>
                <a:gd name="connsiteX6" fmla="*/ 481125 w 4585295"/>
                <a:gd name="connsiteY6" fmla="*/ 2919237 h 3292087"/>
                <a:gd name="connsiteX7" fmla="*/ 6310 w 4585295"/>
                <a:gd name="connsiteY7" fmla="*/ 1161492 h 3292087"/>
                <a:gd name="connsiteX8" fmla="*/ 258034 w 4585295"/>
                <a:gd name="connsiteY8" fmla="*/ 0 h 3292087"/>
                <a:gd name="connsiteX0" fmla="*/ 258034 w 4585295"/>
                <a:gd name="connsiteY0" fmla="*/ 0 h 3292087"/>
                <a:gd name="connsiteX1" fmla="*/ 4585295 w 4585295"/>
                <a:gd name="connsiteY1" fmla="*/ 13081 h 3292087"/>
                <a:gd name="connsiteX2" fmla="*/ 4059193 w 4585295"/>
                <a:gd name="connsiteY2" fmla="*/ 2038404 h 3292087"/>
                <a:gd name="connsiteX3" fmla="*/ 3413459 w 4585295"/>
                <a:gd name="connsiteY3" fmla="*/ 3015209 h 3292087"/>
                <a:gd name="connsiteX4" fmla="*/ 2838840 w 4585295"/>
                <a:gd name="connsiteY4" fmla="*/ 3236027 h 3292087"/>
                <a:gd name="connsiteX5" fmla="*/ 1899983 w 4585295"/>
                <a:gd name="connsiteY5" fmla="*/ 3291175 h 3292087"/>
                <a:gd name="connsiteX6" fmla="*/ 481125 w 4585295"/>
                <a:gd name="connsiteY6" fmla="*/ 2919237 h 3292087"/>
                <a:gd name="connsiteX7" fmla="*/ 6310 w 4585295"/>
                <a:gd name="connsiteY7" fmla="*/ 1161492 h 3292087"/>
                <a:gd name="connsiteX8" fmla="*/ 258034 w 4585295"/>
                <a:gd name="connsiteY8" fmla="*/ 0 h 3292087"/>
                <a:gd name="connsiteX0" fmla="*/ 181940 w 4594182"/>
                <a:gd name="connsiteY0" fmla="*/ 0 h 3557030"/>
                <a:gd name="connsiteX1" fmla="*/ 4594182 w 4594182"/>
                <a:gd name="connsiteY1" fmla="*/ 278024 h 3557030"/>
                <a:gd name="connsiteX2" fmla="*/ 4068080 w 4594182"/>
                <a:gd name="connsiteY2" fmla="*/ 2303347 h 3557030"/>
                <a:gd name="connsiteX3" fmla="*/ 3422346 w 4594182"/>
                <a:gd name="connsiteY3" fmla="*/ 3280152 h 3557030"/>
                <a:gd name="connsiteX4" fmla="*/ 2847727 w 4594182"/>
                <a:gd name="connsiteY4" fmla="*/ 3500970 h 3557030"/>
                <a:gd name="connsiteX5" fmla="*/ 1908870 w 4594182"/>
                <a:gd name="connsiteY5" fmla="*/ 3556118 h 3557030"/>
                <a:gd name="connsiteX6" fmla="*/ 490012 w 4594182"/>
                <a:gd name="connsiteY6" fmla="*/ 3184180 h 3557030"/>
                <a:gd name="connsiteX7" fmla="*/ 15197 w 4594182"/>
                <a:gd name="connsiteY7" fmla="*/ 1426435 h 3557030"/>
                <a:gd name="connsiteX8" fmla="*/ 181940 w 4594182"/>
                <a:gd name="connsiteY8" fmla="*/ 0 h 3557030"/>
                <a:gd name="connsiteX0" fmla="*/ 159801 w 4601400"/>
                <a:gd name="connsiteY0" fmla="*/ 1 h 3768667"/>
                <a:gd name="connsiteX1" fmla="*/ 4601400 w 4601400"/>
                <a:gd name="connsiteY1" fmla="*/ 489661 h 3768667"/>
                <a:gd name="connsiteX2" fmla="*/ 4075298 w 4601400"/>
                <a:gd name="connsiteY2" fmla="*/ 2514984 h 3768667"/>
                <a:gd name="connsiteX3" fmla="*/ 3429564 w 4601400"/>
                <a:gd name="connsiteY3" fmla="*/ 3491789 h 3768667"/>
                <a:gd name="connsiteX4" fmla="*/ 2854945 w 4601400"/>
                <a:gd name="connsiteY4" fmla="*/ 3712607 h 3768667"/>
                <a:gd name="connsiteX5" fmla="*/ 1916088 w 4601400"/>
                <a:gd name="connsiteY5" fmla="*/ 3767755 h 3768667"/>
                <a:gd name="connsiteX6" fmla="*/ 497230 w 4601400"/>
                <a:gd name="connsiteY6" fmla="*/ 3395817 h 3768667"/>
                <a:gd name="connsiteX7" fmla="*/ 22415 w 4601400"/>
                <a:gd name="connsiteY7" fmla="*/ 1638072 h 3768667"/>
                <a:gd name="connsiteX8" fmla="*/ 159801 w 4601400"/>
                <a:gd name="connsiteY8" fmla="*/ 1 h 3768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601400" h="3768667">
                  <a:moveTo>
                    <a:pt x="159801" y="1"/>
                  </a:moveTo>
                  <a:cubicBezTo>
                    <a:pt x="1630548" y="92676"/>
                    <a:pt x="3130653" y="396986"/>
                    <a:pt x="4601400" y="489661"/>
                  </a:cubicBezTo>
                  <a:cubicBezTo>
                    <a:pt x="4465883" y="1545762"/>
                    <a:pt x="4270604" y="2014629"/>
                    <a:pt x="4075298" y="2514984"/>
                  </a:cubicBezTo>
                  <a:cubicBezTo>
                    <a:pt x="4050687" y="2611573"/>
                    <a:pt x="3571157" y="3366352"/>
                    <a:pt x="3429564" y="3491789"/>
                  </a:cubicBezTo>
                  <a:cubicBezTo>
                    <a:pt x="3317890" y="3584815"/>
                    <a:pt x="3037572" y="3644389"/>
                    <a:pt x="2854945" y="3712607"/>
                  </a:cubicBezTo>
                  <a:cubicBezTo>
                    <a:pt x="2479985" y="3787308"/>
                    <a:pt x="2178814" y="3764612"/>
                    <a:pt x="1916088" y="3767755"/>
                  </a:cubicBezTo>
                  <a:cubicBezTo>
                    <a:pt x="1653362" y="3770898"/>
                    <a:pt x="735866" y="3467122"/>
                    <a:pt x="497230" y="3395817"/>
                  </a:cubicBezTo>
                  <a:cubicBezTo>
                    <a:pt x="19204" y="2712818"/>
                    <a:pt x="59597" y="2124611"/>
                    <a:pt x="22415" y="1638072"/>
                  </a:cubicBezTo>
                  <a:cubicBezTo>
                    <a:pt x="-8910" y="1367065"/>
                    <a:pt x="-37735" y="539630"/>
                    <a:pt x="15980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8277E407-7A9E-FC37-F619-CD34117CDB3C}"/>
                </a:ext>
              </a:extLst>
            </p:cNvPr>
            <p:cNvSpPr/>
            <p:nvPr/>
          </p:nvSpPr>
          <p:spPr>
            <a:xfrm rot="6691777">
              <a:off x="8397589" y="5191444"/>
              <a:ext cx="2174500" cy="1003894"/>
            </a:xfrm>
            <a:custGeom>
              <a:avLst/>
              <a:gdLst>
                <a:gd name="connsiteX0" fmla="*/ 3383099 w 3429855"/>
                <a:gd name="connsiteY0" fmla="*/ 1967436 h 1967436"/>
                <a:gd name="connsiteX1" fmla="*/ 103200 w 3429855"/>
                <a:gd name="connsiteY1" fmla="*/ 1967436 h 1967436"/>
                <a:gd name="connsiteX2" fmla="*/ 96094 w 3429855"/>
                <a:gd name="connsiteY2" fmla="*/ 1904172 h 1967436"/>
                <a:gd name="connsiteX3" fmla="*/ 30923 w 3429855"/>
                <a:gd name="connsiteY3" fmla="*/ 873691 h 1967436"/>
                <a:gd name="connsiteX4" fmla="*/ 12232 w 3429855"/>
                <a:gd name="connsiteY4" fmla="*/ 0 h 1967436"/>
                <a:gd name="connsiteX5" fmla="*/ 3416309 w 3429855"/>
                <a:gd name="connsiteY5" fmla="*/ 4176 h 1967436"/>
                <a:gd name="connsiteX6" fmla="*/ 3410360 w 3429855"/>
                <a:gd name="connsiteY6" fmla="*/ 1246580 h 1967436"/>
                <a:gd name="connsiteX7" fmla="*/ 3389093 w 3429855"/>
                <a:gd name="connsiteY7" fmla="*/ 1921570 h 19674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429855" h="1967436">
                  <a:moveTo>
                    <a:pt x="3383099" y="1967436"/>
                  </a:moveTo>
                  <a:lnTo>
                    <a:pt x="103200" y="1967436"/>
                  </a:lnTo>
                  <a:lnTo>
                    <a:pt x="96094" y="1904172"/>
                  </a:lnTo>
                  <a:cubicBezTo>
                    <a:pt x="59860" y="1517992"/>
                    <a:pt x="52689" y="1111230"/>
                    <a:pt x="30923" y="873691"/>
                  </a:cubicBezTo>
                  <a:cubicBezTo>
                    <a:pt x="8050" y="534740"/>
                    <a:pt x="-14733" y="250973"/>
                    <a:pt x="12232" y="0"/>
                  </a:cubicBezTo>
                  <a:lnTo>
                    <a:pt x="3416309" y="4176"/>
                  </a:lnTo>
                  <a:cubicBezTo>
                    <a:pt x="3456320" y="24310"/>
                    <a:pt x="3393264" y="897693"/>
                    <a:pt x="3410360" y="1246580"/>
                  </a:cubicBezTo>
                  <a:cubicBezTo>
                    <a:pt x="3415471" y="1465705"/>
                    <a:pt x="3409967" y="1696133"/>
                    <a:pt x="3389093" y="192157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0" name="Star: 7 Points 2">
              <a:extLst>
                <a:ext uri="{FF2B5EF4-FFF2-40B4-BE49-F238E27FC236}">
                  <a16:creationId xmlns:a16="http://schemas.microsoft.com/office/drawing/2014/main" id="{9670498C-1B66-7269-8740-DECC857492B0}"/>
                </a:ext>
              </a:extLst>
            </p:cNvPr>
            <p:cNvSpPr/>
            <p:nvPr/>
          </p:nvSpPr>
          <p:spPr>
            <a:xfrm rot="14981183">
              <a:off x="10045604" y="3034050"/>
              <a:ext cx="2174300" cy="2244549"/>
            </a:xfrm>
            <a:custGeom>
              <a:avLst/>
              <a:gdLst>
                <a:gd name="connsiteX0" fmla="*/ -14 w 5472945"/>
                <a:gd name="connsiteY0" fmla="*/ 3226574 h 5017168"/>
                <a:gd name="connsiteX1" fmla="*/ 842769 w 5472945"/>
                <a:gd name="connsiteY1" fmla="*/ 2232863 h 5017168"/>
                <a:gd name="connsiteX2" fmla="*/ 541989 w 5472945"/>
                <a:gd name="connsiteY2" fmla="*/ 993716 h 5017168"/>
                <a:gd name="connsiteX3" fmla="*/ 1893704 w 5472945"/>
                <a:gd name="connsiteY3" fmla="*/ 993718 h 5017168"/>
                <a:gd name="connsiteX4" fmla="*/ 2736473 w 5472945"/>
                <a:gd name="connsiteY4" fmla="*/ 0 h 5017168"/>
                <a:gd name="connsiteX5" fmla="*/ 3579241 w 5472945"/>
                <a:gd name="connsiteY5" fmla="*/ 993718 h 5017168"/>
                <a:gd name="connsiteX6" fmla="*/ 4930956 w 5472945"/>
                <a:gd name="connsiteY6" fmla="*/ 993716 h 5017168"/>
                <a:gd name="connsiteX7" fmla="*/ 4630176 w 5472945"/>
                <a:gd name="connsiteY7" fmla="*/ 2232863 h 5017168"/>
                <a:gd name="connsiteX8" fmla="*/ 5472959 w 5472945"/>
                <a:gd name="connsiteY8" fmla="*/ 3226574 h 5017168"/>
                <a:gd name="connsiteX9" fmla="*/ 4255099 w 5472945"/>
                <a:gd name="connsiteY9" fmla="*/ 3778045 h 5017168"/>
                <a:gd name="connsiteX10" fmla="*/ 3954311 w 5472945"/>
                <a:gd name="connsiteY10" fmla="*/ 5017194 h 5017168"/>
                <a:gd name="connsiteX11" fmla="*/ 2736473 w 5472945"/>
                <a:gd name="connsiteY11" fmla="*/ 4465717 h 5017168"/>
                <a:gd name="connsiteX12" fmla="*/ 1518634 w 5472945"/>
                <a:gd name="connsiteY12" fmla="*/ 5017194 h 5017168"/>
                <a:gd name="connsiteX13" fmla="*/ 1217846 w 5472945"/>
                <a:gd name="connsiteY13" fmla="*/ 3778045 h 5017168"/>
                <a:gd name="connsiteX14" fmla="*/ -14 w 5472945"/>
                <a:gd name="connsiteY14" fmla="*/ 3226574 h 5017168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30190 w 5472973"/>
                <a:gd name="connsiteY7" fmla="*/ 2232863 h 5017194"/>
                <a:gd name="connsiteX8" fmla="*/ 5472973 w 5472973"/>
                <a:gd name="connsiteY8" fmla="*/ 3226574 h 5017194"/>
                <a:gd name="connsiteX9" fmla="*/ 4255113 w 5472973"/>
                <a:gd name="connsiteY9" fmla="*/ 3778045 h 5017194"/>
                <a:gd name="connsiteX10" fmla="*/ 3954325 w 5472973"/>
                <a:gd name="connsiteY10" fmla="*/ 5017194 h 5017194"/>
                <a:gd name="connsiteX11" fmla="*/ 2736487 w 5472973"/>
                <a:gd name="connsiteY11" fmla="*/ 4465717 h 5017194"/>
                <a:gd name="connsiteX12" fmla="*/ 1518648 w 5472973"/>
                <a:gd name="connsiteY12" fmla="*/ 5017194 h 5017194"/>
                <a:gd name="connsiteX13" fmla="*/ 1217860 w 5472973"/>
                <a:gd name="connsiteY13" fmla="*/ 3778045 h 5017194"/>
                <a:gd name="connsiteX14" fmla="*/ 0 w 5472973"/>
                <a:gd name="connsiteY14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30190 w 5472973"/>
                <a:gd name="connsiteY7" fmla="*/ 2232863 h 5017194"/>
                <a:gd name="connsiteX8" fmla="*/ 5472973 w 5472973"/>
                <a:gd name="connsiteY8" fmla="*/ 3226574 h 5017194"/>
                <a:gd name="connsiteX9" fmla="*/ 4255113 w 5472973"/>
                <a:gd name="connsiteY9" fmla="*/ 3778045 h 5017194"/>
                <a:gd name="connsiteX10" fmla="*/ 3954325 w 5472973"/>
                <a:gd name="connsiteY10" fmla="*/ 5017194 h 5017194"/>
                <a:gd name="connsiteX11" fmla="*/ 2736487 w 5472973"/>
                <a:gd name="connsiteY11" fmla="*/ 4465717 h 5017194"/>
                <a:gd name="connsiteX12" fmla="*/ 1518648 w 5472973"/>
                <a:gd name="connsiteY12" fmla="*/ 5017194 h 5017194"/>
                <a:gd name="connsiteX13" fmla="*/ 1217860 w 5472973"/>
                <a:gd name="connsiteY13" fmla="*/ 3778045 h 5017194"/>
                <a:gd name="connsiteX14" fmla="*/ 0 w 5472973"/>
                <a:gd name="connsiteY14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65552 w 5472973"/>
                <a:gd name="connsiteY7" fmla="*/ 1586581 h 5017194"/>
                <a:gd name="connsiteX8" fmla="*/ 4630190 w 5472973"/>
                <a:gd name="connsiteY8" fmla="*/ 2232863 h 5017194"/>
                <a:gd name="connsiteX9" fmla="*/ 5472973 w 5472973"/>
                <a:gd name="connsiteY9" fmla="*/ 3226574 h 5017194"/>
                <a:gd name="connsiteX10" fmla="*/ 4255113 w 5472973"/>
                <a:gd name="connsiteY10" fmla="*/ 3778045 h 5017194"/>
                <a:gd name="connsiteX11" fmla="*/ 3954325 w 5472973"/>
                <a:gd name="connsiteY11" fmla="*/ 5017194 h 5017194"/>
                <a:gd name="connsiteX12" fmla="*/ 2736487 w 5472973"/>
                <a:gd name="connsiteY12" fmla="*/ 4465717 h 5017194"/>
                <a:gd name="connsiteX13" fmla="*/ 1518648 w 5472973"/>
                <a:gd name="connsiteY13" fmla="*/ 5017194 h 5017194"/>
                <a:gd name="connsiteX14" fmla="*/ 1217860 w 5472973"/>
                <a:gd name="connsiteY14" fmla="*/ 3778045 h 5017194"/>
                <a:gd name="connsiteX15" fmla="*/ 0 w 5472973"/>
                <a:gd name="connsiteY15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65552 w 5472973"/>
                <a:gd name="connsiteY7" fmla="*/ 1586581 h 5017194"/>
                <a:gd name="connsiteX8" fmla="*/ 4209085 w 5472973"/>
                <a:gd name="connsiteY8" fmla="*/ 2244894 h 5017194"/>
                <a:gd name="connsiteX9" fmla="*/ 5472973 w 5472973"/>
                <a:gd name="connsiteY9" fmla="*/ 3226574 h 5017194"/>
                <a:gd name="connsiteX10" fmla="*/ 4255113 w 5472973"/>
                <a:gd name="connsiteY10" fmla="*/ 3778045 h 5017194"/>
                <a:gd name="connsiteX11" fmla="*/ 3954325 w 5472973"/>
                <a:gd name="connsiteY11" fmla="*/ 5017194 h 5017194"/>
                <a:gd name="connsiteX12" fmla="*/ 2736487 w 5472973"/>
                <a:gd name="connsiteY12" fmla="*/ 4465717 h 5017194"/>
                <a:gd name="connsiteX13" fmla="*/ 1518648 w 5472973"/>
                <a:gd name="connsiteY13" fmla="*/ 5017194 h 5017194"/>
                <a:gd name="connsiteX14" fmla="*/ 1217860 w 5472973"/>
                <a:gd name="connsiteY14" fmla="*/ 3778045 h 5017194"/>
                <a:gd name="connsiteX15" fmla="*/ 0 w 5472973"/>
                <a:gd name="connsiteY15" fmla="*/ 3226574 h 5017194"/>
                <a:gd name="connsiteX0" fmla="*/ 0 w 5472973"/>
                <a:gd name="connsiteY0" fmla="*/ 3226574 h 5017194"/>
                <a:gd name="connsiteX1" fmla="*/ 842783 w 5472973"/>
                <a:gd name="connsiteY1" fmla="*/ 2232863 h 5017194"/>
                <a:gd name="connsiteX2" fmla="*/ 542003 w 5472973"/>
                <a:gd name="connsiteY2" fmla="*/ 993716 h 5017194"/>
                <a:gd name="connsiteX3" fmla="*/ 1893718 w 5472973"/>
                <a:gd name="connsiteY3" fmla="*/ 993718 h 5017194"/>
                <a:gd name="connsiteX4" fmla="*/ 2736487 w 5472973"/>
                <a:gd name="connsiteY4" fmla="*/ 0 h 5017194"/>
                <a:gd name="connsiteX5" fmla="*/ 3567223 w 5472973"/>
                <a:gd name="connsiteY5" fmla="*/ 1499044 h 5017194"/>
                <a:gd name="connsiteX6" fmla="*/ 4930970 w 5472973"/>
                <a:gd name="connsiteY6" fmla="*/ 993716 h 5017194"/>
                <a:gd name="connsiteX7" fmla="*/ 4665552 w 5472973"/>
                <a:gd name="connsiteY7" fmla="*/ 1586581 h 5017194"/>
                <a:gd name="connsiteX8" fmla="*/ 4209085 w 5472973"/>
                <a:gd name="connsiteY8" fmla="*/ 2244894 h 5017194"/>
                <a:gd name="connsiteX9" fmla="*/ 4893022 w 5472973"/>
                <a:gd name="connsiteY9" fmla="*/ 2358729 h 5017194"/>
                <a:gd name="connsiteX10" fmla="*/ 5472973 w 5472973"/>
                <a:gd name="connsiteY10" fmla="*/ 3226574 h 5017194"/>
                <a:gd name="connsiteX11" fmla="*/ 4255113 w 5472973"/>
                <a:gd name="connsiteY11" fmla="*/ 3778045 h 5017194"/>
                <a:gd name="connsiteX12" fmla="*/ 3954325 w 5472973"/>
                <a:gd name="connsiteY12" fmla="*/ 5017194 h 5017194"/>
                <a:gd name="connsiteX13" fmla="*/ 2736487 w 5472973"/>
                <a:gd name="connsiteY13" fmla="*/ 4465717 h 5017194"/>
                <a:gd name="connsiteX14" fmla="*/ 1518648 w 5472973"/>
                <a:gd name="connsiteY14" fmla="*/ 5017194 h 5017194"/>
                <a:gd name="connsiteX15" fmla="*/ 1217860 w 5472973"/>
                <a:gd name="connsiteY15" fmla="*/ 3778045 h 5017194"/>
                <a:gd name="connsiteX16" fmla="*/ 0 w 5472973"/>
                <a:gd name="connsiteY16" fmla="*/ 3226574 h 5017194"/>
                <a:gd name="connsiteX0" fmla="*/ 0 w 5581589"/>
                <a:gd name="connsiteY0" fmla="*/ 3226574 h 5017194"/>
                <a:gd name="connsiteX1" fmla="*/ 842783 w 5581589"/>
                <a:gd name="connsiteY1" fmla="*/ 2232863 h 5017194"/>
                <a:gd name="connsiteX2" fmla="*/ 542003 w 5581589"/>
                <a:gd name="connsiteY2" fmla="*/ 993716 h 5017194"/>
                <a:gd name="connsiteX3" fmla="*/ 1893718 w 5581589"/>
                <a:gd name="connsiteY3" fmla="*/ 993718 h 5017194"/>
                <a:gd name="connsiteX4" fmla="*/ 2736487 w 5581589"/>
                <a:gd name="connsiteY4" fmla="*/ 0 h 5017194"/>
                <a:gd name="connsiteX5" fmla="*/ 3567223 w 5581589"/>
                <a:gd name="connsiteY5" fmla="*/ 1499044 h 5017194"/>
                <a:gd name="connsiteX6" fmla="*/ 4930970 w 5581589"/>
                <a:gd name="connsiteY6" fmla="*/ 993716 h 5017194"/>
                <a:gd name="connsiteX7" fmla="*/ 4665552 w 5581589"/>
                <a:gd name="connsiteY7" fmla="*/ 1586581 h 5017194"/>
                <a:gd name="connsiteX8" fmla="*/ 4209085 w 5581589"/>
                <a:gd name="connsiteY8" fmla="*/ 2244894 h 5017194"/>
                <a:gd name="connsiteX9" fmla="*/ 4893022 w 5581589"/>
                <a:gd name="connsiteY9" fmla="*/ 2358729 h 5017194"/>
                <a:gd name="connsiteX10" fmla="*/ 5581589 w 5581589"/>
                <a:gd name="connsiteY10" fmla="*/ 2625394 h 5017194"/>
                <a:gd name="connsiteX11" fmla="*/ 4255113 w 5581589"/>
                <a:gd name="connsiteY11" fmla="*/ 3778045 h 5017194"/>
                <a:gd name="connsiteX12" fmla="*/ 3954325 w 5581589"/>
                <a:gd name="connsiteY12" fmla="*/ 5017194 h 5017194"/>
                <a:gd name="connsiteX13" fmla="*/ 2736487 w 5581589"/>
                <a:gd name="connsiteY13" fmla="*/ 4465717 h 5017194"/>
                <a:gd name="connsiteX14" fmla="*/ 1518648 w 5581589"/>
                <a:gd name="connsiteY14" fmla="*/ 5017194 h 5017194"/>
                <a:gd name="connsiteX15" fmla="*/ 1217860 w 5581589"/>
                <a:gd name="connsiteY15" fmla="*/ 3778045 h 5017194"/>
                <a:gd name="connsiteX16" fmla="*/ 0 w 5581589"/>
                <a:gd name="connsiteY16" fmla="*/ 3226574 h 5017194"/>
                <a:gd name="connsiteX0" fmla="*/ 0 w 5581589"/>
                <a:gd name="connsiteY0" fmla="*/ 3226574 h 5017194"/>
                <a:gd name="connsiteX1" fmla="*/ 842783 w 5581589"/>
                <a:gd name="connsiteY1" fmla="*/ 2232863 h 5017194"/>
                <a:gd name="connsiteX2" fmla="*/ 542003 w 5581589"/>
                <a:gd name="connsiteY2" fmla="*/ 993716 h 5017194"/>
                <a:gd name="connsiteX3" fmla="*/ 1893718 w 5581589"/>
                <a:gd name="connsiteY3" fmla="*/ 993718 h 5017194"/>
                <a:gd name="connsiteX4" fmla="*/ 2736487 w 5581589"/>
                <a:gd name="connsiteY4" fmla="*/ 0 h 5017194"/>
                <a:gd name="connsiteX5" fmla="*/ 3567223 w 5581589"/>
                <a:gd name="connsiteY5" fmla="*/ 1499044 h 5017194"/>
                <a:gd name="connsiteX6" fmla="*/ 4930970 w 5581589"/>
                <a:gd name="connsiteY6" fmla="*/ 993716 h 5017194"/>
                <a:gd name="connsiteX7" fmla="*/ 4665552 w 5581589"/>
                <a:gd name="connsiteY7" fmla="*/ 1586581 h 5017194"/>
                <a:gd name="connsiteX8" fmla="*/ 4209085 w 5581589"/>
                <a:gd name="connsiteY8" fmla="*/ 2244894 h 5017194"/>
                <a:gd name="connsiteX9" fmla="*/ 4893022 w 5581589"/>
                <a:gd name="connsiteY9" fmla="*/ 2358729 h 5017194"/>
                <a:gd name="connsiteX10" fmla="*/ 5581589 w 5581589"/>
                <a:gd name="connsiteY10" fmla="*/ 2625394 h 5017194"/>
                <a:gd name="connsiteX11" fmla="*/ 4255113 w 5581589"/>
                <a:gd name="connsiteY11" fmla="*/ 3778045 h 5017194"/>
                <a:gd name="connsiteX12" fmla="*/ 3954325 w 5581589"/>
                <a:gd name="connsiteY12" fmla="*/ 5017194 h 5017194"/>
                <a:gd name="connsiteX13" fmla="*/ 2736487 w 5581589"/>
                <a:gd name="connsiteY13" fmla="*/ 4465717 h 5017194"/>
                <a:gd name="connsiteX14" fmla="*/ 1518648 w 5581589"/>
                <a:gd name="connsiteY14" fmla="*/ 5017194 h 5017194"/>
                <a:gd name="connsiteX15" fmla="*/ 1217860 w 5581589"/>
                <a:gd name="connsiteY15" fmla="*/ 3778045 h 5017194"/>
                <a:gd name="connsiteX16" fmla="*/ 0 w 5581589"/>
                <a:gd name="connsiteY16" fmla="*/ 3226574 h 5017194"/>
                <a:gd name="connsiteX0" fmla="*/ 0 w 5589815"/>
                <a:gd name="connsiteY0" fmla="*/ 3226574 h 5017194"/>
                <a:gd name="connsiteX1" fmla="*/ 842783 w 5589815"/>
                <a:gd name="connsiteY1" fmla="*/ 2232863 h 5017194"/>
                <a:gd name="connsiteX2" fmla="*/ 542003 w 5589815"/>
                <a:gd name="connsiteY2" fmla="*/ 993716 h 5017194"/>
                <a:gd name="connsiteX3" fmla="*/ 1893718 w 5589815"/>
                <a:gd name="connsiteY3" fmla="*/ 993718 h 5017194"/>
                <a:gd name="connsiteX4" fmla="*/ 2736487 w 5589815"/>
                <a:gd name="connsiteY4" fmla="*/ 0 h 5017194"/>
                <a:gd name="connsiteX5" fmla="*/ 3567223 w 5589815"/>
                <a:gd name="connsiteY5" fmla="*/ 1499044 h 5017194"/>
                <a:gd name="connsiteX6" fmla="*/ 4930970 w 5589815"/>
                <a:gd name="connsiteY6" fmla="*/ 993716 h 5017194"/>
                <a:gd name="connsiteX7" fmla="*/ 4665552 w 5589815"/>
                <a:gd name="connsiteY7" fmla="*/ 1586581 h 5017194"/>
                <a:gd name="connsiteX8" fmla="*/ 4209085 w 5589815"/>
                <a:gd name="connsiteY8" fmla="*/ 2244894 h 5017194"/>
                <a:gd name="connsiteX9" fmla="*/ 4893022 w 5589815"/>
                <a:gd name="connsiteY9" fmla="*/ 2358729 h 5017194"/>
                <a:gd name="connsiteX10" fmla="*/ 5581589 w 5589815"/>
                <a:gd name="connsiteY10" fmla="*/ 2625394 h 5017194"/>
                <a:gd name="connsiteX11" fmla="*/ 4255113 w 5589815"/>
                <a:gd name="connsiteY11" fmla="*/ 3778045 h 5017194"/>
                <a:gd name="connsiteX12" fmla="*/ 3954325 w 5589815"/>
                <a:gd name="connsiteY12" fmla="*/ 5017194 h 5017194"/>
                <a:gd name="connsiteX13" fmla="*/ 2736487 w 5589815"/>
                <a:gd name="connsiteY13" fmla="*/ 4465717 h 5017194"/>
                <a:gd name="connsiteX14" fmla="*/ 1518648 w 5589815"/>
                <a:gd name="connsiteY14" fmla="*/ 5017194 h 5017194"/>
                <a:gd name="connsiteX15" fmla="*/ 1217860 w 5589815"/>
                <a:gd name="connsiteY15" fmla="*/ 3778045 h 5017194"/>
                <a:gd name="connsiteX16" fmla="*/ 0 w 5589815"/>
                <a:gd name="connsiteY16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55113 w 5588925"/>
                <a:gd name="connsiteY12" fmla="*/ 3778045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87951 w 5588925"/>
                <a:gd name="connsiteY12" fmla="*/ 2964683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87951 w 5588925"/>
                <a:gd name="connsiteY12" fmla="*/ 2964683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8925"/>
                <a:gd name="connsiteY0" fmla="*/ 3226574 h 5017194"/>
                <a:gd name="connsiteX1" fmla="*/ 842783 w 5588925"/>
                <a:gd name="connsiteY1" fmla="*/ 2232863 h 5017194"/>
                <a:gd name="connsiteX2" fmla="*/ 542003 w 5588925"/>
                <a:gd name="connsiteY2" fmla="*/ 993716 h 5017194"/>
                <a:gd name="connsiteX3" fmla="*/ 1893718 w 5588925"/>
                <a:gd name="connsiteY3" fmla="*/ 993718 h 5017194"/>
                <a:gd name="connsiteX4" fmla="*/ 2736487 w 5588925"/>
                <a:gd name="connsiteY4" fmla="*/ 0 h 5017194"/>
                <a:gd name="connsiteX5" fmla="*/ 3567223 w 5588925"/>
                <a:gd name="connsiteY5" fmla="*/ 1499044 h 5017194"/>
                <a:gd name="connsiteX6" fmla="*/ 4930970 w 5588925"/>
                <a:gd name="connsiteY6" fmla="*/ 993716 h 5017194"/>
                <a:gd name="connsiteX7" fmla="*/ 4665552 w 5588925"/>
                <a:gd name="connsiteY7" fmla="*/ 1586581 h 5017194"/>
                <a:gd name="connsiteX8" fmla="*/ 4209085 w 5588925"/>
                <a:gd name="connsiteY8" fmla="*/ 2244894 h 5017194"/>
                <a:gd name="connsiteX9" fmla="*/ 4893022 w 5588925"/>
                <a:gd name="connsiteY9" fmla="*/ 2358729 h 5017194"/>
                <a:gd name="connsiteX10" fmla="*/ 5581589 w 5588925"/>
                <a:gd name="connsiteY10" fmla="*/ 2625394 h 5017194"/>
                <a:gd name="connsiteX11" fmla="*/ 5059735 w 5588925"/>
                <a:gd name="connsiteY11" fmla="*/ 2795721 h 5017194"/>
                <a:gd name="connsiteX12" fmla="*/ 4287951 w 5588925"/>
                <a:gd name="connsiteY12" fmla="*/ 2964683 h 5017194"/>
                <a:gd name="connsiteX13" fmla="*/ 3954325 w 5588925"/>
                <a:gd name="connsiteY13" fmla="*/ 5017194 h 5017194"/>
                <a:gd name="connsiteX14" fmla="*/ 2736487 w 5588925"/>
                <a:gd name="connsiteY14" fmla="*/ 4465717 h 5017194"/>
                <a:gd name="connsiteX15" fmla="*/ 1518648 w 5588925"/>
                <a:gd name="connsiteY15" fmla="*/ 5017194 h 5017194"/>
                <a:gd name="connsiteX16" fmla="*/ 1217860 w 5588925"/>
                <a:gd name="connsiteY16" fmla="*/ 3778045 h 5017194"/>
                <a:gd name="connsiteX17" fmla="*/ 0 w 558892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625394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93022 w 5589145"/>
                <a:gd name="connsiteY9" fmla="*/ 2358729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87970 w 5589145"/>
                <a:gd name="connsiteY9" fmla="*/ 2318314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89145"/>
                <a:gd name="connsiteY0" fmla="*/ 3226574 h 5017194"/>
                <a:gd name="connsiteX1" fmla="*/ 842783 w 5589145"/>
                <a:gd name="connsiteY1" fmla="*/ 2232863 h 5017194"/>
                <a:gd name="connsiteX2" fmla="*/ 542003 w 5589145"/>
                <a:gd name="connsiteY2" fmla="*/ 993716 h 5017194"/>
                <a:gd name="connsiteX3" fmla="*/ 1893718 w 5589145"/>
                <a:gd name="connsiteY3" fmla="*/ 993718 h 5017194"/>
                <a:gd name="connsiteX4" fmla="*/ 2736487 w 5589145"/>
                <a:gd name="connsiteY4" fmla="*/ 0 h 5017194"/>
                <a:gd name="connsiteX5" fmla="*/ 3567223 w 5589145"/>
                <a:gd name="connsiteY5" fmla="*/ 1499044 h 5017194"/>
                <a:gd name="connsiteX6" fmla="*/ 4930970 w 5589145"/>
                <a:gd name="connsiteY6" fmla="*/ 993716 h 5017194"/>
                <a:gd name="connsiteX7" fmla="*/ 4665552 w 5589145"/>
                <a:gd name="connsiteY7" fmla="*/ 1586581 h 5017194"/>
                <a:gd name="connsiteX8" fmla="*/ 4209085 w 5589145"/>
                <a:gd name="connsiteY8" fmla="*/ 2244894 h 5017194"/>
                <a:gd name="connsiteX9" fmla="*/ 4887970 w 5589145"/>
                <a:gd name="connsiteY9" fmla="*/ 2318314 h 5017194"/>
                <a:gd name="connsiteX10" fmla="*/ 5581589 w 5589145"/>
                <a:gd name="connsiteY10" fmla="*/ 2491518 h 5017194"/>
                <a:gd name="connsiteX11" fmla="*/ 5059735 w 5589145"/>
                <a:gd name="connsiteY11" fmla="*/ 2795721 h 5017194"/>
                <a:gd name="connsiteX12" fmla="*/ 4287951 w 5589145"/>
                <a:gd name="connsiteY12" fmla="*/ 2964683 h 5017194"/>
                <a:gd name="connsiteX13" fmla="*/ 3954325 w 5589145"/>
                <a:gd name="connsiteY13" fmla="*/ 5017194 h 5017194"/>
                <a:gd name="connsiteX14" fmla="*/ 2736487 w 5589145"/>
                <a:gd name="connsiteY14" fmla="*/ 4465717 h 5017194"/>
                <a:gd name="connsiteX15" fmla="*/ 1518648 w 5589145"/>
                <a:gd name="connsiteY15" fmla="*/ 5017194 h 5017194"/>
                <a:gd name="connsiteX16" fmla="*/ 1217860 w 5589145"/>
                <a:gd name="connsiteY16" fmla="*/ 3778045 h 5017194"/>
                <a:gd name="connsiteX17" fmla="*/ 0 w 5589145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567223 w 5590393"/>
                <a:gd name="connsiteY5" fmla="*/ 1499044 h 5017194"/>
                <a:gd name="connsiteX6" fmla="*/ 4930970 w 5590393"/>
                <a:gd name="connsiteY6" fmla="*/ 993716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567223 w 5590393"/>
                <a:gd name="connsiteY5" fmla="*/ 1499044 h 5017194"/>
                <a:gd name="connsiteX6" fmla="*/ 5191145 w 5590393"/>
                <a:gd name="connsiteY6" fmla="*/ 728489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567223 w 5590393"/>
                <a:gd name="connsiteY5" fmla="*/ 1499044 h 5017194"/>
                <a:gd name="connsiteX6" fmla="*/ 5191145 w 5590393"/>
                <a:gd name="connsiteY6" fmla="*/ 728489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3226574 h 5017194"/>
                <a:gd name="connsiteX1" fmla="*/ 842783 w 5590393"/>
                <a:gd name="connsiteY1" fmla="*/ 2232863 h 5017194"/>
                <a:gd name="connsiteX2" fmla="*/ 542003 w 5590393"/>
                <a:gd name="connsiteY2" fmla="*/ 993716 h 5017194"/>
                <a:gd name="connsiteX3" fmla="*/ 1893718 w 5590393"/>
                <a:gd name="connsiteY3" fmla="*/ 993718 h 5017194"/>
                <a:gd name="connsiteX4" fmla="*/ 2736487 w 5590393"/>
                <a:gd name="connsiteY4" fmla="*/ 0 h 5017194"/>
                <a:gd name="connsiteX5" fmla="*/ 3643002 w 5590393"/>
                <a:gd name="connsiteY5" fmla="*/ 1430843 h 5017194"/>
                <a:gd name="connsiteX6" fmla="*/ 5191145 w 5590393"/>
                <a:gd name="connsiteY6" fmla="*/ 728489 h 5017194"/>
                <a:gd name="connsiteX7" fmla="*/ 4665552 w 5590393"/>
                <a:gd name="connsiteY7" fmla="*/ 1586581 h 5017194"/>
                <a:gd name="connsiteX8" fmla="*/ 4209085 w 5590393"/>
                <a:gd name="connsiteY8" fmla="*/ 2244894 h 5017194"/>
                <a:gd name="connsiteX9" fmla="*/ 4887970 w 5590393"/>
                <a:gd name="connsiteY9" fmla="*/ 2318314 h 5017194"/>
                <a:gd name="connsiteX10" fmla="*/ 5581589 w 5590393"/>
                <a:gd name="connsiteY10" fmla="*/ 2491518 h 5017194"/>
                <a:gd name="connsiteX11" fmla="*/ 5117833 w 5590393"/>
                <a:gd name="connsiteY11" fmla="*/ 2757832 h 5017194"/>
                <a:gd name="connsiteX12" fmla="*/ 4287951 w 5590393"/>
                <a:gd name="connsiteY12" fmla="*/ 2964683 h 5017194"/>
                <a:gd name="connsiteX13" fmla="*/ 3954325 w 5590393"/>
                <a:gd name="connsiteY13" fmla="*/ 5017194 h 5017194"/>
                <a:gd name="connsiteX14" fmla="*/ 2736487 w 5590393"/>
                <a:gd name="connsiteY14" fmla="*/ 4465717 h 5017194"/>
                <a:gd name="connsiteX15" fmla="*/ 1518648 w 5590393"/>
                <a:gd name="connsiteY15" fmla="*/ 5017194 h 5017194"/>
                <a:gd name="connsiteX16" fmla="*/ 1217860 w 5590393"/>
                <a:gd name="connsiteY16" fmla="*/ 3778045 h 5017194"/>
                <a:gd name="connsiteX17" fmla="*/ 0 w 5590393"/>
                <a:gd name="connsiteY17" fmla="*/ 3226574 h 5017194"/>
                <a:gd name="connsiteX0" fmla="*/ 0 w 5590393"/>
                <a:gd name="connsiteY0" fmla="*/ 2883043 h 4673663"/>
                <a:gd name="connsiteX1" fmla="*/ 842783 w 5590393"/>
                <a:gd name="connsiteY1" fmla="*/ 1889332 h 4673663"/>
                <a:gd name="connsiteX2" fmla="*/ 542003 w 5590393"/>
                <a:gd name="connsiteY2" fmla="*/ 650185 h 4673663"/>
                <a:gd name="connsiteX3" fmla="*/ 1893718 w 5590393"/>
                <a:gd name="connsiteY3" fmla="*/ 650187 h 4673663"/>
                <a:gd name="connsiteX4" fmla="*/ 3357875 w 5590393"/>
                <a:gd name="connsiteY4" fmla="*/ 0 h 4673663"/>
                <a:gd name="connsiteX5" fmla="*/ 3643002 w 5590393"/>
                <a:gd name="connsiteY5" fmla="*/ 1087312 h 4673663"/>
                <a:gd name="connsiteX6" fmla="*/ 5191145 w 5590393"/>
                <a:gd name="connsiteY6" fmla="*/ 384958 h 4673663"/>
                <a:gd name="connsiteX7" fmla="*/ 4665552 w 5590393"/>
                <a:gd name="connsiteY7" fmla="*/ 1243050 h 4673663"/>
                <a:gd name="connsiteX8" fmla="*/ 4209085 w 5590393"/>
                <a:gd name="connsiteY8" fmla="*/ 1901363 h 4673663"/>
                <a:gd name="connsiteX9" fmla="*/ 4887970 w 5590393"/>
                <a:gd name="connsiteY9" fmla="*/ 1974783 h 4673663"/>
                <a:gd name="connsiteX10" fmla="*/ 5581589 w 5590393"/>
                <a:gd name="connsiteY10" fmla="*/ 2147987 h 4673663"/>
                <a:gd name="connsiteX11" fmla="*/ 5117833 w 5590393"/>
                <a:gd name="connsiteY11" fmla="*/ 2414301 h 4673663"/>
                <a:gd name="connsiteX12" fmla="*/ 4287951 w 5590393"/>
                <a:gd name="connsiteY12" fmla="*/ 2621152 h 4673663"/>
                <a:gd name="connsiteX13" fmla="*/ 3954325 w 5590393"/>
                <a:gd name="connsiteY13" fmla="*/ 4673663 h 4673663"/>
                <a:gd name="connsiteX14" fmla="*/ 2736487 w 5590393"/>
                <a:gd name="connsiteY14" fmla="*/ 4122186 h 4673663"/>
                <a:gd name="connsiteX15" fmla="*/ 1518648 w 5590393"/>
                <a:gd name="connsiteY15" fmla="*/ 4673663 h 4673663"/>
                <a:gd name="connsiteX16" fmla="*/ 1217860 w 5590393"/>
                <a:gd name="connsiteY16" fmla="*/ 3434514 h 4673663"/>
                <a:gd name="connsiteX17" fmla="*/ 0 w 5590393"/>
                <a:gd name="connsiteY17" fmla="*/ 2883043 h 4673663"/>
                <a:gd name="connsiteX0" fmla="*/ 0 w 5590393"/>
                <a:gd name="connsiteY0" fmla="*/ 2883043 h 4673663"/>
                <a:gd name="connsiteX1" fmla="*/ 842783 w 5590393"/>
                <a:gd name="connsiteY1" fmla="*/ 1889332 h 4673663"/>
                <a:gd name="connsiteX2" fmla="*/ 542003 w 5590393"/>
                <a:gd name="connsiteY2" fmla="*/ 650185 h 4673663"/>
                <a:gd name="connsiteX3" fmla="*/ 1893718 w 5590393"/>
                <a:gd name="connsiteY3" fmla="*/ 650187 h 4673663"/>
                <a:gd name="connsiteX4" fmla="*/ 2988443 w 5590393"/>
                <a:gd name="connsiteY4" fmla="*/ 206606 h 4673663"/>
                <a:gd name="connsiteX5" fmla="*/ 3357875 w 5590393"/>
                <a:gd name="connsiteY5" fmla="*/ 0 h 4673663"/>
                <a:gd name="connsiteX6" fmla="*/ 3643002 w 5590393"/>
                <a:gd name="connsiteY6" fmla="*/ 1087312 h 4673663"/>
                <a:gd name="connsiteX7" fmla="*/ 5191145 w 5590393"/>
                <a:gd name="connsiteY7" fmla="*/ 384958 h 4673663"/>
                <a:gd name="connsiteX8" fmla="*/ 4665552 w 5590393"/>
                <a:gd name="connsiteY8" fmla="*/ 1243050 h 4673663"/>
                <a:gd name="connsiteX9" fmla="*/ 4209085 w 5590393"/>
                <a:gd name="connsiteY9" fmla="*/ 1901363 h 4673663"/>
                <a:gd name="connsiteX10" fmla="*/ 4887970 w 5590393"/>
                <a:gd name="connsiteY10" fmla="*/ 1974783 h 4673663"/>
                <a:gd name="connsiteX11" fmla="*/ 5581589 w 5590393"/>
                <a:gd name="connsiteY11" fmla="*/ 2147987 h 4673663"/>
                <a:gd name="connsiteX12" fmla="*/ 5117833 w 5590393"/>
                <a:gd name="connsiteY12" fmla="*/ 2414301 h 4673663"/>
                <a:gd name="connsiteX13" fmla="*/ 4287951 w 5590393"/>
                <a:gd name="connsiteY13" fmla="*/ 2621152 h 4673663"/>
                <a:gd name="connsiteX14" fmla="*/ 3954325 w 5590393"/>
                <a:gd name="connsiteY14" fmla="*/ 4673663 h 4673663"/>
                <a:gd name="connsiteX15" fmla="*/ 2736487 w 5590393"/>
                <a:gd name="connsiteY15" fmla="*/ 4122186 h 4673663"/>
                <a:gd name="connsiteX16" fmla="*/ 1518648 w 5590393"/>
                <a:gd name="connsiteY16" fmla="*/ 4673663 h 4673663"/>
                <a:gd name="connsiteX17" fmla="*/ 1217860 w 5590393"/>
                <a:gd name="connsiteY17" fmla="*/ 3434514 h 4673663"/>
                <a:gd name="connsiteX18" fmla="*/ 0 w 5590393"/>
                <a:gd name="connsiteY18" fmla="*/ 2883043 h 4673663"/>
                <a:gd name="connsiteX0" fmla="*/ 0 w 5590393"/>
                <a:gd name="connsiteY0" fmla="*/ 2889715 h 4680335"/>
                <a:gd name="connsiteX1" fmla="*/ 842783 w 5590393"/>
                <a:gd name="connsiteY1" fmla="*/ 1896004 h 4680335"/>
                <a:gd name="connsiteX2" fmla="*/ 542003 w 5590393"/>
                <a:gd name="connsiteY2" fmla="*/ 656857 h 4680335"/>
                <a:gd name="connsiteX3" fmla="*/ 1893718 w 5590393"/>
                <a:gd name="connsiteY3" fmla="*/ 656859 h 4680335"/>
                <a:gd name="connsiteX4" fmla="*/ 2988443 w 5590393"/>
                <a:gd name="connsiteY4" fmla="*/ 213278 h 4680335"/>
                <a:gd name="connsiteX5" fmla="*/ 3357875 w 5590393"/>
                <a:gd name="connsiteY5" fmla="*/ 6672 h 4680335"/>
                <a:gd name="connsiteX6" fmla="*/ 3643002 w 5590393"/>
                <a:gd name="connsiteY6" fmla="*/ 1093984 h 4680335"/>
                <a:gd name="connsiteX7" fmla="*/ 5191145 w 5590393"/>
                <a:gd name="connsiteY7" fmla="*/ 391630 h 4680335"/>
                <a:gd name="connsiteX8" fmla="*/ 4665552 w 5590393"/>
                <a:gd name="connsiteY8" fmla="*/ 1249722 h 4680335"/>
                <a:gd name="connsiteX9" fmla="*/ 4209085 w 5590393"/>
                <a:gd name="connsiteY9" fmla="*/ 1908035 h 4680335"/>
                <a:gd name="connsiteX10" fmla="*/ 4887970 w 5590393"/>
                <a:gd name="connsiteY10" fmla="*/ 1981455 h 4680335"/>
                <a:gd name="connsiteX11" fmla="*/ 5581589 w 5590393"/>
                <a:gd name="connsiteY11" fmla="*/ 2154659 h 4680335"/>
                <a:gd name="connsiteX12" fmla="*/ 5117833 w 5590393"/>
                <a:gd name="connsiteY12" fmla="*/ 2420973 h 4680335"/>
                <a:gd name="connsiteX13" fmla="*/ 4287951 w 5590393"/>
                <a:gd name="connsiteY13" fmla="*/ 2627824 h 4680335"/>
                <a:gd name="connsiteX14" fmla="*/ 3954325 w 5590393"/>
                <a:gd name="connsiteY14" fmla="*/ 4680335 h 4680335"/>
                <a:gd name="connsiteX15" fmla="*/ 2736487 w 5590393"/>
                <a:gd name="connsiteY15" fmla="*/ 4128858 h 4680335"/>
                <a:gd name="connsiteX16" fmla="*/ 1518648 w 5590393"/>
                <a:gd name="connsiteY16" fmla="*/ 4680335 h 4680335"/>
                <a:gd name="connsiteX17" fmla="*/ 1217860 w 5590393"/>
                <a:gd name="connsiteY17" fmla="*/ 3441186 h 4680335"/>
                <a:gd name="connsiteX18" fmla="*/ 0 w 5590393"/>
                <a:gd name="connsiteY18" fmla="*/ 2889715 h 4680335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1893718 w 5590393"/>
                <a:gd name="connsiteY3" fmla="*/ 771053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5191145 w 5590393"/>
                <a:gd name="connsiteY7" fmla="*/ 505824 h 4794529"/>
                <a:gd name="connsiteX8" fmla="*/ 4665552 w 5590393"/>
                <a:gd name="connsiteY8" fmla="*/ 1363916 h 4794529"/>
                <a:gd name="connsiteX9" fmla="*/ 4209085 w 5590393"/>
                <a:gd name="connsiteY9" fmla="*/ 2022229 h 4794529"/>
                <a:gd name="connsiteX10" fmla="*/ 4887970 w 5590393"/>
                <a:gd name="connsiteY10" fmla="*/ 2095649 h 4794529"/>
                <a:gd name="connsiteX11" fmla="*/ 5581589 w 5590393"/>
                <a:gd name="connsiteY11" fmla="*/ 2268853 h 4794529"/>
                <a:gd name="connsiteX12" fmla="*/ 5117833 w 5590393"/>
                <a:gd name="connsiteY12" fmla="*/ 2535167 h 4794529"/>
                <a:gd name="connsiteX13" fmla="*/ 4287951 w 5590393"/>
                <a:gd name="connsiteY13" fmla="*/ 2742018 h 4794529"/>
                <a:gd name="connsiteX14" fmla="*/ 3954325 w 5590393"/>
                <a:gd name="connsiteY14" fmla="*/ 4794529 h 4794529"/>
                <a:gd name="connsiteX15" fmla="*/ 2736487 w 5590393"/>
                <a:gd name="connsiteY15" fmla="*/ 4243052 h 4794529"/>
                <a:gd name="connsiteX16" fmla="*/ 1518648 w 5590393"/>
                <a:gd name="connsiteY16" fmla="*/ 4794529 h 4794529"/>
                <a:gd name="connsiteX17" fmla="*/ 1217860 w 5590393"/>
                <a:gd name="connsiteY17" fmla="*/ 3555380 h 4794529"/>
                <a:gd name="connsiteX18" fmla="*/ 0 w 5590393"/>
                <a:gd name="connsiteY18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1893718 w 5590393"/>
                <a:gd name="connsiteY3" fmla="*/ 771053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1893718 w 5590393"/>
                <a:gd name="connsiteY3" fmla="*/ 771053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2446905 w 5590393"/>
                <a:gd name="connsiteY3" fmla="*/ 1309084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2446905 w 5590393"/>
                <a:gd name="connsiteY3" fmla="*/ 1309084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3003909 h 4794529"/>
                <a:gd name="connsiteX1" fmla="*/ 842783 w 5590393"/>
                <a:gd name="connsiteY1" fmla="*/ 2010198 h 4794529"/>
                <a:gd name="connsiteX2" fmla="*/ 542003 w 5590393"/>
                <a:gd name="connsiteY2" fmla="*/ 771051 h 4794529"/>
                <a:gd name="connsiteX3" fmla="*/ 2446905 w 5590393"/>
                <a:gd name="connsiteY3" fmla="*/ 1309084 h 4794529"/>
                <a:gd name="connsiteX4" fmla="*/ 2988443 w 5590393"/>
                <a:gd name="connsiteY4" fmla="*/ 327472 h 4794529"/>
                <a:gd name="connsiteX5" fmla="*/ 3357875 w 5590393"/>
                <a:gd name="connsiteY5" fmla="*/ 120866 h 4794529"/>
                <a:gd name="connsiteX6" fmla="*/ 3643002 w 5590393"/>
                <a:gd name="connsiteY6" fmla="*/ 1208178 h 4794529"/>
                <a:gd name="connsiteX7" fmla="*/ 4645477 w 5590393"/>
                <a:gd name="connsiteY7" fmla="*/ 585120 h 4794529"/>
                <a:gd name="connsiteX8" fmla="*/ 5191145 w 5590393"/>
                <a:gd name="connsiteY8" fmla="*/ 505824 h 4794529"/>
                <a:gd name="connsiteX9" fmla="*/ 4665552 w 5590393"/>
                <a:gd name="connsiteY9" fmla="*/ 1363916 h 4794529"/>
                <a:gd name="connsiteX10" fmla="*/ 4209085 w 5590393"/>
                <a:gd name="connsiteY10" fmla="*/ 2022229 h 4794529"/>
                <a:gd name="connsiteX11" fmla="*/ 4887970 w 5590393"/>
                <a:gd name="connsiteY11" fmla="*/ 2095649 h 4794529"/>
                <a:gd name="connsiteX12" fmla="*/ 5581589 w 5590393"/>
                <a:gd name="connsiteY12" fmla="*/ 2268853 h 4794529"/>
                <a:gd name="connsiteX13" fmla="*/ 5117833 w 5590393"/>
                <a:gd name="connsiteY13" fmla="*/ 2535167 h 4794529"/>
                <a:gd name="connsiteX14" fmla="*/ 4287951 w 5590393"/>
                <a:gd name="connsiteY14" fmla="*/ 2742018 h 4794529"/>
                <a:gd name="connsiteX15" fmla="*/ 3954325 w 5590393"/>
                <a:gd name="connsiteY15" fmla="*/ 4794529 h 4794529"/>
                <a:gd name="connsiteX16" fmla="*/ 2736487 w 5590393"/>
                <a:gd name="connsiteY16" fmla="*/ 4243052 h 4794529"/>
                <a:gd name="connsiteX17" fmla="*/ 1518648 w 5590393"/>
                <a:gd name="connsiteY17" fmla="*/ 4794529 h 4794529"/>
                <a:gd name="connsiteX18" fmla="*/ 1217860 w 5590393"/>
                <a:gd name="connsiteY18" fmla="*/ 3555380 h 4794529"/>
                <a:gd name="connsiteX19" fmla="*/ 0 w 5590393"/>
                <a:gd name="connsiteY19" fmla="*/ 3003909 h 4794529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542003 w 5590393"/>
                <a:gd name="connsiteY2" fmla="*/ 756739 h 4780217"/>
                <a:gd name="connsiteX3" fmla="*/ 2446905 w 5590393"/>
                <a:gd name="connsiteY3" fmla="*/ 1294772 h 4780217"/>
                <a:gd name="connsiteX4" fmla="*/ 2988443 w 5590393"/>
                <a:gd name="connsiteY4" fmla="*/ 313160 h 4780217"/>
                <a:gd name="connsiteX5" fmla="*/ 3357875 w 5590393"/>
                <a:gd name="connsiteY5" fmla="*/ 106554 h 4780217"/>
                <a:gd name="connsiteX6" fmla="*/ 3643002 w 5590393"/>
                <a:gd name="connsiteY6" fmla="*/ 1193866 h 4780217"/>
                <a:gd name="connsiteX7" fmla="*/ 4645477 w 5590393"/>
                <a:gd name="connsiteY7" fmla="*/ 570808 h 4780217"/>
                <a:gd name="connsiteX8" fmla="*/ 5191145 w 5590393"/>
                <a:gd name="connsiteY8" fmla="*/ 491512 h 4780217"/>
                <a:gd name="connsiteX9" fmla="*/ 4665552 w 5590393"/>
                <a:gd name="connsiteY9" fmla="*/ 1349604 h 4780217"/>
                <a:gd name="connsiteX10" fmla="*/ 4209085 w 5590393"/>
                <a:gd name="connsiteY10" fmla="*/ 2007917 h 4780217"/>
                <a:gd name="connsiteX11" fmla="*/ 4887970 w 5590393"/>
                <a:gd name="connsiteY11" fmla="*/ 2081337 h 4780217"/>
                <a:gd name="connsiteX12" fmla="*/ 5581589 w 5590393"/>
                <a:gd name="connsiteY12" fmla="*/ 2254541 h 4780217"/>
                <a:gd name="connsiteX13" fmla="*/ 5117833 w 5590393"/>
                <a:gd name="connsiteY13" fmla="*/ 2520855 h 4780217"/>
                <a:gd name="connsiteX14" fmla="*/ 4287951 w 5590393"/>
                <a:gd name="connsiteY14" fmla="*/ 2727706 h 4780217"/>
                <a:gd name="connsiteX15" fmla="*/ 3954325 w 5590393"/>
                <a:gd name="connsiteY15" fmla="*/ 4780217 h 4780217"/>
                <a:gd name="connsiteX16" fmla="*/ 2736487 w 5590393"/>
                <a:gd name="connsiteY16" fmla="*/ 4228740 h 4780217"/>
                <a:gd name="connsiteX17" fmla="*/ 1518648 w 5590393"/>
                <a:gd name="connsiteY17" fmla="*/ 4780217 h 4780217"/>
                <a:gd name="connsiteX18" fmla="*/ 1217860 w 5590393"/>
                <a:gd name="connsiteY18" fmla="*/ 3541068 h 4780217"/>
                <a:gd name="connsiteX19" fmla="*/ 0 w 5590393"/>
                <a:gd name="connsiteY19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542003 w 5590393"/>
                <a:gd name="connsiteY2" fmla="*/ 756739 h 4780217"/>
                <a:gd name="connsiteX3" fmla="*/ 2446905 w 5590393"/>
                <a:gd name="connsiteY3" fmla="*/ 1294772 h 4780217"/>
                <a:gd name="connsiteX4" fmla="*/ 2988443 w 5590393"/>
                <a:gd name="connsiteY4" fmla="*/ 313160 h 4780217"/>
                <a:gd name="connsiteX5" fmla="*/ 3357875 w 5590393"/>
                <a:gd name="connsiteY5" fmla="*/ 106554 h 4780217"/>
                <a:gd name="connsiteX6" fmla="*/ 3643002 w 5590393"/>
                <a:gd name="connsiteY6" fmla="*/ 1193866 h 4780217"/>
                <a:gd name="connsiteX7" fmla="*/ 4645477 w 5590393"/>
                <a:gd name="connsiteY7" fmla="*/ 570808 h 4780217"/>
                <a:gd name="connsiteX8" fmla="*/ 5191145 w 5590393"/>
                <a:gd name="connsiteY8" fmla="*/ 491512 h 4780217"/>
                <a:gd name="connsiteX9" fmla="*/ 4665552 w 5590393"/>
                <a:gd name="connsiteY9" fmla="*/ 1349604 h 4780217"/>
                <a:gd name="connsiteX10" fmla="*/ 4209085 w 5590393"/>
                <a:gd name="connsiteY10" fmla="*/ 2007917 h 4780217"/>
                <a:gd name="connsiteX11" fmla="*/ 4887970 w 5590393"/>
                <a:gd name="connsiteY11" fmla="*/ 2081337 h 4780217"/>
                <a:gd name="connsiteX12" fmla="*/ 5581589 w 5590393"/>
                <a:gd name="connsiteY12" fmla="*/ 2254541 h 4780217"/>
                <a:gd name="connsiteX13" fmla="*/ 5117833 w 5590393"/>
                <a:gd name="connsiteY13" fmla="*/ 2520855 h 4780217"/>
                <a:gd name="connsiteX14" fmla="*/ 4287951 w 5590393"/>
                <a:gd name="connsiteY14" fmla="*/ 2727706 h 4780217"/>
                <a:gd name="connsiteX15" fmla="*/ 3954325 w 5590393"/>
                <a:gd name="connsiteY15" fmla="*/ 4780217 h 4780217"/>
                <a:gd name="connsiteX16" fmla="*/ 2736487 w 5590393"/>
                <a:gd name="connsiteY16" fmla="*/ 4228740 h 4780217"/>
                <a:gd name="connsiteX17" fmla="*/ 1518648 w 5590393"/>
                <a:gd name="connsiteY17" fmla="*/ 4780217 h 4780217"/>
                <a:gd name="connsiteX18" fmla="*/ 1217860 w 5590393"/>
                <a:gd name="connsiteY18" fmla="*/ 3541068 h 4780217"/>
                <a:gd name="connsiteX19" fmla="*/ 0 w 5590393"/>
                <a:gd name="connsiteY19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542003 w 5590393"/>
                <a:gd name="connsiteY2" fmla="*/ 756739 h 4780217"/>
                <a:gd name="connsiteX3" fmla="*/ 1364246 w 5590393"/>
                <a:gd name="connsiteY3" fmla="*/ 929496 h 4780217"/>
                <a:gd name="connsiteX4" fmla="*/ 2446905 w 5590393"/>
                <a:gd name="connsiteY4" fmla="*/ 1294772 h 4780217"/>
                <a:gd name="connsiteX5" fmla="*/ 2988443 w 5590393"/>
                <a:gd name="connsiteY5" fmla="*/ 313160 h 4780217"/>
                <a:gd name="connsiteX6" fmla="*/ 3357875 w 5590393"/>
                <a:gd name="connsiteY6" fmla="*/ 106554 h 4780217"/>
                <a:gd name="connsiteX7" fmla="*/ 3643002 w 5590393"/>
                <a:gd name="connsiteY7" fmla="*/ 1193866 h 4780217"/>
                <a:gd name="connsiteX8" fmla="*/ 4645477 w 5590393"/>
                <a:gd name="connsiteY8" fmla="*/ 570808 h 4780217"/>
                <a:gd name="connsiteX9" fmla="*/ 5191145 w 5590393"/>
                <a:gd name="connsiteY9" fmla="*/ 491512 h 4780217"/>
                <a:gd name="connsiteX10" fmla="*/ 4665552 w 5590393"/>
                <a:gd name="connsiteY10" fmla="*/ 1349604 h 4780217"/>
                <a:gd name="connsiteX11" fmla="*/ 4209085 w 5590393"/>
                <a:gd name="connsiteY11" fmla="*/ 2007917 h 4780217"/>
                <a:gd name="connsiteX12" fmla="*/ 4887970 w 5590393"/>
                <a:gd name="connsiteY12" fmla="*/ 2081337 h 4780217"/>
                <a:gd name="connsiteX13" fmla="*/ 5581589 w 5590393"/>
                <a:gd name="connsiteY13" fmla="*/ 2254541 h 4780217"/>
                <a:gd name="connsiteX14" fmla="*/ 5117833 w 5590393"/>
                <a:gd name="connsiteY14" fmla="*/ 2520855 h 4780217"/>
                <a:gd name="connsiteX15" fmla="*/ 4287951 w 5590393"/>
                <a:gd name="connsiteY15" fmla="*/ 2727706 h 4780217"/>
                <a:gd name="connsiteX16" fmla="*/ 3954325 w 5590393"/>
                <a:gd name="connsiteY16" fmla="*/ 4780217 h 4780217"/>
                <a:gd name="connsiteX17" fmla="*/ 2736487 w 5590393"/>
                <a:gd name="connsiteY17" fmla="*/ 4228740 h 4780217"/>
                <a:gd name="connsiteX18" fmla="*/ 1518648 w 5590393"/>
                <a:gd name="connsiteY18" fmla="*/ 4780217 h 4780217"/>
                <a:gd name="connsiteX19" fmla="*/ 1217860 w 5590393"/>
                <a:gd name="connsiteY19" fmla="*/ 3541068 h 4780217"/>
                <a:gd name="connsiteX20" fmla="*/ 0 w 5590393"/>
                <a:gd name="connsiteY20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542003 w 5590393"/>
                <a:gd name="connsiteY3" fmla="*/ 756739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842783 w 5590393"/>
                <a:gd name="connsiteY1" fmla="*/ 199588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1217860 w 5590393"/>
                <a:gd name="connsiteY20" fmla="*/ 3541068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2056481 w 5590393"/>
                <a:gd name="connsiteY20" fmla="*/ 2896947 h 4780217"/>
                <a:gd name="connsiteX21" fmla="*/ 0 w 5590393"/>
                <a:gd name="connsiteY21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1518648 w 5590393"/>
                <a:gd name="connsiteY19" fmla="*/ 4780217 h 4780217"/>
                <a:gd name="connsiteX20" fmla="*/ 2056481 w 5590393"/>
                <a:gd name="connsiteY20" fmla="*/ 2896947 h 4780217"/>
                <a:gd name="connsiteX21" fmla="*/ 710021 w 5590393"/>
                <a:gd name="connsiteY21" fmla="*/ 3000789 h 4780217"/>
                <a:gd name="connsiteX22" fmla="*/ 0 w 5590393"/>
                <a:gd name="connsiteY22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736487 w 5590393"/>
                <a:gd name="connsiteY18" fmla="*/ 4228740 h 4780217"/>
                <a:gd name="connsiteX19" fmla="*/ 2074043 w 5590393"/>
                <a:gd name="connsiteY19" fmla="*/ 4427960 h 4780217"/>
                <a:gd name="connsiteX20" fmla="*/ 1518648 w 5590393"/>
                <a:gd name="connsiteY20" fmla="*/ 4780217 h 4780217"/>
                <a:gd name="connsiteX21" fmla="*/ 2056481 w 5590393"/>
                <a:gd name="connsiteY21" fmla="*/ 2896947 h 4780217"/>
                <a:gd name="connsiteX22" fmla="*/ 710021 w 5590393"/>
                <a:gd name="connsiteY22" fmla="*/ 3000789 h 4780217"/>
                <a:gd name="connsiteX23" fmla="*/ 0 w 5590393"/>
                <a:gd name="connsiteY23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954325 w 5590393"/>
                <a:gd name="connsiteY17" fmla="*/ 4780217 h 4780217"/>
                <a:gd name="connsiteX18" fmla="*/ 2928460 w 5590393"/>
                <a:gd name="connsiteY18" fmla="*/ 3713443 h 4780217"/>
                <a:gd name="connsiteX19" fmla="*/ 2074043 w 5590393"/>
                <a:gd name="connsiteY19" fmla="*/ 4427960 h 4780217"/>
                <a:gd name="connsiteX20" fmla="*/ 1518648 w 5590393"/>
                <a:gd name="connsiteY20" fmla="*/ 4780217 h 4780217"/>
                <a:gd name="connsiteX21" fmla="*/ 2056481 w 5590393"/>
                <a:gd name="connsiteY21" fmla="*/ 2896947 h 4780217"/>
                <a:gd name="connsiteX22" fmla="*/ 710021 w 5590393"/>
                <a:gd name="connsiteY22" fmla="*/ 3000789 h 4780217"/>
                <a:gd name="connsiteX23" fmla="*/ 0 w 5590393"/>
                <a:gd name="connsiteY23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3413768 w 5590393"/>
                <a:gd name="connsiteY17" fmla="*/ 4605925 h 4780217"/>
                <a:gd name="connsiteX18" fmla="*/ 2928460 w 5590393"/>
                <a:gd name="connsiteY18" fmla="*/ 3713443 h 4780217"/>
                <a:gd name="connsiteX19" fmla="*/ 2074043 w 5590393"/>
                <a:gd name="connsiteY19" fmla="*/ 4427960 h 4780217"/>
                <a:gd name="connsiteX20" fmla="*/ 1518648 w 5590393"/>
                <a:gd name="connsiteY20" fmla="*/ 4780217 h 4780217"/>
                <a:gd name="connsiteX21" fmla="*/ 2056481 w 5590393"/>
                <a:gd name="connsiteY21" fmla="*/ 2896947 h 4780217"/>
                <a:gd name="connsiteX22" fmla="*/ 710021 w 5590393"/>
                <a:gd name="connsiteY22" fmla="*/ 3000789 h 4780217"/>
                <a:gd name="connsiteX23" fmla="*/ 0 w 5590393"/>
                <a:gd name="connsiteY23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3413768 w 5590393"/>
                <a:gd name="connsiteY18" fmla="*/ 4605925 h 4780217"/>
                <a:gd name="connsiteX19" fmla="*/ 2928460 w 5590393"/>
                <a:gd name="connsiteY19" fmla="*/ 3713443 h 4780217"/>
                <a:gd name="connsiteX20" fmla="*/ 2074043 w 5590393"/>
                <a:gd name="connsiteY20" fmla="*/ 4427960 h 4780217"/>
                <a:gd name="connsiteX21" fmla="*/ 1518648 w 5590393"/>
                <a:gd name="connsiteY21" fmla="*/ 4780217 h 4780217"/>
                <a:gd name="connsiteX22" fmla="*/ 2056481 w 5590393"/>
                <a:gd name="connsiteY22" fmla="*/ 2896947 h 4780217"/>
                <a:gd name="connsiteX23" fmla="*/ 710021 w 5590393"/>
                <a:gd name="connsiteY23" fmla="*/ 3000789 h 4780217"/>
                <a:gd name="connsiteX24" fmla="*/ 0 w 5590393"/>
                <a:gd name="connsiteY24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3746233 w 5590393"/>
                <a:gd name="connsiteY18" fmla="*/ 3422625 h 4780217"/>
                <a:gd name="connsiteX19" fmla="*/ 3413768 w 5590393"/>
                <a:gd name="connsiteY19" fmla="*/ 4605925 h 4780217"/>
                <a:gd name="connsiteX20" fmla="*/ 2928460 w 5590393"/>
                <a:gd name="connsiteY20" fmla="*/ 3713443 h 4780217"/>
                <a:gd name="connsiteX21" fmla="*/ 2074043 w 5590393"/>
                <a:gd name="connsiteY21" fmla="*/ 4427960 h 4780217"/>
                <a:gd name="connsiteX22" fmla="*/ 1518648 w 5590393"/>
                <a:gd name="connsiteY22" fmla="*/ 4780217 h 4780217"/>
                <a:gd name="connsiteX23" fmla="*/ 2056481 w 5590393"/>
                <a:gd name="connsiteY23" fmla="*/ 2896947 h 4780217"/>
                <a:gd name="connsiteX24" fmla="*/ 710021 w 5590393"/>
                <a:gd name="connsiteY24" fmla="*/ 3000789 h 4780217"/>
                <a:gd name="connsiteX25" fmla="*/ 0 w 5590393"/>
                <a:gd name="connsiteY25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413768 w 5590393"/>
                <a:gd name="connsiteY20" fmla="*/ 4605925 h 4780217"/>
                <a:gd name="connsiteX21" fmla="*/ 2928460 w 5590393"/>
                <a:gd name="connsiteY21" fmla="*/ 3713443 h 4780217"/>
                <a:gd name="connsiteX22" fmla="*/ 2074043 w 5590393"/>
                <a:gd name="connsiteY22" fmla="*/ 4427960 h 4780217"/>
                <a:gd name="connsiteX23" fmla="*/ 1518648 w 5590393"/>
                <a:gd name="connsiteY23" fmla="*/ 4780217 h 4780217"/>
                <a:gd name="connsiteX24" fmla="*/ 2056481 w 5590393"/>
                <a:gd name="connsiteY24" fmla="*/ 2896947 h 4780217"/>
                <a:gd name="connsiteX25" fmla="*/ 710021 w 5590393"/>
                <a:gd name="connsiteY25" fmla="*/ 3000789 h 4780217"/>
                <a:gd name="connsiteX26" fmla="*/ 0 w 5590393"/>
                <a:gd name="connsiteY26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413768 w 5590393"/>
                <a:gd name="connsiteY21" fmla="*/ 460592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287951 w 5590393"/>
                <a:gd name="connsiteY16" fmla="*/ 272770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5006690 w 5590393"/>
                <a:gd name="connsiteY17" fmla="*/ 3743423 h 4780217"/>
                <a:gd name="connsiteX18" fmla="*/ 4903126 w 5590393"/>
                <a:gd name="connsiteY18" fmla="*/ 389750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5006690 w 5590393"/>
                <a:gd name="connsiteY17" fmla="*/ 3743423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4976378 w 5590393"/>
                <a:gd name="connsiteY17" fmla="*/ 3685326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4976378 w 5590393"/>
                <a:gd name="connsiteY17" fmla="*/ 3685326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074043 w 5590393"/>
                <a:gd name="connsiteY23" fmla="*/ 4427960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780217"/>
                <a:gd name="connsiteX1" fmla="*/ 1850644 w 5590393"/>
                <a:gd name="connsiteY1" fmla="*/ 2089346 h 4780217"/>
                <a:gd name="connsiteX2" fmla="*/ 1078812 w 5590393"/>
                <a:gd name="connsiteY2" fmla="*/ 1300813 h 4780217"/>
                <a:gd name="connsiteX3" fmla="*/ 953735 w 5590393"/>
                <a:gd name="connsiteY3" fmla="*/ 951238 h 4780217"/>
                <a:gd name="connsiteX4" fmla="*/ 1364246 w 5590393"/>
                <a:gd name="connsiteY4" fmla="*/ 929496 h 4780217"/>
                <a:gd name="connsiteX5" fmla="*/ 2446905 w 5590393"/>
                <a:gd name="connsiteY5" fmla="*/ 1294772 h 4780217"/>
                <a:gd name="connsiteX6" fmla="*/ 2988443 w 5590393"/>
                <a:gd name="connsiteY6" fmla="*/ 313160 h 4780217"/>
                <a:gd name="connsiteX7" fmla="*/ 3357875 w 5590393"/>
                <a:gd name="connsiteY7" fmla="*/ 106554 h 4780217"/>
                <a:gd name="connsiteX8" fmla="*/ 3643002 w 5590393"/>
                <a:gd name="connsiteY8" fmla="*/ 1193866 h 4780217"/>
                <a:gd name="connsiteX9" fmla="*/ 4645477 w 5590393"/>
                <a:gd name="connsiteY9" fmla="*/ 570808 h 4780217"/>
                <a:gd name="connsiteX10" fmla="*/ 5191145 w 5590393"/>
                <a:gd name="connsiteY10" fmla="*/ 491512 h 4780217"/>
                <a:gd name="connsiteX11" fmla="*/ 4665552 w 5590393"/>
                <a:gd name="connsiteY11" fmla="*/ 1349604 h 4780217"/>
                <a:gd name="connsiteX12" fmla="*/ 4209085 w 5590393"/>
                <a:gd name="connsiteY12" fmla="*/ 2007917 h 4780217"/>
                <a:gd name="connsiteX13" fmla="*/ 4887970 w 5590393"/>
                <a:gd name="connsiteY13" fmla="*/ 2081337 h 4780217"/>
                <a:gd name="connsiteX14" fmla="*/ 5581589 w 5590393"/>
                <a:gd name="connsiteY14" fmla="*/ 2254541 h 4780217"/>
                <a:gd name="connsiteX15" fmla="*/ 5117833 w 5590393"/>
                <a:gd name="connsiteY15" fmla="*/ 2520855 h 4780217"/>
                <a:gd name="connsiteX16" fmla="*/ 4318262 w 5590393"/>
                <a:gd name="connsiteY16" fmla="*/ 2715076 h 4780217"/>
                <a:gd name="connsiteX17" fmla="*/ 4976378 w 5590393"/>
                <a:gd name="connsiteY17" fmla="*/ 3685326 h 4780217"/>
                <a:gd name="connsiteX18" fmla="*/ 4769250 w 5590393"/>
                <a:gd name="connsiteY18" fmla="*/ 3846987 h 4780217"/>
                <a:gd name="connsiteX19" fmla="*/ 3746233 w 5590393"/>
                <a:gd name="connsiteY19" fmla="*/ 3422625 h 4780217"/>
                <a:gd name="connsiteX20" fmla="*/ 3619934 w 5590393"/>
                <a:gd name="connsiteY20" fmla="*/ 4460797 h 4780217"/>
                <a:gd name="connsiteX21" fmla="*/ 3287470 w 5590393"/>
                <a:gd name="connsiteY21" fmla="*/ 4512465 h 4780217"/>
                <a:gd name="connsiteX22" fmla="*/ 2928460 w 5590393"/>
                <a:gd name="connsiteY22" fmla="*/ 3713443 h 4780217"/>
                <a:gd name="connsiteX23" fmla="*/ 2190237 w 5590393"/>
                <a:gd name="connsiteY23" fmla="*/ 4266298 h 4780217"/>
                <a:gd name="connsiteX24" fmla="*/ 1518648 w 5590393"/>
                <a:gd name="connsiteY24" fmla="*/ 4780217 h 4780217"/>
                <a:gd name="connsiteX25" fmla="*/ 2056481 w 5590393"/>
                <a:gd name="connsiteY25" fmla="*/ 2896947 h 4780217"/>
                <a:gd name="connsiteX26" fmla="*/ 710021 w 5590393"/>
                <a:gd name="connsiteY26" fmla="*/ 3000789 h 4780217"/>
                <a:gd name="connsiteX27" fmla="*/ 0 w 5590393"/>
                <a:gd name="connsiteY27" fmla="*/ 2989597 h 4780217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590393"/>
                <a:gd name="connsiteY0" fmla="*/ 2989597 h 4592249"/>
                <a:gd name="connsiteX1" fmla="*/ 1850644 w 5590393"/>
                <a:gd name="connsiteY1" fmla="*/ 2089346 h 4592249"/>
                <a:gd name="connsiteX2" fmla="*/ 1078812 w 5590393"/>
                <a:gd name="connsiteY2" fmla="*/ 1300813 h 4592249"/>
                <a:gd name="connsiteX3" fmla="*/ 953735 w 5590393"/>
                <a:gd name="connsiteY3" fmla="*/ 951238 h 4592249"/>
                <a:gd name="connsiteX4" fmla="*/ 1364246 w 5590393"/>
                <a:gd name="connsiteY4" fmla="*/ 929496 h 4592249"/>
                <a:gd name="connsiteX5" fmla="*/ 2446905 w 5590393"/>
                <a:gd name="connsiteY5" fmla="*/ 1294772 h 4592249"/>
                <a:gd name="connsiteX6" fmla="*/ 2988443 w 5590393"/>
                <a:gd name="connsiteY6" fmla="*/ 313160 h 4592249"/>
                <a:gd name="connsiteX7" fmla="*/ 3357875 w 5590393"/>
                <a:gd name="connsiteY7" fmla="*/ 106554 h 4592249"/>
                <a:gd name="connsiteX8" fmla="*/ 3643002 w 5590393"/>
                <a:gd name="connsiteY8" fmla="*/ 1193866 h 4592249"/>
                <a:gd name="connsiteX9" fmla="*/ 4645477 w 5590393"/>
                <a:gd name="connsiteY9" fmla="*/ 570808 h 4592249"/>
                <a:gd name="connsiteX10" fmla="*/ 5191145 w 5590393"/>
                <a:gd name="connsiteY10" fmla="*/ 491512 h 4592249"/>
                <a:gd name="connsiteX11" fmla="*/ 4665552 w 5590393"/>
                <a:gd name="connsiteY11" fmla="*/ 1349604 h 4592249"/>
                <a:gd name="connsiteX12" fmla="*/ 4209085 w 5590393"/>
                <a:gd name="connsiteY12" fmla="*/ 2007917 h 4592249"/>
                <a:gd name="connsiteX13" fmla="*/ 4887970 w 5590393"/>
                <a:gd name="connsiteY13" fmla="*/ 2081337 h 4592249"/>
                <a:gd name="connsiteX14" fmla="*/ 5581589 w 5590393"/>
                <a:gd name="connsiteY14" fmla="*/ 2254541 h 4592249"/>
                <a:gd name="connsiteX15" fmla="*/ 5117833 w 5590393"/>
                <a:gd name="connsiteY15" fmla="*/ 2520855 h 4592249"/>
                <a:gd name="connsiteX16" fmla="*/ 4318262 w 5590393"/>
                <a:gd name="connsiteY16" fmla="*/ 2715076 h 4592249"/>
                <a:gd name="connsiteX17" fmla="*/ 4976378 w 5590393"/>
                <a:gd name="connsiteY17" fmla="*/ 3685326 h 4592249"/>
                <a:gd name="connsiteX18" fmla="*/ 4769250 w 5590393"/>
                <a:gd name="connsiteY18" fmla="*/ 3846987 h 4592249"/>
                <a:gd name="connsiteX19" fmla="*/ 3746233 w 5590393"/>
                <a:gd name="connsiteY19" fmla="*/ 3422625 h 4592249"/>
                <a:gd name="connsiteX20" fmla="*/ 3619934 w 5590393"/>
                <a:gd name="connsiteY20" fmla="*/ 4460797 h 4592249"/>
                <a:gd name="connsiteX21" fmla="*/ 3287470 w 5590393"/>
                <a:gd name="connsiteY21" fmla="*/ 4512465 h 4592249"/>
                <a:gd name="connsiteX22" fmla="*/ 2928460 w 5590393"/>
                <a:gd name="connsiteY22" fmla="*/ 3713443 h 4592249"/>
                <a:gd name="connsiteX23" fmla="*/ 2190237 w 5590393"/>
                <a:gd name="connsiteY23" fmla="*/ 4266298 h 4592249"/>
                <a:gd name="connsiteX24" fmla="*/ 1672732 w 5590393"/>
                <a:gd name="connsiteY24" fmla="*/ 4216927 h 4592249"/>
                <a:gd name="connsiteX25" fmla="*/ 2056481 w 5590393"/>
                <a:gd name="connsiteY25" fmla="*/ 2896947 h 4592249"/>
                <a:gd name="connsiteX26" fmla="*/ 710021 w 5590393"/>
                <a:gd name="connsiteY26" fmla="*/ 3000789 h 4592249"/>
                <a:gd name="connsiteX27" fmla="*/ 0 w 5590393"/>
                <a:gd name="connsiteY27" fmla="*/ 2989597 h 4592249"/>
                <a:gd name="connsiteX0" fmla="*/ 0 w 5053365"/>
                <a:gd name="connsiteY0" fmla="*/ 2721083 h 4592249"/>
                <a:gd name="connsiteX1" fmla="*/ 1313616 w 5053365"/>
                <a:gd name="connsiteY1" fmla="*/ 2089346 h 4592249"/>
                <a:gd name="connsiteX2" fmla="*/ 541784 w 5053365"/>
                <a:gd name="connsiteY2" fmla="*/ 1300813 h 4592249"/>
                <a:gd name="connsiteX3" fmla="*/ 416707 w 5053365"/>
                <a:gd name="connsiteY3" fmla="*/ 951238 h 4592249"/>
                <a:gd name="connsiteX4" fmla="*/ 827218 w 5053365"/>
                <a:gd name="connsiteY4" fmla="*/ 929496 h 4592249"/>
                <a:gd name="connsiteX5" fmla="*/ 1909877 w 5053365"/>
                <a:gd name="connsiteY5" fmla="*/ 1294772 h 4592249"/>
                <a:gd name="connsiteX6" fmla="*/ 2451415 w 5053365"/>
                <a:gd name="connsiteY6" fmla="*/ 313160 h 4592249"/>
                <a:gd name="connsiteX7" fmla="*/ 2820847 w 5053365"/>
                <a:gd name="connsiteY7" fmla="*/ 106554 h 4592249"/>
                <a:gd name="connsiteX8" fmla="*/ 3105974 w 5053365"/>
                <a:gd name="connsiteY8" fmla="*/ 1193866 h 4592249"/>
                <a:gd name="connsiteX9" fmla="*/ 4108449 w 5053365"/>
                <a:gd name="connsiteY9" fmla="*/ 570808 h 4592249"/>
                <a:gd name="connsiteX10" fmla="*/ 4654117 w 5053365"/>
                <a:gd name="connsiteY10" fmla="*/ 491512 h 4592249"/>
                <a:gd name="connsiteX11" fmla="*/ 4128524 w 5053365"/>
                <a:gd name="connsiteY11" fmla="*/ 1349604 h 4592249"/>
                <a:gd name="connsiteX12" fmla="*/ 3672057 w 5053365"/>
                <a:gd name="connsiteY12" fmla="*/ 2007917 h 4592249"/>
                <a:gd name="connsiteX13" fmla="*/ 4350942 w 5053365"/>
                <a:gd name="connsiteY13" fmla="*/ 2081337 h 4592249"/>
                <a:gd name="connsiteX14" fmla="*/ 5044561 w 5053365"/>
                <a:gd name="connsiteY14" fmla="*/ 2254541 h 4592249"/>
                <a:gd name="connsiteX15" fmla="*/ 4580805 w 5053365"/>
                <a:gd name="connsiteY15" fmla="*/ 2520855 h 4592249"/>
                <a:gd name="connsiteX16" fmla="*/ 3781234 w 5053365"/>
                <a:gd name="connsiteY16" fmla="*/ 2715076 h 4592249"/>
                <a:gd name="connsiteX17" fmla="*/ 4439350 w 5053365"/>
                <a:gd name="connsiteY17" fmla="*/ 3685326 h 4592249"/>
                <a:gd name="connsiteX18" fmla="*/ 4232222 w 5053365"/>
                <a:gd name="connsiteY18" fmla="*/ 3846987 h 4592249"/>
                <a:gd name="connsiteX19" fmla="*/ 3209205 w 5053365"/>
                <a:gd name="connsiteY19" fmla="*/ 3422625 h 4592249"/>
                <a:gd name="connsiteX20" fmla="*/ 3082906 w 5053365"/>
                <a:gd name="connsiteY20" fmla="*/ 4460797 h 4592249"/>
                <a:gd name="connsiteX21" fmla="*/ 2750442 w 5053365"/>
                <a:gd name="connsiteY21" fmla="*/ 4512465 h 4592249"/>
                <a:gd name="connsiteX22" fmla="*/ 2391432 w 5053365"/>
                <a:gd name="connsiteY22" fmla="*/ 3713443 h 4592249"/>
                <a:gd name="connsiteX23" fmla="*/ 1653209 w 5053365"/>
                <a:gd name="connsiteY23" fmla="*/ 4266298 h 4592249"/>
                <a:gd name="connsiteX24" fmla="*/ 1135704 w 5053365"/>
                <a:gd name="connsiteY24" fmla="*/ 4216927 h 4592249"/>
                <a:gd name="connsiteX25" fmla="*/ 1519453 w 5053365"/>
                <a:gd name="connsiteY25" fmla="*/ 2896947 h 4592249"/>
                <a:gd name="connsiteX26" fmla="*/ 172993 w 5053365"/>
                <a:gd name="connsiteY26" fmla="*/ 3000789 h 4592249"/>
                <a:gd name="connsiteX27" fmla="*/ 0 w 5053365"/>
                <a:gd name="connsiteY27" fmla="*/ 2721083 h 4592249"/>
                <a:gd name="connsiteX0" fmla="*/ 26853 w 5080218"/>
                <a:gd name="connsiteY0" fmla="*/ 2721083 h 4592249"/>
                <a:gd name="connsiteX1" fmla="*/ 1340469 w 5080218"/>
                <a:gd name="connsiteY1" fmla="*/ 2089346 h 4592249"/>
                <a:gd name="connsiteX2" fmla="*/ 568637 w 5080218"/>
                <a:gd name="connsiteY2" fmla="*/ 1300813 h 4592249"/>
                <a:gd name="connsiteX3" fmla="*/ 443560 w 5080218"/>
                <a:gd name="connsiteY3" fmla="*/ 951238 h 4592249"/>
                <a:gd name="connsiteX4" fmla="*/ 854071 w 5080218"/>
                <a:gd name="connsiteY4" fmla="*/ 929496 h 4592249"/>
                <a:gd name="connsiteX5" fmla="*/ 1936730 w 5080218"/>
                <a:gd name="connsiteY5" fmla="*/ 1294772 h 4592249"/>
                <a:gd name="connsiteX6" fmla="*/ 2478268 w 5080218"/>
                <a:gd name="connsiteY6" fmla="*/ 313160 h 4592249"/>
                <a:gd name="connsiteX7" fmla="*/ 2847700 w 5080218"/>
                <a:gd name="connsiteY7" fmla="*/ 106554 h 4592249"/>
                <a:gd name="connsiteX8" fmla="*/ 3132827 w 5080218"/>
                <a:gd name="connsiteY8" fmla="*/ 1193866 h 4592249"/>
                <a:gd name="connsiteX9" fmla="*/ 4135302 w 5080218"/>
                <a:gd name="connsiteY9" fmla="*/ 570808 h 4592249"/>
                <a:gd name="connsiteX10" fmla="*/ 4680970 w 5080218"/>
                <a:gd name="connsiteY10" fmla="*/ 491512 h 4592249"/>
                <a:gd name="connsiteX11" fmla="*/ 4155377 w 5080218"/>
                <a:gd name="connsiteY11" fmla="*/ 1349604 h 4592249"/>
                <a:gd name="connsiteX12" fmla="*/ 3698910 w 5080218"/>
                <a:gd name="connsiteY12" fmla="*/ 2007917 h 4592249"/>
                <a:gd name="connsiteX13" fmla="*/ 4377795 w 5080218"/>
                <a:gd name="connsiteY13" fmla="*/ 2081337 h 4592249"/>
                <a:gd name="connsiteX14" fmla="*/ 5071414 w 5080218"/>
                <a:gd name="connsiteY14" fmla="*/ 2254541 h 4592249"/>
                <a:gd name="connsiteX15" fmla="*/ 4607658 w 5080218"/>
                <a:gd name="connsiteY15" fmla="*/ 2520855 h 4592249"/>
                <a:gd name="connsiteX16" fmla="*/ 3808087 w 5080218"/>
                <a:gd name="connsiteY16" fmla="*/ 2715076 h 4592249"/>
                <a:gd name="connsiteX17" fmla="*/ 4466203 w 5080218"/>
                <a:gd name="connsiteY17" fmla="*/ 3685326 h 4592249"/>
                <a:gd name="connsiteX18" fmla="*/ 4259075 w 5080218"/>
                <a:gd name="connsiteY18" fmla="*/ 3846987 h 4592249"/>
                <a:gd name="connsiteX19" fmla="*/ 3236058 w 5080218"/>
                <a:gd name="connsiteY19" fmla="*/ 3422625 h 4592249"/>
                <a:gd name="connsiteX20" fmla="*/ 3109759 w 5080218"/>
                <a:gd name="connsiteY20" fmla="*/ 4460797 h 4592249"/>
                <a:gd name="connsiteX21" fmla="*/ 2777295 w 5080218"/>
                <a:gd name="connsiteY21" fmla="*/ 4512465 h 4592249"/>
                <a:gd name="connsiteX22" fmla="*/ 2418285 w 5080218"/>
                <a:gd name="connsiteY22" fmla="*/ 3713443 h 4592249"/>
                <a:gd name="connsiteX23" fmla="*/ 1680062 w 5080218"/>
                <a:gd name="connsiteY23" fmla="*/ 4266298 h 4592249"/>
                <a:gd name="connsiteX24" fmla="*/ 1162557 w 5080218"/>
                <a:gd name="connsiteY24" fmla="*/ 4216927 h 4592249"/>
                <a:gd name="connsiteX25" fmla="*/ 1546306 w 5080218"/>
                <a:gd name="connsiteY25" fmla="*/ 2896947 h 4592249"/>
                <a:gd name="connsiteX26" fmla="*/ 199846 w 5080218"/>
                <a:gd name="connsiteY26" fmla="*/ 3000789 h 4592249"/>
                <a:gd name="connsiteX27" fmla="*/ 26853 w 5080218"/>
                <a:gd name="connsiteY27" fmla="*/ 2721083 h 4592249"/>
                <a:gd name="connsiteX0" fmla="*/ 26853 w 5080218"/>
                <a:gd name="connsiteY0" fmla="*/ 2721083 h 4592249"/>
                <a:gd name="connsiteX1" fmla="*/ 1340469 w 5080218"/>
                <a:gd name="connsiteY1" fmla="*/ 2089346 h 4592249"/>
                <a:gd name="connsiteX2" fmla="*/ 568637 w 5080218"/>
                <a:gd name="connsiteY2" fmla="*/ 1300813 h 4592249"/>
                <a:gd name="connsiteX3" fmla="*/ 443560 w 5080218"/>
                <a:gd name="connsiteY3" fmla="*/ 951238 h 4592249"/>
                <a:gd name="connsiteX4" fmla="*/ 854071 w 5080218"/>
                <a:gd name="connsiteY4" fmla="*/ 929496 h 4592249"/>
                <a:gd name="connsiteX5" fmla="*/ 1936730 w 5080218"/>
                <a:gd name="connsiteY5" fmla="*/ 1294772 h 4592249"/>
                <a:gd name="connsiteX6" fmla="*/ 2478268 w 5080218"/>
                <a:gd name="connsiteY6" fmla="*/ 313160 h 4592249"/>
                <a:gd name="connsiteX7" fmla="*/ 2847700 w 5080218"/>
                <a:gd name="connsiteY7" fmla="*/ 106554 h 4592249"/>
                <a:gd name="connsiteX8" fmla="*/ 3132827 w 5080218"/>
                <a:gd name="connsiteY8" fmla="*/ 1193866 h 4592249"/>
                <a:gd name="connsiteX9" fmla="*/ 4135302 w 5080218"/>
                <a:gd name="connsiteY9" fmla="*/ 570808 h 4592249"/>
                <a:gd name="connsiteX10" fmla="*/ 4680970 w 5080218"/>
                <a:gd name="connsiteY10" fmla="*/ 491512 h 4592249"/>
                <a:gd name="connsiteX11" fmla="*/ 4155377 w 5080218"/>
                <a:gd name="connsiteY11" fmla="*/ 1349604 h 4592249"/>
                <a:gd name="connsiteX12" fmla="*/ 3698910 w 5080218"/>
                <a:gd name="connsiteY12" fmla="*/ 2007917 h 4592249"/>
                <a:gd name="connsiteX13" fmla="*/ 4377795 w 5080218"/>
                <a:gd name="connsiteY13" fmla="*/ 2081337 h 4592249"/>
                <a:gd name="connsiteX14" fmla="*/ 5071414 w 5080218"/>
                <a:gd name="connsiteY14" fmla="*/ 2254541 h 4592249"/>
                <a:gd name="connsiteX15" fmla="*/ 4607658 w 5080218"/>
                <a:gd name="connsiteY15" fmla="*/ 2520855 h 4592249"/>
                <a:gd name="connsiteX16" fmla="*/ 3808087 w 5080218"/>
                <a:gd name="connsiteY16" fmla="*/ 2715076 h 4592249"/>
                <a:gd name="connsiteX17" fmla="*/ 4466203 w 5080218"/>
                <a:gd name="connsiteY17" fmla="*/ 3685326 h 4592249"/>
                <a:gd name="connsiteX18" fmla="*/ 4259075 w 5080218"/>
                <a:gd name="connsiteY18" fmla="*/ 3846987 h 4592249"/>
                <a:gd name="connsiteX19" fmla="*/ 3236058 w 5080218"/>
                <a:gd name="connsiteY19" fmla="*/ 3422625 h 4592249"/>
                <a:gd name="connsiteX20" fmla="*/ 3109759 w 5080218"/>
                <a:gd name="connsiteY20" fmla="*/ 4460797 h 4592249"/>
                <a:gd name="connsiteX21" fmla="*/ 2777295 w 5080218"/>
                <a:gd name="connsiteY21" fmla="*/ 4512465 h 4592249"/>
                <a:gd name="connsiteX22" fmla="*/ 2418285 w 5080218"/>
                <a:gd name="connsiteY22" fmla="*/ 3713443 h 4592249"/>
                <a:gd name="connsiteX23" fmla="*/ 1680062 w 5080218"/>
                <a:gd name="connsiteY23" fmla="*/ 4266298 h 4592249"/>
                <a:gd name="connsiteX24" fmla="*/ 1162557 w 5080218"/>
                <a:gd name="connsiteY24" fmla="*/ 4216927 h 4592249"/>
                <a:gd name="connsiteX25" fmla="*/ 1546306 w 5080218"/>
                <a:gd name="connsiteY25" fmla="*/ 2896947 h 4592249"/>
                <a:gd name="connsiteX26" fmla="*/ 199846 w 5080218"/>
                <a:gd name="connsiteY26" fmla="*/ 3000789 h 4592249"/>
                <a:gd name="connsiteX27" fmla="*/ 26853 w 5080218"/>
                <a:gd name="connsiteY27" fmla="*/ 2721083 h 4592249"/>
                <a:gd name="connsiteX0" fmla="*/ 26853 w 5080218"/>
                <a:gd name="connsiteY0" fmla="*/ 2721083 h 4592249"/>
                <a:gd name="connsiteX1" fmla="*/ 1340469 w 5080218"/>
                <a:gd name="connsiteY1" fmla="*/ 2089346 h 4592249"/>
                <a:gd name="connsiteX2" fmla="*/ 568637 w 5080218"/>
                <a:gd name="connsiteY2" fmla="*/ 1300813 h 4592249"/>
                <a:gd name="connsiteX3" fmla="*/ 443560 w 5080218"/>
                <a:gd name="connsiteY3" fmla="*/ 951238 h 4592249"/>
                <a:gd name="connsiteX4" fmla="*/ 854071 w 5080218"/>
                <a:gd name="connsiteY4" fmla="*/ 929496 h 4592249"/>
                <a:gd name="connsiteX5" fmla="*/ 1936730 w 5080218"/>
                <a:gd name="connsiteY5" fmla="*/ 1294772 h 4592249"/>
                <a:gd name="connsiteX6" fmla="*/ 2478268 w 5080218"/>
                <a:gd name="connsiteY6" fmla="*/ 313160 h 4592249"/>
                <a:gd name="connsiteX7" fmla="*/ 2847700 w 5080218"/>
                <a:gd name="connsiteY7" fmla="*/ 106554 h 4592249"/>
                <a:gd name="connsiteX8" fmla="*/ 3132827 w 5080218"/>
                <a:gd name="connsiteY8" fmla="*/ 1193866 h 4592249"/>
                <a:gd name="connsiteX9" fmla="*/ 4135302 w 5080218"/>
                <a:gd name="connsiteY9" fmla="*/ 570808 h 4592249"/>
                <a:gd name="connsiteX10" fmla="*/ 4680970 w 5080218"/>
                <a:gd name="connsiteY10" fmla="*/ 491512 h 4592249"/>
                <a:gd name="connsiteX11" fmla="*/ 4155377 w 5080218"/>
                <a:gd name="connsiteY11" fmla="*/ 1349604 h 4592249"/>
                <a:gd name="connsiteX12" fmla="*/ 3698910 w 5080218"/>
                <a:gd name="connsiteY12" fmla="*/ 2007917 h 4592249"/>
                <a:gd name="connsiteX13" fmla="*/ 4377795 w 5080218"/>
                <a:gd name="connsiteY13" fmla="*/ 2081337 h 4592249"/>
                <a:gd name="connsiteX14" fmla="*/ 5071414 w 5080218"/>
                <a:gd name="connsiteY14" fmla="*/ 2254541 h 4592249"/>
                <a:gd name="connsiteX15" fmla="*/ 4607658 w 5080218"/>
                <a:gd name="connsiteY15" fmla="*/ 2520855 h 4592249"/>
                <a:gd name="connsiteX16" fmla="*/ 3808087 w 5080218"/>
                <a:gd name="connsiteY16" fmla="*/ 2715076 h 4592249"/>
                <a:gd name="connsiteX17" fmla="*/ 4466203 w 5080218"/>
                <a:gd name="connsiteY17" fmla="*/ 3685326 h 4592249"/>
                <a:gd name="connsiteX18" fmla="*/ 4259075 w 5080218"/>
                <a:gd name="connsiteY18" fmla="*/ 3846987 h 4592249"/>
                <a:gd name="connsiteX19" fmla="*/ 3236058 w 5080218"/>
                <a:gd name="connsiteY19" fmla="*/ 3422625 h 4592249"/>
                <a:gd name="connsiteX20" fmla="*/ 3109759 w 5080218"/>
                <a:gd name="connsiteY20" fmla="*/ 4460797 h 4592249"/>
                <a:gd name="connsiteX21" fmla="*/ 2777295 w 5080218"/>
                <a:gd name="connsiteY21" fmla="*/ 4512465 h 4592249"/>
                <a:gd name="connsiteX22" fmla="*/ 2418285 w 5080218"/>
                <a:gd name="connsiteY22" fmla="*/ 3713443 h 4592249"/>
                <a:gd name="connsiteX23" fmla="*/ 1680062 w 5080218"/>
                <a:gd name="connsiteY23" fmla="*/ 4266298 h 4592249"/>
                <a:gd name="connsiteX24" fmla="*/ 1162557 w 5080218"/>
                <a:gd name="connsiteY24" fmla="*/ 4216927 h 4592249"/>
                <a:gd name="connsiteX25" fmla="*/ 1546306 w 5080218"/>
                <a:gd name="connsiteY25" fmla="*/ 2896947 h 4592249"/>
                <a:gd name="connsiteX26" fmla="*/ 199846 w 5080218"/>
                <a:gd name="connsiteY26" fmla="*/ 3000789 h 4592249"/>
                <a:gd name="connsiteX27" fmla="*/ 26853 w 5080218"/>
                <a:gd name="connsiteY27" fmla="*/ 2721083 h 4592249"/>
                <a:gd name="connsiteX0" fmla="*/ 40408 w 5093773"/>
                <a:gd name="connsiteY0" fmla="*/ 2721083 h 4592249"/>
                <a:gd name="connsiteX1" fmla="*/ 1354024 w 5093773"/>
                <a:gd name="connsiteY1" fmla="*/ 2089346 h 4592249"/>
                <a:gd name="connsiteX2" fmla="*/ 582192 w 5093773"/>
                <a:gd name="connsiteY2" fmla="*/ 1300813 h 4592249"/>
                <a:gd name="connsiteX3" fmla="*/ 457115 w 5093773"/>
                <a:gd name="connsiteY3" fmla="*/ 951238 h 4592249"/>
                <a:gd name="connsiteX4" fmla="*/ 867626 w 5093773"/>
                <a:gd name="connsiteY4" fmla="*/ 929496 h 4592249"/>
                <a:gd name="connsiteX5" fmla="*/ 1950285 w 5093773"/>
                <a:gd name="connsiteY5" fmla="*/ 1294772 h 4592249"/>
                <a:gd name="connsiteX6" fmla="*/ 2491823 w 5093773"/>
                <a:gd name="connsiteY6" fmla="*/ 313160 h 4592249"/>
                <a:gd name="connsiteX7" fmla="*/ 2861255 w 5093773"/>
                <a:gd name="connsiteY7" fmla="*/ 106554 h 4592249"/>
                <a:gd name="connsiteX8" fmla="*/ 3146382 w 5093773"/>
                <a:gd name="connsiteY8" fmla="*/ 1193866 h 4592249"/>
                <a:gd name="connsiteX9" fmla="*/ 4148857 w 5093773"/>
                <a:gd name="connsiteY9" fmla="*/ 570808 h 4592249"/>
                <a:gd name="connsiteX10" fmla="*/ 4694525 w 5093773"/>
                <a:gd name="connsiteY10" fmla="*/ 491512 h 4592249"/>
                <a:gd name="connsiteX11" fmla="*/ 4168932 w 5093773"/>
                <a:gd name="connsiteY11" fmla="*/ 1349604 h 4592249"/>
                <a:gd name="connsiteX12" fmla="*/ 3712465 w 5093773"/>
                <a:gd name="connsiteY12" fmla="*/ 2007917 h 4592249"/>
                <a:gd name="connsiteX13" fmla="*/ 4391350 w 5093773"/>
                <a:gd name="connsiteY13" fmla="*/ 2081337 h 4592249"/>
                <a:gd name="connsiteX14" fmla="*/ 5084969 w 5093773"/>
                <a:gd name="connsiteY14" fmla="*/ 2254541 h 4592249"/>
                <a:gd name="connsiteX15" fmla="*/ 4621213 w 5093773"/>
                <a:gd name="connsiteY15" fmla="*/ 2520855 h 4592249"/>
                <a:gd name="connsiteX16" fmla="*/ 3821642 w 5093773"/>
                <a:gd name="connsiteY16" fmla="*/ 2715076 h 4592249"/>
                <a:gd name="connsiteX17" fmla="*/ 4479758 w 5093773"/>
                <a:gd name="connsiteY17" fmla="*/ 3685326 h 4592249"/>
                <a:gd name="connsiteX18" fmla="*/ 4272630 w 5093773"/>
                <a:gd name="connsiteY18" fmla="*/ 3846987 h 4592249"/>
                <a:gd name="connsiteX19" fmla="*/ 3249613 w 5093773"/>
                <a:gd name="connsiteY19" fmla="*/ 3422625 h 4592249"/>
                <a:gd name="connsiteX20" fmla="*/ 3123314 w 5093773"/>
                <a:gd name="connsiteY20" fmla="*/ 4460797 h 4592249"/>
                <a:gd name="connsiteX21" fmla="*/ 2790850 w 5093773"/>
                <a:gd name="connsiteY21" fmla="*/ 4512465 h 4592249"/>
                <a:gd name="connsiteX22" fmla="*/ 2431840 w 5093773"/>
                <a:gd name="connsiteY22" fmla="*/ 3713443 h 4592249"/>
                <a:gd name="connsiteX23" fmla="*/ 1693617 w 5093773"/>
                <a:gd name="connsiteY23" fmla="*/ 4266298 h 4592249"/>
                <a:gd name="connsiteX24" fmla="*/ 1176112 w 5093773"/>
                <a:gd name="connsiteY24" fmla="*/ 4216927 h 4592249"/>
                <a:gd name="connsiteX25" fmla="*/ 1559861 w 5093773"/>
                <a:gd name="connsiteY25" fmla="*/ 2896947 h 4592249"/>
                <a:gd name="connsiteX26" fmla="*/ 213401 w 5093773"/>
                <a:gd name="connsiteY26" fmla="*/ 3000789 h 4592249"/>
                <a:gd name="connsiteX27" fmla="*/ 40408 w 5093773"/>
                <a:gd name="connsiteY27" fmla="*/ 2721083 h 4592249"/>
                <a:gd name="connsiteX0" fmla="*/ 21875 w 5075240"/>
                <a:gd name="connsiteY0" fmla="*/ 2721083 h 4592249"/>
                <a:gd name="connsiteX1" fmla="*/ 1335491 w 5075240"/>
                <a:gd name="connsiteY1" fmla="*/ 2089346 h 4592249"/>
                <a:gd name="connsiteX2" fmla="*/ 563659 w 5075240"/>
                <a:gd name="connsiteY2" fmla="*/ 1300813 h 4592249"/>
                <a:gd name="connsiteX3" fmla="*/ 438582 w 5075240"/>
                <a:gd name="connsiteY3" fmla="*/ 951238 h 4592249"/>
                <a:gd name="connsiteX4" fmla="*/ 849093 w 5075240"/>
                <a:gd name="connsiteY4" fmla="*/ 929496 h 4592249"/>
                <a:gd name="connsiteX5" fmla="*/ 1931752 w 5075240"/>
                <a:gd name="connsiteY5" fmla="*/ 1294772 h 4592249"/>
                <a:gd name="connsiteX6" fmla="*/ 2473290 w 5075240"/>
                <a:gd name="connsiteY6" fmla="*/ 313160 h 4592249"/>
                <a:gd name="connsiteX7" fmla="*/ 2842722 w 5075240"/>
                <a:gd name="connsiteY7" fmla="*/ 106554 h 4592249"/>
                <a:gd name="connsiteX8" fmla="*/ 3127849 w 5075240"/>
                <a:gd name="connsiteY8" fmla="*/ 1193866 h 4592249"/>
                <a:gd name="connsiteX9" fmla="*/ 4130324 w 5075240"/>
                <a:gd name="connsiteY9" fmla="*/ 570808 h 4592249"/>
                <a:gd name="connsiteX10" fmla="*/ 4675992 w 5075240"/>
                <a:gd name="connsiteY10" fmla="*/ 491512 h 4592249"/>
                <a:gd name="connsiteX11" fmla="*/ 4150399 w 5075240"/>
                <a:gd name="connsiteY11" fmla="*/ 1349604 h 4592249"/>
                <a:gd name="connsiteX12" fmla="*/ 3693932 w 5075240"/>
                <a:gd name="connsiteY12" fmla="*/ 2007917 h 4592249"/>
                <a:gd name="connsiteX13" fmla="*/ 4372817 w 5075240"/>
                <a:gd name="connsiteY13" fmla="*/ 2081337 h 4592249"/>
                <a:gd name="connsiteX14" fmla="*/ 5066436 w 5075240"/>
                <a:gd name="connsiteY14" fmla="*/ 2254541 h 4592249"/>
                <a:gd name="connsiteX15" fmla="*/ 4602680 w 5075240"/>
                <a:gd name="connsiteY15" fmla="*/ 2520855 h 4592249"/>
                <a:gd name="connsiteX16" fmla="*/ 3803109 w 5075240"/>
                <a:gd name="connsiteY16" fmla="*/ 2715076 h 4592249"/>
                <a:gd name="connsiteX17" fmla="*/ 4461225 w 5075240"/>
                <a:gd name="connsiteY17" fmla="*/ 3685326 h 4592249"/>
                <a:gd name="connsiteX18" fmla="*/ 4254097 w 5075240"/>
                <a:gd name="connsiteY18" fmla="*/ 3846987 h 4592249"/>
                <a:gd name="connsiteX19" fmla="*/ 3231080 w 5075240"/>
                <a:gd name="connsiteY19" fmla="*/ 3422625 h 4592249"/>
                <a:gd name="connsiteX20" fmla="*/ 3104781 w 5075240"/>
                <a:gd name="connsiteY20" fmla="*/ 4460797 h 4592249"/>
                <a:gd name="connsiteX21" fmla="*/ 2772317 w 5075240"/>
                <a:gd name="connsiteY21" fmla="*/ 4512465 h 4592249"/>
                <a:gd name="connsiteX22" fmla="*/ 2413307 w 5075240"/>
                <a:gd name="connsiteY22" fmla="*/ 3713443 h 4592249"/>
                <a:gd name="connsiteX23" fmla="*/ 1675084 w 5075240"/>
                <a:gd name="connsiteY23" fmla="*/ 4266298 h 4592249"/>
                <a:gd name="connsiteX24" fmla="*/ 1157579 w 5075240"/>
                <a:gd name="connsiteY24" fmla="*/ 4216927 h 4592249"/>
                <a:gd name="connsiteX25" fmla="*/ 1541328 w 5075240"/>
                <a:gd name="connsiteY25" fmla="*/ 2896947 h 4592249"/>
                <a:gd name="connsiteX26" fmla="*/ 369797 w 5075240"/>
                <a:gd name="connsiteY26" fmla="*/ 2992837 h 4592249"/>
                <a:gd name="connsiteX27" fmla="*/ 21875 w 5075240"/>
                <a:gd name="connsiteY27" fmla="*/ 2721083 h 4592249"/>
                <a:gd name="connsiteX0" fmla="*/ 25641 w 5079006"/>
                <a:gd name="connsiteY0" fmla="*/ 2721083 h 4592249"/>
                <a:gd name="connsiteX1" fmla="*/ 1339257 w 5079006"/>
                <a:gd name="connsiteY1" fmla="*/ 2089346 h 4592249"/>
                <a:gd name="connsiteX2" fmla="*/ 567425 w 5079006"/>
                <a:gd name="connsiteY2" fmla="*/ 1300813 h 4592249"/>
                <a:gd name="connsiteX3" fmla="*/ 442348 w 5079006"/>
                <a:gd name="connsiteY3" fmla="*/ 951238 h 4592249"/>
                <a:gd name="connsiteX4" fmla="*/ 852859 w 5079006"/>
                <a:gd name="connsiteY4" fmla="*/ 929496 h 4592249"/>
                <a:gd name="connsiteX5" fmla="*/ 1935518 w 5079006"/>
                <a:gd name="connsiteY5" fmla="*/ 1294772 h 4592249"/>
                <a:gd name="connsiteX6" fmla="*/ 2477056 w 5079006"/>
                <a:gd name="connsiteY6" fmla="*/ 313160 h 4592249"/>
                <a:gd name="connsiteX7" fmla="*/ 2846488 w 5079006"/>
                <a:gd name="connsiteY7" fmla="*/ 106554 h 4592249"/>
                <a:gd name="connsiteX8" fmla="*/ 3131615 w 5079006"/>
                <a:gd name="connsiteY8" fmla="*/ 1193866 h 4592249"/>
                <a:gd name="connsiteX9" fmla="*/ 4134090 w 5079006"/>
                <a:gd name="connsiteY9" fmla="*/ 570808 h 4592249"/>
                <a:gd name="connsiteX10" fmla="*/ 4679758 w 5079006"/>
                <a:gd name="connsiteY10" fmla="*/ 491512 h 4592249"/>
                <a:gd name="connsiteX11" fmla="*/ 4154165 w 5079006"/>
                <a:gd name="connsiteY11" fmla="*/ 1349604 h 4592249"/>
                <a:gd name="connsiteX12" fmla="*/ 3697698 w 5079006"/>
                <a:gd name="connsiteY12" fmla="*/ 2007917 h 4592249"/>
                <a:gd name="connsiteX13" fmla="*/ 4376583 w 5079006"/>
                <a:gd name="connsiteY13" fmla="*/ 2081337 h 4592249"/>
                <a:gd name="connsiteX14" fmla="*/ 5070202 w 5079006"/>
                <a:gd name="connsiteY14" fmla="*/ 2254541 h 4592249"/>
                <a:gd name="connsiteX15" fmla="*/ 4606446 w 5079006"/>
                <a:gd name="connsiteY15" fmla="*/ 2520855 h 4592249"/>
                <a:gd name="connsiteX16" fmla="*/ 3806875 w 5079006"/>
                <a:gd name="connsiteY16" fmla="*/ 2715076 h 4592249"/>
                <a:gd name="connsiteX17" fmla="*/ 4464991 w 5079006"/>
                <a:gd name="connsiteY17" fmla="*/ 3685326 h 4592249"/>
                <a:gd name="connsiteX18" fmla="*/ 4257863 w 5079006"/>
                <a:gd name="connsiteY18" fmla="*/ 3846987 h 4592249"/>
                <a:gd name="connsiteX19" fmla="*/ 3234846 w 5079006"/>
                <a:gd name="connsiteY19" fmla="*/ 3422625 h 4592249"/>
                <a:gd name="connsiteX20" fmla="*/ 3108547 w 5079006"/>
                <a:gd name="connsiteY20" fmla="*/ 4460797 h 4592249"/>
                <a:gd name="connsiteX21" fmla="*/ 2776083 w 5079006"/>
                <a:gd name="connsiteY21" fmla="*/ 4512465 h 4592249"/>
                <a:gd name="connsiteX22" fmla="*/ 2417073 w 5079006"/>
                <a:gd name="connsiteY22" fmla="*/ 3713443 h 4592249"/>
                <a:gd name="connsiteX23" fmla="*/ 1678850 w 5079006"/>
                <a:gd name="connsiteY23" fmla="*/ 4266298 h 4592249"/>
                <a:gd name="connsiteX24" fmla="*/ 1161345 w 5079006"/>
                <a:gd name="connsiteY24" fmla="*/ 4216927 h 4592249"/>
                <a:gd name="connsiteX25" fmla="*/ 1545094 w 5079006"/>
                <a:gd name="connsiteY25" fmla="*/ 2896947 h 4592249"/>
                <a:gd name="connsiteX26" fmla="*/ 373563 w 5079006"/>
                <a:gd name="connsiteY26" fmla="*/ 2992837 h 4592249"/>
                <a:gd name="connsiteX27" fmla="*/ 25641 w 5079006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50205 w 5093693"/>
                <a:gd name="connsiteY5" fmla="*/ 1294772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50205 w 5093693"/>
                <a:gd name="connsiteY5" fmla="*/ 1294772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712385 w 5093693"/>
                <a:gd name="connsiteY12" fmla="*/ 200791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905187 w 5093693"/>
                <a:gd name="connsiteY12" fmla="*/ 1928137 h 4592249"/>
                <a:gd name="connsiteX13" fmla="*/ 4391270 w 5093693"/>
                <a:gd name="connsiteY13" fmla="*/ 2081337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905187 w 5093693"/>
                <a:gd name="connsiteY12" fmla="*/ 1928137 h 4592249"/>
                <a:gd name="connsiteX13" fmla="*/ 4477698 w 5093693"/>
                <a:gd name="connsiteY13" fmla="*/ 2034799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821562 w 5093693"/>
                <a:gd name="connsiteY16" fmla="*/ 2715076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3693"/>
                <a:gd name="connsiteY0" fmla="*/ 2721083 h 4592249"/>
                <a:gd name="connsiteX1" fmla="*/ 1353944 w 5093693"/>
                <a:gd name="connsiteY1" fmla="*/ 2089346 h 4592249"/>
                <a:gd name="connsiteX2" fmla="*/ 582112 w 5093693"/>
                <a:gd name="connsiteY2" fmla="*/ 1300813 h 4592249"/>
                <a:gd name="connsiteX3" fmla="*/ 457035 w 5093693"/>
                <a:gd name="connsiteY3" fmla="*/ 951238 h 4592249"/>
                <a:gd name="connsiteX4" fmla="*/ 867546 w 5093693"/>
                <a:gd name="connsiteY4" fmla="*/ 929496 h 4592249"/>
                <a:gd name="connsiteX5" fmla="*/ 1992612 w 5093693"/>
                <a:gd name="connsiteY5" fmla="*/ 1308024 h 4592249"/>
                <a:gd name="connsiteX6" fmla="*/ 2491743 w 5093693"/>
                <a:gd name="connsiteY6" fmla="*/ 313160 h 4592249"/>
                <a:gd name="connsiteX7" fmla="*/ 2861175 w 5093693"/>
                <a:gd name="connsiteY7" fmla="*/ 106554 h 4592249"/>
                <a:gd name="connsiteX8" fmla="*/ 3146302 w 5093693"/>
                <a:gd name="connsiteY8" fmla="*/ 1193866 h 4592249"/>
                <a:gd name="connsiteX9" fmla="*/ 4148777 w 5093693"/>
                <a:gd name="connsiteY9" fmla="*/ 570808 h 4592249"/>
                <a:gd name="connsiteX10" fmla="*/ 4694445 w 5093693"/>
                <a:gd name="connsiteY10" fmla="*/ 491512 h 4592249"/>
                <a:gd name="connsiteX11" fmla="*/ 4168852 w 5093693"/>
                <a:gd name="connsiteY11" fmla="*/ 1349604 h 4592249"/>
                <a:gd name="connsiteX12" fmla="*/ 3905187 w 5093693"/>
                <a:gd name="connsiteY12" fmla="*/ 1928137 h 4592249"/>
                <a:gd name="connsiteX13" fmla="*/ 4477698 w 5093693"/>
                <a:gd name="connsiteY13" fmla="*/ 2034799 h 4592249"/>
                <a:gd name="connsiteX14" fmla="*/ 5084889 w 5093693"/>
                <a:gd name="connsiteY14" fmla="*/ 2254541 h 4592249"/>
                <a:gd name="connsiteX15" fmla="*/ 4621133 w 5093693"/>
                <a:gd name="connsiteY15" fmla="*/ 2520855 h 4592249"/>
                <a:gd name="connsiteX16" fmla="*/ 3961178 w 5093693"/>
                <a:gd name="connsiteY16" fmla="*/ 2781559 h 4592249"/>
                <a:gd name="connsiteX17" fmla="*/ 4479678 w 5093693"/>
                <a:gd name="connsiteY17" fmla="*/ 3685326 h 4592249"/>
                <a:gd name="connsiteX18" fmla="*/ 4272550 w 5093693"/>
                <a:gd name="connsiteY18" fmla="*/ 3846987 h 4592249"/>
                <a:gd name="connsiteX19" fmla="*/ 3249533 w 5093693"/>
                <a:gd name="connsiteY19" fmla="*/ 3422625 h 4592249"/>
                <a:gd name="connsiteX20" fmla="*/ 3123234 w 5093693"/>
                <a:gd name="connsiteY20" fmla="*/ 4460797 h 4592249"/>
                <a:gd name="connsiteX21" fmla="*/ 2790770 w 5093693"/>
                <a:gd name="connsiteY21" fmla="*/ 4512465 h 4592249"/>
                <a:gd name="connsiteX22" fmla="*/ 2431760 w 5093693"/>
                <a:gd name="connsiteY22" fmla="*/ 3713443 h 4592249"/>
                <a:gd name="connsiteX23" fmla="*/ 1693537 w 5093693"/>
                <a:gd name="connsiteY23" fmla="*/ 4266298 h 4592249"/>
                <a:gd name="connsiteX24" fmla="*/ 1176032 w 5093693"/>
                <a:gd name="connsiteY24" fmla="*/ 4216927 h 4592249"/>
                <a:gd name="connsiteX25" fmla="*/ 1559781 w 5093693"/>
                <a:gd name="connsiteY25" fmla="*/ 2896947 h 4592249"/>
                <a:gd name="connsiteX26" fmla="*/ 388250 w 5093693"/>
                <a:gd name="connsiteY26" fmla="*/ 2992837 h 4592249"/>
                <a:gd name="connsiteX27" fmla="*/ 40328 w 5093693"/>
                <a:gd name="connsiteY27" fmla="*/ 2721083 h 4592249"/>
                <a:gd name="connsiteX0" fmla="*/ 40328 w 5095972"/>
                <a:gd name="connsiteY0" fmla="*/ 2721083 h 4592249"/>
                <a:gd name="connsiteX1" fmla="*/ 1353944 w 5095972"/>
                <a:gd name="connsiteY1" fmla="*/ 2089346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92612 w 5095972"/>
                <a:gd name="connsiteY5" fmla="*/ 1308024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168852 w 5095972"/>
                <a:gd name="connsiteY11" fmla="*/ 1349604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21083 h 4592249"/>
                <a:gd name="connsiteX1" fmla="*/ 1353944 w 5095972"/>
                <a:gd name="connsiteY1" fmla="*/ 2089346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92612 w 5095972"/>
                <a:gd name="connsiteY5" fmla="*/ 1308024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255280 w 5095972"/>
                <a:gd name="connsiteY11" fmla="*/ 1396143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21083 h 4592249"/>
                <a:gd name="connsiteX1" fmla="*/ 1353944 w 5095972"/>
                <a:gd name="connsiteY1" fmla="*/ 2089346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66018 w 5095972"/>
                <a:gd name="connsiteY5" fmla="*/ 1195002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255280 w 5095972"/>
                <a:gd name="connsiteY11" fmla="*/ 1396143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21083 h 4592249"/>
                <a:gd name="connsiteX1" fmla="*/ 1247571 w 5095972"/>
                <a:gd name="connsiteY1" fmla="*/ 2076050 h 4592249"/>
                <a:gd name="connsiteX2" fmla="*/ 582112 w 5095972"/>
                <a:gd name="connsiteY2" fmla="*/ 1300813 h 4592249"/>
                <a:gd name="connsiteX3" fmla="*/ 457035 w 5095972"/>
                <a:gd name="connsiteY3" fmla="*/ 951238 h 4592249"/>
                <a:gd name="connsiteX4" fmla="*/ 867546 w 5095972"/>
                <a:gd name="connsiteY4" fmla="*/ 929496 h 4592249"/>
                <a:gd name="connsiteX5" fmla="*/ 1966018 w 5095972"/>
                <a:gd name="connsiteY5" fmla="*/ 1195002 h 4592249"/>
                <a:gd name="connsiteX6" fmla="*/ 2491743 w 5095972"/>
                <a:gd name="connsiteY6" fmla="*/ 313160 h 4592249"/>
                <a:gd name="connsiteX7" fmla="*/ 2861175 w 5095972"/>
                <a:gd name="connsiteY7" fmla="*/ 106554 h 4592249"/>
                <a:gd name="connsiteX8" fmla="*/ 3146302 w 5095972"/>
                <a:gd name="connsiteY8" fmla="*/ 1193866 h 4592249"/>
                <a:gd name="connsiteX9" fmla="*/ 4148777 w 5095972"/>
                <a:gd name="connsiteY9" fmla="*/ 570808 h 4592249"/>
                <a:gd name="connsiteX10" fmla="*/ 4694445 w 5095972"/>
                <a:gd name="connsiteY10" fmla="*/ 491512 h 4592249"/>
                <a:gd name="connsiteX11" fmla="*/ 4255280 w 5095972"/>
                <a:gd name="connsiteY11" fmla="*/ 1396143 h 4592249"/>
                <a:gd name="connsiteX12" fmla="*/ 3905187 w 5095972"/>
                <a:gd name="connsiteY12" fmla="*/ 1928137 h 4592249"/>
                <a:gd name="connsiteX13" fmla="*/ 4477698 w 5095972"/>
                <a:gd name="connsiteY13" fmla="*/ 2034799 h 4592249"/>
                <a:gd name="connsiteX14" fmla="*/ 5084889 w 5095972"/>
                <a:gd name="connsiteY14" fmla="*/ 2254541 h 4592249"/>
                <a:gd name="connsiteX15" fmla="*/ 4694264 w 5095972"/>
                <a:gd name="connsiteY15" fmla="*/ 2547449 h 4592249"/>
                <a:gd name="connsiteX16" fmla="*/ 3961178 w 5095972"/>
                <a:gd name="connsiteY16" fmla="*/ 2781559 h 4592249"/>
                <a:gd name="connsiteX17" fmla="*/ 4479678 w 5095972"/>
                <a:gd name="connsiteY17" fmla="*/ 3685326 h 4592249"/>
                <a:gd name="connsiteX18" fmla="*/ 4272550 w 5095972"/>
                <a:gd name="connsiteY18" fmla="*/ 3846987 h 4592249"/>
                <a:gd name="connsiteX19" fmla="*/ 3249533 w 5095972"/>
                <a:gd name="connsiteY19" fmla="*/ 3422625 h 4592249"/>
                <a:gd name="connsiteX20" fmla="*/ 3123234 w 5095972"/>
                <a:gd name="connsiteY20" fmla="*/ 4460797 h 4592249"/>
                <a:gd name="connsiteX21" fmla="*/ 2790770 w 5095972"/>
                <a:gd name="connsiteY21" fmla="*/ 4512465 h 4592249"/>
                <a:gd name="connsiteX22" fmla="*/ 2431760 w 5095972"/>
                <a:gd name="connsiteY22" fmla="*/ 3713443 h 4592249"/>
                <a:gd name="connsiteX23" fmla="*/ 1693537 w 5095972"/>
                <a:gd name="connsiteY23" fmla="*/ 4266298 h 4592249"/>
                <a:gd name="connsiteX24" fmla="*/ 1176032 w 5095972"/>
                <a:gd name="connsiteY24" fmla="*/ 4216927 h 4592249"/>
                <a:gd name="connsiteX25" fmla="*/ 1559781 w 5095972"/>
                <a:gd name="connsiteY25" fmla="*/ 2896947 h 4592249"/>
                <a:gd name="connsiteX26" fmla="*/ 388250 w 5095972"/>
                <a:gd name="connsiteY26" fmla="*/ 2992837 h 4592249"/>
                <a:gd name="connsiteX27" fmla="*/ 40328 w 5095972"/>
                <a:gd name="connsiteY27" fmla="*/ 2721083 h 4592249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13906 h 4585072"/>
                <a:gd name="connsiteX1" fmla="*/ 1247571 w 5095972"/>
                <a:gd name="connsiteY1" fmla="*/ 2068873 h 4585072"/>
                <a:gd name="connsiteX2" fmla="*/ 582112 w 5095972"/>
                <a:gd name="connsiteY2" fmla="*/ 1293636 h 4585072"/>
                <a:gd name="connsiteX3" fmla="*/ 457035 w 5095972"/>
                <a:gd name="connsiteY3" fmla="*/ 944061 h 4585072"/>
                <a:gd name="connsiteX4" fmla="*/ 867546 w 5095972"/>
                <a:gd name="connsiteY4" fmla="*/ 922319 h 4585072"/>
                <a:gd name="connsiteX5" fmla="*/ 1966018 w 5095972"/>
                <a:gd name="connsiteY5" fmla="*/ 1187825 h 4585072"/>
                <a:gd name="connsiteX6" fmla="*/ 2431908 w 5095972"/>
                <a:gd name="connsiteY6" fmla="*/ 332576 h 4585072"/>
                <a:gd name="connsiteX7" fmla="*/ 2861175 w 5095972"/>
                <a:gd name="connsiteY7" fmla="*/ 99377 h 4585072"/>
                <a:gd name="connsiteX8" fmla="*/ 3146302 w 5095972"/>
                <a:gd name="connsiteY8" fmla="*/ 1186689 h 4585072"/>
                <a:gd name="connsiteX9" fmla="*/ 4148777 w 5095972"/>
                <a:gd name="connsiteY9" fmla="*/ 563631 h 4585072"/>
                <a:gd name="connsiteX10" fmla="*/ 4694445 w 5095972"/>
                <a:gd name="connsiteY10" fmla="*/ 484335 h 4585072"/>
                <a:gd name="connsiteX11" fmla="*/ 4255280 w 5095972"/>
                <a:gd name="connsiteY11" fmla="*/ 1388966 h 4585072"/>
                <a:gd name="connsiteX12" fmla="*/ 3905187 w 5095972"/>
                <a:gd name="connsiteY12" fmla="*/ 1920960 h 4585072"/>
                <a:gd name="connsiteX13" fmla="*/ 4477698 w 5095972"/>
                <a:gd name="connsiteY13" fmla="*/ 2027622 h 4585072"/>
                <a:gd name="connsiteX14" fmla="*/ 5084889 w 5095972"/>
                <a:gd name="connsiteY14" fmla="*/ 2247364 h 4585072"/>
                <a:gd name="connsiteX15" fmla="*/ 4694264 w 5095972"/>
                <a:gd name="connsiteY15" fmla="*/ 2540272 h 4585072"/>
                <a:gd name="connsiteX16" fmla="*/ 3961178 w 5095972"/>
                <a:gd name="connsiteY16" fmla="*/ 2774382 h 4585072"/>
                <a:gd name="connsiteX17" fmla="*/ 4479678 w 5095972"/>
                <a:gd name="connsiteY17" fmla="*/ 3678149 h 4585072"/>
                <a:gd name="connsiteX18" fmla="*/ 4272550 w 5095972"/>
                <a:gd name="connsiteY18" fmla="*/ 3839810 h 4585072"/>
                <a:gd name="connsiteX19" fmla="*/ 3249533 w 5095972"/>
                <a:gd name="connsiteY19" fmla="*/ 3415448 h 4585072"/>
                <a:gd name="connsiteX20" fmla="*/ 3123234 w 5095972"/>
                <a:gd name="connsiteY20" fmla="*/ 4453620 h 4585072"/>
                <a:gd name="connsiteX21" fmla="*/ 2790770 w 5095972"/>
                <a:gd name="connsiteY21" fmla="*/ 4505288 h 4585072"/>
                <a:gd name="connsiteX22" fmla="*/ 2431760 w 5095972"/>
                <a:gd name="connsiteY22" fmla="*/ 3706266 h 4585072"/>
                <a:gd name="connsiteX23" fmla="*/ 1693537 w 5095972"/>
                <a:gd name="connsiteY23" fmla="*/ 4259121 h 4585072"/>
                <a:gd name="connsiteX24" fmla="*/ 1176032 w 5095972"/>
                <a:gd name="connsiteY24" fmla="*/ 4209750 h 4585072"/>
                <a:gd name="connsiteX25" fmla="*/ 1559781 w 5095972"/>
                <a:gd name="connsiteY25" fmla="*/ 2889770 h 4585072"/>
                <a:gd name="connsiteX26" fmla="*/ 388250 w 5095972"/>
                <a:gd name="connsiteY26" fmla="*/ 2985660 h 4585072"/>
                <a:gd name="connsiteX27" fmla="*/ 40328 w 5095972"/>
                <a:gd name="connsiteY27" fmla="*/ 2713906 h 4585072"/>
                <a:gd name="connsiteX0" fmla="*/ 40328 w 5095972"/>
                <a:gd name="connsiteY0" fmla="*/ 2706675 h 4577841"/>
                <a:gd name="connsiteX1" fmla="*/ 1247571 w 5095972"/>
                <a:gd name="connsiteY1" fmla="*/ 2061642 h 4577841"/>
                <a:gd name="connsiteX2" fmla="*/ 582112 w 5095972"/>
                <a:gd name="connsiteY2" fmla="*/ 1286405 h 4577841"/>
                <a:gd name="connsiteX3" fmla="*/ 457035 w 5095972"/>
                <a:gd name="connsiteY3" fmla="*/ 936830 h 4577841"/>
                <a:gd name="connsiteX4" fmla="*/ 867546 w 5095972"/>
                <a:gd name="connsiteY4" fmla="*/ 915088 h 4577841"/>
                <a:gd name="connsiteX5" fmla="*/ 1966018 w 5095972"/>
                <a:gd name="connsiteY5" fmla="*/ 1180594 h 4577841"/>
                <a:gd name="connsiteX6" fmla="*/ 2431908 w 5095972"/>
                <a:gd name="connsiteY6" fmla="*/ 325345 h 4577841"/>
                <a:gd name="connsiteX7" fmla="*/ 2861175 w 5095972"/>
                <a:gd name="connsiteY7" fmla="*/ 92146 h 4577841"/>
                <a:gd name="connsiteX8" fmla="*/ 3146302 w 5095972"/>
                <a:gd name="connsiteY8" fmla="*/ 1179458 h 4577841"/>
                <a:gd name="connsiteX9" fmla="*/ 4148777 w 5095972"/>
                <a:gd name="connsiteY9" fmla="*/ 556400 h 4577841"/>
                <a:gd name="connsiteX10" fmla="*/ 4694445 w 5095972"/>
                <a:gd name="connsiteY10" fmla="*/ 477104 h 4577841"/>
                <a:gd name="connsiteX11" fmla="*/ 4255280 w 5095972"/>
                <a:gd name="connsiteY11" fmla="*/ 1381735 h 4577841"/>
                <a:gd name="connsiteX12" fmla="*/ 3905187 w 5095972"/>
                <a:gd name="connsiteY12" fmla="*/ 1913729 h 4577841"/>
                <a:gd name="connsiteX13" fmla="*/ 4477698 w 5095972"/>
                <a:gd name="connsiteY13" fmla="*/ 2020391 h 4577841"/>
                <a:gd name="connsiteX14" fmla="*/ 5084889 w 5095972"/>
                <a:gd name="connsiteY14" fmla="*/ 2240133 h 4577841"/>
                <a:gd name="connsiteX15" fmla="*/ 4694264 w 5095972"/>
                <a:gd name="connsiteY15" fmla="*/ 2533041 h 4577841"/>
                <a:gd name="connsiteX16" fmla="*/ 3961178 w 5095972"/>
                <a:gd name="connsiteY16" fmla="*/ 2767151 h 4577841"/>
                <a:gd name="connsiteX17" fmla="*/ 4479678 w 5095972"/>
                <a:gd name="connsiteY17" fmla="*/ 3670918 h 4577841"/>
                <a:gd name="connsiteX18" fmla="*/ 4272550 w 5095972"/>
                <a:gd name="connsiteY18" fmla="*/ 3832579 h 4577841"/>
                <a:gd name="connsiteX19" fmla="*/ 3249533 w 5095972"/>
                <a:gd name="connsiteY19" fmla="*/ 3408217 h 4577841"/>
                <a:gd name="connsiteX20" fmla="*/ 3123234 w 5095972"/>
                <a:gd name="connsiteY20" fmla="*/ 4446389 h 4577841"/>
                <a:gd name="connsiteX21" fmla="*/ 2790770 w 5095972"/>
                <a:gd name="connsiteY21" fmla="*/ 4498057 h 4577841"/>
                <a:gd name="connsiteX22" fmla="*/ 2431760 w 5095972"/>
                <a:gd name="connsiteY22" fmla="*/ 3699035 h 4577841"/>
                <a:gd name="connsiteX23" fmla="*/ 1693537 w 5095972"/>
                <a:gd name="connsiteY23" fmla="*/ 4251890 h 4577841"/>
                <a:gd name="connsiteX24" fmla="*/ 1176032 w 5095972"/>
                <a:gd name="connsiteY24" fmla="*/ 4202519 h 4577841"/>
                <a:gd name="connsiteX25" fmla="*/ 1559781 w 5095972"/>
                <a:gd name="connsiteY25" fmla="*/ 2882539 h 4577841"/>
                <a:gd name="connsiteX26" fmla="*/ 388250 w 5095972"/>
                <a:gd name="connsiteY26" fmla="*/ 2978429 h 4577841"/>
                <a:gd name="connsiteX27" fmla="*/ 40328 w 5095972"/>
                <a:gd name="connsiteY27" fmla="*/ 2706675 h 4577841"/>
                <a:gd name="connsiteX0" fmla="*/ 40328 w 5095972"/>
                <a:gd name="connsiteY0" fmla="*/ 2706675 h 4577841"/>
                <a:gd name="connsiteX1" fmla="*/ 1247571 w 5095972"/>
                <a:gd name="connsiteY1" fmla="*/ 2061642 h 4577841"/>
                <a:gd name="connsiteX2" fmla="*/ 582112 w 5095972"/>
                <a:gd name="connsiteY2" fmla="*/ 1286405 h 4577841"/>
                <a:gd name="connsiteX3" fmla="*/ 457035 w 5095972"/>
                <a:gd name="connsiteY3" fmla="*/ 936830 h 4577841"/>
                <a:gd name="connsiteX4" fmla="*/ 867546 w 5095972"/>
                <a:gd name="connsiteY4" fmla="*/ 915088 h 4577841"/>
                <a:gd name="connsiteX5" fmla="*/ 1966018 w 5095972"/>
                <a:gd name="connsiteY5" fmla="*/ 1180594 h 4577841"/>
                <a:gd name="connsiteX6" fmla="*/ 2431908 w 5095972"/>
                <a:gd name="connsiteY6" fmla="*/ 325345 h 4577841"/>
                <a:gd name="connsiteX7" fmla="*/ 2861175 w 5095972"/>
                <a:gd name="connsiteY7" fmla="*/ 92146 h 4577841"/>
                <a:gd name="connsiteX8" fmla="*/ 3146302 w 5095972"/>
                <a:gd name="connsiteY8" fmla="*/ 1179458 h 4577841"/>
                <a:gd name="connsiteX9" fmla="*/ 4148777 w 5095972"/>
                <a:gd name="connsiteY9" fmla="*/ 556400 h 4577841"/>
                <a:gd name="connsiteX10" fmla="*/ 4680372 w 5095972"/>
                <a:gd name="connsiteY10" fmla="*/ 611968 h 4577841"/>
                <a:gd name="connsiteX11" fmla="*/ 4255280 w 5095972"/>
                <a:gd name="connsiteY11" fmla="*/ 1381735 h 4577841"/>
                <a:gd name="connsiteX12" fmla="*/ 3905187 w 5095972"/>
                <a:gd name="connsiteY12" fmla="*/ 1913729 h 4577841"/>
                <a:gd name="connsiteX13" fmla="*/ 4477698 w 5095972"/>
                <a:gd name="connsiteY13" fmla="*/ 2020391 h 4577841"/>
                <a:gd name="connsiteX14" fmla="*/ 5084889 w 5095972"/>
                <a:gd name="connsiteY14" fmla="*/ 2240133 h 4577841"/>
                <a:gd name="connsiteX15" fmla="*/ 4694264 w 5095972"/>
                <a:gd name="connsiteY15" fmla="*/ 2533041 h 4577841"/>
                <a:gd name="connsiteX16" fmla="*/ 3961178 w 5095972"/>
                <a:gd name="connsiteY16" fmla="*/ 2767151 h 4577841"/>
                <a:gd name="connsiteX17" fmla="*/ 4479678 w 5095972"/>
                <a:gd name="connsiteY17" fmla="*/ 3670918 h 4577841"/>
                <a:gd name="connsiteX18" fmla="*/ 4272550 w 5095972"/>
                <a:gd name="connsiteY18" fmla="*/ 3832579 h 4577841"/>
                <a:gd name="connsiteX19" fmla="*/ 3249533 w 5095972"/>
                <a:gd name="connsiteY19" fmla="*/ 3408217 h 4577841"/>
                <a:gd name="connsiteX20" fmla="*/ 3123234 w 5095972"/>
                <a:gd name="connsiteY20" fmla="*/ 4446389 h 4577841"/>
                <a:gd name="connsiteX21" fmla="*/ 2790770 w 5095972"/>
                <a:gd name="connsiteY21" fmla="*/ 4498057 h 4577841"/>
                <a:gd name="connsiteX22" fmla="*/ 2431760 w 5095972"/>
                <a:gd name="connsiteY22" fmla="*/ 3699035 h 4577841"/>
                <a:gd name="connsiteX23" fmla="*/ 1693537 w 5095972"/>
                <a:gd name="connsiteY23" fmla="*/ 4251890 h 4577841"/>
                <a:gd name="connsiteX24" fmla="*/ 1176032 w 5095972"/>
                <a:gd name="connsiteY24" fmla="*/ 4202519 h 4577841"/>
                <a:gd name="connsiteX25" fmla="*/ 1559781 w 5095972"/>
                <a:gd name="connsiteY25" fmla="*/ 2882539 h 4577841"/>
                <a:gd name="connsiteX26" fmla="*/ 388250 w 5095972"/>
                <a:gd name="connsiteY26" fmla="*/ 2978429 h 4577841"/>
                <a:gd name="connsiteX27" fmla="*/ 40328 w 5095972"/>
                <a:gd name="connsiteY27" fmla="*/ 2706675 h 4577841"/>
                <a:gd name="connsiteX0" fmla="*/ 40328 w 5095972"/>
                <a:gd name="connsiteY0" fmla="*/ 2706675 h 4577841"/>
                <a:gd name="connsiteX1" fmla="*/ 1247571 w 5095972"/>
                <a:gd name="connsiteY1" fmla="*/ 2061642 h 4577841"/>
                <a:gd name="connsiteX2" fmla="*/ 582112 w 5095972"/>
                <a:gd name="connsiteY2" fmla="*/ 1286405 h 4577841"/>
                <a:gd name="connsiteX3" fmla="*/ 457035 w 5095972"/>
                <a:gd name="connsiteY3" fmla="*/ 936830 h 4577841"/>
                <a:gd name="connsiteX4" fmla="*/ 867546 w 5095972"/>
                <a:gd name="connsiteY4" fmla="*/ 915088 h 4577841"/>
                <a:gd name="connsiteX5" fmla="*/ 1966018 w 5095972"/>
                <a:gd name="connsiteY5" fmla="*/ 1180594 h 4577841"/>
                <a:gd name="connsiteX6" fmla="*/ 2431908 w 5095972"/>
                <a:gd name="connsiteY6" fmla="*/ 325345 h 4577841"/>
                <a:gd name="connsiteX7" fmla="*/ 2861175 w 5095972"/>
                <a:gd name="connsiteY7" fmla="*/ 92146 h 4577841"/>
                <a:gd name="connsiteX8" fmla="*/ 3146302 w 5095972"/>
                <a:gd name="connsiteY8" fmla="*/ 1179458 h 4577841"/>
                <a:gd name="connsiteX9" fmla="*/ 4148777 w 5095972"/>
                <a:gd name="connsiteY9" fmla="*/ 556400 h 4577841"/>
                <a:gd name="connsiteX10" fmla="*/ 4680372 w 5095972"/>
                <a:gd name="connsiteY10" fmla="*/ 611968 h 4577841"/>
                <a:gd name="connsiteX11" fmla="*/ 4255280 w 5095972"/>
                <a:gd name="connsiteY11" fmla="*/ 1381735 h 4577841"/>
                <a:gd name="connsiteX12" fmla="*/ 3905187 w 5095972"/>
                <a:gd name="connsiteY12" fmla="*/ 1913729 h 4577841"/>
                <a:gd name="connsiteX13" fmla="*/ 4477698 w 5095972"/>
                <a:gd name="connsiteY13" fmla="*/ 2020391 h 4577841"/>
                <a:gd name="connsiteX14" fmla="*/ 5084889 w 5095972"/>
                <a:gd name="connsiteY14" fmla="*/ 2240133 h 4577841"/>
                <a:gd name="connsiteX15" fmla="*/ 4694264 w 5095972"/>
                <a:gd name="connsiteY15" fmla="*/ 2533041 h 4577841"/>
                <a:gd name="connsiteX16" fmla="*/ 3961178 w 5095972"/>
                <a:gd name="connsiteY16" fmla="*/ 2767151 h 4577841"/>
                <a:gd name="connsiteX17" fmla="*/ 4479678 w 5095972"/>
                <a:gd name="connsiteY17" fmla="*/ 3670918 h 4577841"/>
                <a:gd name="connsiteX18" fmla="*/ 4272550 w 5095972"/>
                <a:gd name="connsiteY18" fmla="*/ 3832579 h 4577841"/>
                <a:gd name="connsiteX19" fmla="*/ 3249533 w 5095972"/>
                <a:gd name="connsiteY19" fmla="*/ 3408217 h 4577841"/>
                <a:gd name="connsiteX20" fmla="*/ 3123234 w 5095972"/>
                <a:gd name="connsiteY20" fmla="*/ 4446389 h 4577841"/>
                <a:gd name="connsiteX21" fmla="*/ 2790770 w 5095972"/>
                <a:gd name="connsiteY21" fmla="*/ 4498057 h 4577841"/>
                <a:gd name="connsiteX22" fmla="*/ 2431760 w 5095972"/>
                <a:gd name="connsiteY22" fmla="*/ 3699035 h 4577841"/>
                <a:gd name="connsiteX23" fmla="*/ 1693537 w 5095972"/>
                <a:gd name="connsiteY23" fmla="*/ 4251890 h 4577841"/>
                <a:gd name="connsiteX24" fmla="*/ 1176032 w 5095972"/>
                <a:gd name="connsiteY24" fmla="*/ 4202519 h 4577841"/>
                <a:gd name="connsiteX25" fmla="*/ 1559781 w 5095972"/>
                <a:gd name="connsiteY25" fmla="*/ 2882539 h 4577841"/>
                <a:gd name="connsiteX26" fmla="*/ 388250 w 5095972"/>
                <a:gd name="connsiteY26" fmla="*/ 2978429 h 4577841"/>
                <a:gd name="connsiteX27" fmla="*/ 40328 w 5095972"/>
                <a:gd name="connsiteY27" fmla="*/ 2706675 h 4577841"/>
                <a:gd name="connsiteX0" fmla="*/ 40328 w 5095972"/>
                <a:gd name="connsiteY0" fmla="*/ 2614529 h 4485695"/>
                <a:gd name="connsiteX1" fmla="*/ 1247571 w 5095972"/>
                <a:gd name="connsiteY1" fmla="*/ 1969496 h 4485695"/>
                <a:gd name="connsiteX2" fmla="*/ 582112 w 5095972"/>
                <a:gd name="connsiteY2" fmla="*/ 1194259 h 4485695"/>
                <a:gd name="connsiteX3" fmla="*/ 457035 w 5095972"/>
                <a:gd name="connsiteY3" fmla="*/ 844684 h 4485695"/>
                <a:gd name="connsiteX4" fmla="*/ 867546 w 5095972"/>
                <a:gd name="connsiteY4" fmla="*/ 822942 h 4485695"/>
                <a:gd name="connsiteX5" fmla="*/ 1966018 w 5095972"/>
                <a:gd name="connsiteY5" fmla="*/ 1088448 h 4485695"/>
                <a:gd name="connsiteX6" fmla="*/ 2861175 w 5095972"/>
                <a:gd name="connsiteY6" fmla="*/ 0 h 4485695"/>
                <a:gd name="connsiteX7" fmla="*/ 3146302 w 5095972"/>
                <a:gd name="connsiteY7" fmla="*/ 1087312 h 4485695"/>
                <a:gd name="connsiteX8" fmla="*/ 4148777 w 5095972"/>
                <a:gd name="connsiteY8" fmla="*/ 464254 h 4485695"/>
                <a:gd name="connsiteX9" fmla="*/ 4680372 w 5095972"/>
                <a:gd name="connsiteY9" fmla="*/ 519822 h 4485695"/>
                <a:gd name="connsiteX10" fmla="*/ 4255280 w 5095972"/>
                <a:gd name="connsiteY10" fmla="*/ 1289589 h 4485695"/>
                <a:gd name="connsiteX11" fmla="*/ 3905187 w 5095972"/>
                <a:gd name="connsiteY11" fmla="*/ 1821583 h 4485695"/>
                <a:gd name="connsiteX12" fmla="*/ 4477698 w 5095972"/>
                <a:gd name="connsiteY12" fmla="*/ 1928245 h 4485695"/>
                <a:gd name="connsiteX13" fmla="*/ 5084889 w 5095972"/>
                <a:gd name="connsiteY13" fmla="*/ 2147987 h 4485695"/>
                <a:gd name="connsiteX14" fmla="*/ 4694264 w 5095972"/>
                <a:gd name="connsiteY14" fmla="*/ 2440895 h 4485695"/>
                <a:gd name="connsiteX15" fmla="*/ 3961178 w 5095972"/>
                <a:gd name="connsiteY15" fmla="*/ 2675005 h 4485695"/>
                <a:gd name="connsiteX16" fmla="*/ 4479678 w 5095972"/>
                <a:gd name="connsiteY16" fmla="*/ 3578772 h 4485695"/>
                <a:gd name="connsiteX17" fmla="*/ 4272550 w 5095972"/>
                <a:gd name="connsiteY17" fmla="*/ 3740433 h 4485695"/>
                <a:gd name="connsiteX18" fmla="*/ 3249533 w 5095972"/>
                <a:gd name="connsiteY18" fmla="*/ 3316071 h 4485695"/>
                <a:gd name="connsiteX19" fmla="*/ 3123234 w 5095972"/>
                <a:gd name="connsiteY19" fmla="*/ 4354243 h 4485695"/>
                <a:gd name="connsiteX20" fmla="*/ 2790770 w 5095972"/>
                <a:gd name="connsiteY20" fmla="*/ 4405911 h 4485695"/>
                <a:gd name="connsiteX21" fmla="*/ 2431760 w 5095972"/>
                <a:gd name="connsiteY21" fmla="*/ 3606889 h 4485695"/>
                <a:gd name="connsiteX22" fmla="*/ 1693537 w 5095972"/>
                <a:gd name="connsiteY22" fmla="*/ 4159744 h 4485695"/>
                <a:gd name="connsiteX23" fmla="*/ 1176032 w 5095972"/>
                <a:gd name="connsiteY23" fmla="*/ 4110373 h 4485695"/>
                <a:gd name="connsiteX24" fmla="*/ 1559781 w 5095972"/>
                <a:gd name="connsiteY24" fmla="*/ 2790393 h 4485695"/>
                <a:gd name="connsiteX25" fmla="*/ 388250 w 5095972"/>
                <a:gd name="connsiteY25" fmla="*/ 2886283 h 4485695"/>
                <a:gd name="connsiteX26" fmla="*/ 40328 w 5095972"/>
                <a:gd name="connsiteY26" fmla="*/ 2614529 h 4485695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148777 w 5095972"/>
                <a:gd name="connsiteY8" fmla="*/ 655656 h 4677097"/>
                <a:gd name="connsiteX9" fmla="*/ 4680372 w 5095972"/>
                <a:gd name="connsiteY9" fmla="*/ 711224 h 4677097"/>
                <a:gd name="connsiteX10" fmla="*/ 4255280 w 5095972"/>
                <a:gd name="connsiteY10" fmla="*/ 1480991 h 4677097"/>
                <a:gd name="connsiteX11" fmla="*/ 3905187 w 5095972"/>
                <a:gd name="connsiteY11" fmla="*/ 2012985 h 4677097"/>
                <a:gd name="connsiteX12" fmla="*/ 4477698 w 5095972"/>
                <a:gd name="connsiteY12" fmla="*/ 2119647 h 4677097"/>
                <a:gd name="connsiteX13" fmla="*/ 5084889 w 5095972"/>
                <a:gd name="connsiteY13" fmla="*/ 2339389 h 4677097"/>
                <a:gd name="connsiteX14" fmla="*/ 4694264 w 5095972"/>
                <a:gd name="connsiteY14" fmla="*/ 2632297 h 4677097"/>
                <a:gd name="connsiteX15" fmla="*/ 3961178 w 5095972"/>
                <a:gd name="connsiteY15" fmla="*/ 2866407 h 4677097"/>
                <a:gd name="connsiteX16" fmla="*/ 4479678 w 5095972"/>
                <a:gd name="connsiteY16" fmla="*/ 3770174 h 4677097"/>
                <a:gd name="connsiteX17" fmla="*/ 4272550 w 5095972"/>
                <a:gd name="connsiteY17" fmla="*/ 3931835 h 4677097"/>
                <a:gd name="connsiteX18" fmla="*/ 3249533 w 5095972"/>
                <a:gd name="connsiteY18" fmla="*/ 3507473 h 4677097"/>
                <a:gd name="connsiteX19" fmla="*/ 3123234 w 5095972"/>
                <a:gd name="connsiteY19" fmla="*/ 4545645 h 4677097"/>
                <a:gd name="connsiteX20" fmla="*/ 2790770 w 5095972"/>
                <a:gd name="connsiteY20" fmla="*/ 4597313 h 4677097"/>
                <a:gd name="connsiteX21" fmla="*/ 2431760 w 5095972"/>
                <a:gd name="connsiteY21" fmla="*/ 3798291 h 4677097"/>
                <a:gd name="connsiteX22" fmla="*/ 1693537 w 5095972"/>
                <a:gd name="connsiteY22" fmla="*/ 4351146 h 4677097"/>
                <a:gd name="connsiteX23" fmla="*/ 1176032 w 5095972"/>
                <a:gd name="connsiteY23" fmla="*/ 4301775 h 4677097"/>
                <a:gd name="connsiteX24" fmla="*/ 1559781 w 5095972"/>
                <a:gd name="connsiteY24" fmla="*/ 2981795 h 4677097"/>
                <a:gd name="connsiteX25" fmla="*/ 388250 w 5095972"/>
                <a:gd name="connsiteY25" fmla="*/ 3077685 h 4677097"/>
                <a:gd name="connsiteX26" fmla="*/ 40328 w 5095972"/>
                <a:gd name="connsiteY26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148777 w 5095972"/>
                <a:gd name="connsiteY8" fmla="*/ 655656 h 4677097"/>
                <a:gd name="connsiteX9" fmla="*/ 4680372 w 5095972"/>
                <a:gd name="connsiteY9" fmla="*/ 711224 h 4677097"/>
                <a:gd name="connsiteX10" fmla="*/ 4255280 w 5095972"/>
                <a:gd name="connsiteY10" fmla="*/ 1480991 h 4677097"/>
                <a:gd name="connsiteX11" fmla="*/ 3905187 w 5095972"/>
                <a:gd name="connsiteY11" fmla="*/ 2012985 h 4677097"/>
                <a:gd name="connsiteX12" fmla="*/ 4477698 w 5095972"/>
                <a:gd name="connsiteY12" fmla="*/ 2119647 h 4677097"/>
                <a:gd name="connsiteX13" fmla="*/ 5084889 w 5095972"/>
                <a:gd name="connsiteY13" fmla="*/ 2339389 h 4677097"/>
                <a:gd name="connsiteX14" fmla="*/ 4694264 w 5095972"/>
                <a:gd name="connsiteY14" fmla="*/ 2632297 h 4677097"/>
                <a:gd name="connsiteX15" fmla="*/ 3961178 w 5095972"/>
                <a:gd name="connsiteY15" fmla="*/ 2866407 h 4677097"/>
                <a:gd name="connsiteX16" fmla="*/ 4479678 w 5095972"/>
                <a:gd name="connsiteY16" fmla="*/ 3770174 h 4677097"/>
                <a:gd name="connsiteX17" fmla="*/ 4272550 w 5095972"/>
                <a:gd name="connsiteY17" fmla="*/ 3931835 h 4677097"/>
                <a:gd name="connsiteX18" fmla="*/ 3249533 w 5095972"/>
                <a:gd name="connsiteY18" fmla="*/ 3507473 h 4677097"/>
                <a:gd name="connsiteX19" fmla="*/ 3123234 w 5095972"/>
                <a:gd name="connsiteY19" fmla="*/ 4545645 h 4677097"/>
                <a:gd name="connsiteX20" fmla="*/ 2790770 w 5095972"/>
                <a:gd name="connsiteY20" fmla="*/ 4597313 h 4677097"/>
                <a:gd name="connsiteX21" fmla="*/ 2431760 w 5095972"/>
                <a:gd name="connsiteY21" fmla="*/ 3798291 h 4677097"/>
                <a:gd name="connsiteX22" fmla="*/ 1693537 w 5095972"/>
                <a:gd name="connsiteY22" fmla="*/ 4351146 h 4677097"/>
                <a:gd name="connsiteX23" fmla="*/ 1176032 w 5095972"/>
                <a:gd name="connsiteY23" fmla="*/ 4301775 h 4677097"/>
                <a:gd name="connsiteX24" fmla="*/ 1559781 w 5095972"/>
                <a:gd name="connsiteY24" fmla="*/ 2981795 h 4677097"/>
                <a:gd name="connsiteX25" fmla="*/ 388250 w 5095972"/>
                <a:gd name="connsiteY25" fmla="*/ 3077685 h 4677097"/>
                <a:gd name="connsiteX26" fmla="*/ 40328 w 5095972"/>
                <a:gd name="connsiteY26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680372 w 5095972"/>
                <a:gd name="connsiteY8" fmla="*/ 711224 h 4677097"/>
                <a:gd name="connsiteX9" fmla="*/ 4255280 w 5095972"/>
                <a:gd name="connsiteY9" fmla="*/ 1480991 h 4677097"/>
                <a:gd name="connsiteX10" fmla="*/ 3905187 w 5095972"/>
                <a:gd name="connsiteY10" fmla="*/ 2012985 h 4677097"/>
                <a:gd name="connsiteX11" fmla="*/ 4477698 w 5095972"/>
                <a:gd name="connsiteY11" fmla="*/ 2119647 h 4677097"/>
                <a:gd name="connsiteX12" fmla="*/ 5084889 w 5095972"/>
                <a:gd name="connsiteY12" fmla="*/ 2339389 h 4677097"/>
                <a:gd name="connsiteX13" fmla="*/ 4694264 w 5095972"/>
                <a:gd name="connsiteY13" fmla="*/ 2632297 h 4677097"/>
                <a:gd name="connsiteX14" fmla="*/ 3961178 w 5095972"/>
                <a:gd name="connsiteY14" fmla="*/ 2866407 h 4677097"/>
                <a:gd name="connsiteX15" fmla="*/ 4479678 w 5095972"/>
                <a:gd name="connsiteY15" fmla="*/ 3770174 h 4677097"/>
                <a:gd name="connsiteX16" fmla="*/ 4272550 w 5095972"/>
                <a:gd name="connsiteY16" fmla="*/ 3931835 h 4677097"/>
                <a:gd name="connsiteX17" fmla="*/ 3249533 w 5095972"/>
                <a:gd name="connsiteY17" fmla="*/ 3507473 h 4677097"/>
                <a:gd name="connsiteX18" fmla="*/ 3123234 w 5095972"/>
                <a:gd name="connsiteY18" fmla="*/ 4545645 h 4677097"/>
                <a:gd name="connsiteX19" fmla="*/ 2790770 w 5095972"/>
                <a:gd name="connsiteY19" fmla="*/ 4597313 h 4677097"/>
                <a:gd name="connsiteX20" fmla="*/ 2431760 w 5095972"/>
                <a:gd name="connsiteY20" fmla="*/ 3798291 h 4677097"/>
                <a:gd name="connsiteX21" fmla="*/ 1693537 w 5095972"/>
                <a:gd name="connsiteY21" fmla="*/ 4351146 h 4677097"/>
                <a:gd name="connsiteX22" fmla="*/ 1176032 w 5095972"/>
                <a:gd name="connsiteY22" fmla="*/ 4301775 h 4677097"/>
                <a:gd name="connsiteX23" fmla="*/ 1559781 w 5095972"/>
                <a:gd name="connsiteY23" fmla="*/ 2981795 h 4677097"/>
                <a:gd name="connsiteX24" fmla="*/ 388250 w 5095972"/>
                <a:gd name="connsiteY24" fmla="*/ 3077685 h 4677097"/>
                <a:gd name="connsiteX25" fmla="*/ 40328 w 5095972"/>
                <a:gd name="connsiteY25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680372 w 5095972"/>
                <a:gd name="connsiteY8" fmla="*/ 711224 h 4677097"/>
                <a:gd name="connsiteX9" fmla="*/ 4255280 w 5095972"/>
                <a:gd name="connsiteY9" fmla="*/ 1480991 h 4677097"/>
                <a:gd name="connsiteX10" fmla="*/ 3905187 w 5095972"/>
                <a:gd name="connsiteY10" fmla="*/ 2012985 h 4677097"/>
                <a:gd name="connsiteX11" fmla="*/ 5084889 w 5095972"/>
                <a:gd name="connsiteY11" fmla="*/ 2339389 h 4677097"/>
                <a:gd name="connsiteX12" fmla="*/ 4694264 w 5095972"/>
                <a:gd name="connsiteY12" fmla="*/ 2632297 h 4677097"/>
                <a:gd name="connsiteX13" fmla="*/ 3961178 w 5095972"/>
                <a:gd name="connsiteY13" fmla="*/ 2866407 h 4677097"/>
                <a:gd name="connsiteX14" fmla="*/ 4479678 w 5095972"/>
                <a:gd name="connsiteY14" fmla="*/ 3770174 h 4677097"/>
                <a:gd name="connsiteX15" fmla="*/ 4272550 w 5095972"/>
                <a:gd name="connsiteY15" fmla="*/ 3931835 h 4677097"/>
                <a:gd name="connsiteX16" fmla="*/ 3249533 w 5095972"/>
                <a:gd name="connsiteY16" fmla="*/ 3507473 h 4677097"/>
                <a:gd name="connsiteX17" fmla="*/ 3123234 w 5095972"/>
                <a:gd name="connsiteY17" fmla="*/ 4545645 h 4677097"/>
                <a:gd name="connsiteX18" fmla="*/ 2790770 w 5095972"/>
                <a:gd name="connsiteY18" fmla="*/ 4597313 h 4677097"/>
                <a:gd name="connsiteX19" fmla="*/ 2431760 w 5095972"/>
                <a:gd name="connsiteY19" fmla="*/ 3798291 h 4677097"/>
                <a:gd name="connsiteX20" fmla="*/ 1693537 w 5095972"/>
                <a:gd name="connsiteY20" fmla="*/ 4351146 h 4677097"/>
                <a:gd name="connsiteX21" fmla="*/ 1176032 w 5095972"/>
                <a:gd name="connsiteY21" fmla="*/ 4301775 h 4677097"/>
                <a:gd name="connsiteX22" fmla="*/ 1559781 w 5095972"/>
                <a:gd name="connsiteY22" fmla="*/ 2981795 h 4677097"/>
                <a:gd name="connsiteX23" fmla="*/ 388250 w 5095972"/>
                <a:gd name="connsiteY23" fmla="*/ 3077685 h 4677097"/>
                <a:gd name="connsiteX24" fmla="*/ 40328 w 5095972"/>
                <a:gd name="connsiteY24" fmla="*/ 2805931 h 4677097"/>
                <a:gd name="connsiteX0" fmla="*/ 40328 w 5095972"/>
                <a:gd name="connsiteY0" fmla="*/ 2805931 h 4677097"/>
                <a:gd name="connsiteX1" fmla="*/ 1247571 w 5095972"/>
                <a:gd name="connsiteY1" fmla="*/ 2160898 h 4677097"/>
                <a:gd name="connsiteX2" fmla="*/ 582112 w 5095972"/>
                <a:gd name="connsiteY2" fmla="*/ 1385661 h 4677097"/>
                <a:gd name="connsiteX3" fmla="*/ 457035 w 5095972"/>
                <a:gd name="connsiteY3" fmla="*/ 1036086 h 4677097"/>
                <a:gd name="connsiteX4" fmla="*/ 867546 w 5095972"/>
                <a:gd name="connsiteY4" fmla="*/ 1014344 h 4677097"/>
                <a:gd name="connsiteX5" fmla="*/ 1966018 w 5095972"/>
                <a:gd name="connsiteY5" fmla="*/ 1279850 h 4677097"/>
                <a:gd name="connsiteX6" fmla="*/ 2749948 w 5095972"/>
                <a:gd name="connsiteY6" fmla="*/ 0 h 4677097"/>
                <a:gd name="connsiteX7" fmla="*/ 3146302 w 5095972"/>
                <a:gd name="connsiteY7" fmla="*/ 1278714 h 4677097"/>
                <a:gd name="connsiteX8" fmla="*/ 4680372 w 5095972"/>
                <a:gd name="connsiteY8" fmla="*/ 711224 h 4677097"/>
                <a:gd name="connsiteX9" fmla="*/ 4255280 w 5095972"/>
                <a:gd name="connsiteY9" fmla="*/ 1480991 h 4677097"/>
                <a:gd name="connsiteX10" fmla="*/ 3905187 w 5095972"/>
                <a:gd name="connsiteY10" fmla="*/ 2012985 h 4677097"/>
                <a:gd name="connsiteX11" fmla="*/ 5084889 w 5095972"/>
                <a:gd name="connsiteY11" fmla="*/ 2339389 h 4677097"/>
                <a:gd name="connsiteX12" fmla="*/ 4694264 w 5095972"/>
                <a:gd name="connsiteY12" fmla="*/ 2632297 h 4677097"/>
                <a:gd name="connsiteX13" fmla="*/ 3961178 w 5095972"/>
                <a:gd name="connsiteY13" fmla="*/ 2866407 h 4677097"/>
                <a:gd name="connsiteX14" fmla="*/ 4479678 w 5095972"/>
                <a:gd name="connsiteY14" fmla="*/ 3770174 h 4677097"/>
                <a:gd name="connsiteX15" fmla="*/ 3249533 w 5095972"/>
                <a:gd name="connsiteY15" fmla="*/ 3507473 h 4677097"/>
                <a:gd name="connsiteX16" fmla="*/ 3123234 w 5095972"/>
                <a:gd name="connsiteY16" fmla="*/ 4545645 h 4677097"/>
                <a:gd name="connsiteX17" fmla="*/ 2790770 w 5095972"/>
                <a:gd name="connsiteY17" fmla="*/ 4597313 h 4677097"/>
                <a:gd name="connsiteX18" fmla="*/ 2431760 w 5095972"/>
                <a:gd name="connsiteY18" fmla="*/ 3798291 h 4677097"/>
                <a:gd name="connsiteX19" fmla="*/ 1693537 w 5095972"/>
                <a:gd name="connsiteY19" fmla="*/ 4351146 h 4677097"/>
                <a:gd name="connsiteX20" fmla="*/ 1176032 w 5095972"/>
                <a:gd name="connsiteY20" fmla="*/ 4301775 h 4677097"/>
                <a:gd name="connsiteX21" fmla="*/ 1559781 w 5095972"/>
                <a:gd name="connsiteY21" fmla="*/ 2981795 h 4677097"/>
                <a:gd name="connsiteX22" fmla="*/ 388250 w 5095972"/>
                <a:gd name="connsiteY22" fmla="*/ 3077685 h 4677097"/>
                <a:gd name="connsiteX23" fmla="*/ 40328 w 5095972"/>
                <a:gd name="connsiteY23" fmla="*/ 2805931 h 4677097"/>
                <a:gd name="connsiteX0" fmla="*/ 40328 w 5095972"/>
                <a:gd name="connsiteY0" fmla="*/ 2805931 h 4547858"/>
                <a:gd name="connsiteX1" fmla="*/ 1247571 w 5095972"/>
                <a:gd name="connsiteY1" fmla="*/ 2160898 h 4547858"/>
                <a:gd name="connsiteX2" fmla="*/ 582112 w 5095972"/>
                <a:gd name="connsiteY2" fmla="*/ 1385661 h 4547858"/>
                <a:gd name="connsiteX3" fmla="*/ 457035 w 5095972"/>
                <a:gd name="connsiteY3" fmla="*/ 1036086 h 4547858"/>
                <a:gd name="connsiteX4" fmla="*/ 867546 w 5095972"/>
                <a:gd name="connsiteY4" fmla="*/ 1014344 h 4547858"/>
                <a:gd name="connsiteX5" fmla="*/ 1966018 w 5095972"/>
                <a:gd name="connsiteY5" fmla="*/ 1279850 h 4547858"/>
                <a:gd name="connsiteX6" fmla="*/ 2749948 w 5095972"/>
                <a:gd name="connsiteY6" fmla="*/ 0 h 4547858"/>
                <a:gd name="connsiteX7" fmla="*/ 3146302 w 5095972"/>
                <a:gd name="connsiteY7" fmla="*/ 1278714 h 4547858"/>
                <a:gd name="connsiteX8" fmla="*/ 4680372 w 5095972"/>
                <a:gd name="connsiteY8" fmla="*/ 711224 h 4547858"/>
                <a:gd name="connsiteX9" fmla="*/ 4255280 w 5095972"/>
                <a:gd name="connsiteY9" fmla="*/ 1480991 h 4547858"/>
                <a:gd name="connsiteX10" fmla="*/ 3905187 w 5095972"/>
                <a:gd name="connsiteY10" fmla="*/ 2012985 h 4547858"/>
                <a:gd name="connsiteX11" fmla="*/ 5084889 w 5095972"/>
                <a:gd name="connsiteY11" fmla="*/ 2339389 h 4547858"/>
                <a:gd name="connsiteX12" fmla="*/ 4694264 w 5095972"/>
                <a:gd name="connsiteY12" fmla="*/ 2632297 h 4547858"/>
                <a:gd name="connsiteX13" fmla="*/ 3961178 w 5095972"/>
                <a:gd name="connsiteY13" fmla="*/ 2866407 h 4547858"/>
                <a:gd name="connsiteX14" fmla="*/ 4479678 w 5095972"/>
                <a:gd name="connsiteY14" fmla="*/ 3770174 h 4547858"/>
                <a:gd name="connsiteX15" fmla="*/ 3249533 w 5095972"/>
                <a:gd name="connsiteY15" fmla="*/ 3507473 h 4547858"/>
                <a:gd name="connsiteX16" fmla="*/ 3123234 w 5095972"/>
                <a:gd name="connsiteY16" fmla="*/ 4545645 h 4547858"/>
                <a:gd name="connsiteX17" fmla="*/ 2431760 w 5095972"/>
                <a:gd name="connsiteY17" fmla="*/ 3798291 h 4547858"/>
                <a:gd name="connsiteX18" fmla="*/ 1693537 w 5095972"/>
                <a:gd name="connsiteY18" fmla="*/ 4351146 h 4547858"/>
                <a:gd name="connsiteX19" fmla="*/ 1176032 w 5095972"/>
                <a:gd name="connsiteY19" fmla="*/ 4301775 h 4547858"/>
                <a:gd name="connsiteX20" fmla="*/ 1559781 w 5095972"/>
                <a:gd name="connsiteY20" fmla="*/ 2981795 h 4547858"/>
                <a:gd name="connsiteX21" fmla="*/ 388250 w 5095972"/>
                <a:gd name="connsiteY21" fmla="*/ 3077685 h 4547858"/>
                <a:gd name="connsiteX22" fmla="*/ 40328 w 5095972"/>
                <a:gd name="connsiteY22" fmla="*/ 2805931 h 4547858"/>
                <a:gd name="connsiteX0" fmla="*/ 40328 w 5095972"/>
                <a:gd name="connsiteY0" fmla="*/ 2805931 h 4547858"/>
                <a:gd name="connsiteX1" fmla="*/ 1247571 w 5095972"/>
                <a:gd name="connsiteY1" fmla="*/ 2160898 h 4547858"/>
                <a:gd name="connsiteX2" fmla="*/ 582112 w 5095972"/>
                <a:gd name="connsiteY2" fmla="*/ 1385661 h 4547858"/>
                <a:gd name="connsiteX3" fmla="*/ 457035 w 5095972"/>
                <a:gd name="connsiteY3" fmla="*/ 1036086 h 4547858"/>
                <a:gd name="connsiteX4" fmla="*/ 867546 w 5095972"/>
                <a:gd name="connsiteY4" fmla="*/ 1014344 h 4547858"/>
                <a:gd name="connsiteX5" fmla="*/ 1966018 w 5095972"/>
                <a:gd name="connsiteY5" fmla="*/ 1279850 h 4547858"/>
                <a:gd name="connsiteX6" fmla="*/ 2749948 w 5095972"/>
                <a:gd name="connsiteY6" fmla="*/ 0 h 4547858"/>
                <a:gd name="connsiteX7" fmla="*/ 3146302 w 5095972"/>
                <a:gd name="connsiteY7" fmla="*/ 1278714 h 4547858"/>
                <a:gd name="connsiteX8" fmla="*/ 4680372 w 5095972"/>
                <a:gd name="connsiteY8" fmla="*/ 711224 h 4547858"/>
                <a:gd name="connsiteX9" fmla="*/ 4255280 w 5095972"/>
                <a:gd name="connsiteY9" fmla="*/ 1480991 h 4547858"/>
                <a:gd name="connsiteX10" fmla="*/ 3905187 w 5095972"/>
                <a:gd name="connsiteY10" fmla="*/ 2012985 h 4547858"/>
                <a:gd name="connsiteX11" fmla="*/ 5084889 w 5095972"/>
                <a:gd name="connsiteY11" fmla="*/ 2339389 h 4547858"/>
                <a:gd name="connsiteX12" fmla="*/ 4694264 w 5095972"/>
                <a:gd name="connsiteY12" fmla="*/ 2632297 h 4547858"/>
                <a:gd name="connsiteX13" fmla="*/ 3961178 w 5095972"/>
                <a:gd name="connsiteY13" fmla="*/ 2866407 h 4547858"/>
                <a:gd name="connsiteX14" fmla="*/ 4479678 w 5095972"/>
                <a:gd name="connsiteY14" fmla="*/ 3770174 h 4547858"/>
                <a:gd name="connsiteX15" fmla="*/ 3249533 w 5095972"/>
                <a:gd name="connsiteY15" fmla="*/ 3507473 h 4547858"/>
                <a:gd name="connsiteX16" fmla="*/ 3123234 w 5095972"/>
                <a:gd name="connsiteY16" fmla="*/ 4545645 h 4547858"/>
                <a:gd name="connsiteX17" fmla="*/ 2431760 w 5095972"/>
                <a:gd name="connsiteY17" fmla="*/ 3798291 h 4547858"/>
                <a:gd name="connsiteX18" fmla="*/ 1176032 w 5095972"/>
                <a:gd name="connsiteY18" fmla="*/ 4301775 h 4547858"/>
                <a:gd name="connsiteX19" fmla="*/ 1559781 w 5095972"/>
                <a:gd name="connsiteY19" fmla="*/ 2981795 h 4547858"/>
                <a:gd name="connsiteX20" fmla="*/ 388250 w 5095972"/>
                <a:gd name="connsiteY20" fmla="*/ 3077685 h 4547858"/>
                <a:gd name="connsiteX21" fmla="*/ 40328 w 5095972"/>
                <a:gd name="connsiteY21" fmla="*/ 2805931 h 4547858"/>
                <a:gd name="connsiteX0" fmla="*/ 40328 w 5095972"/>
                <a:gd name="connsiteY0" fmla="*/ 2805931 h 4842127"/>
                <a:gd name="connsiteX1" fmla="*/ 1247571 w 5095972"/>
                <a:gd name="connsiteY1" fmla="*/ 2160898 h 4842127"/>
                <a:gd name="connsiteX2" fmla="*/ 582112 w 5095972"/>
                <a:gd name="connsiteY2" fmla="*/ 1385661 h 4842127"/>
                <a:gd name="connsiteX3" fmla="*/ 457035 w 5095972"/>
                <a:gd name="connsiteY3" fmla="*/ 1036086 h 4842127"/>
                <a:gd name="connsiteX4" fmla="*/ 867546 w 5095972"/>
                <a:gd name="connsiteY4" fmla="*/ 1014344 h 4842127"/>
                <a:gd name="connsiteX5" fmla="*/ 1966018 w 5095972"/>
                <a:gd name="connsiteY5" fmla="*/ 1279850 h 4842127"/>
                <a:gd name="connsiteX6" fmla="*/ 2749948 w 5095972"/>
                <a:gd name="connsiteY6" fmla="*/ 0 h 4842127"/>
                <a:gd name="connsiteX7" fmla="*/ 3146302 w 5095972"/>
                <a:gd name="connsiteY7" fmla="*/ 1278714 h 4842127"/>
                <a:gd name="connsiteX8" fmla="*/ 4680372 w 5095972"/>
                <a:gd name="connsiteY8" fmla="*/ 711224 h 4842127"/>
                <a:gd name="connsiteX9" fmla="*/ 4255280 w 5095972"/>
                <a:gd name="connsiteY9" fmla="*/ 1480991 h 4842127"/>
                <a:gd name="connsiteX10" fmla="*/ 3905187 w 5095972"/>
                <a:gd name="connsiteY10" fmla="*/ 2012985 h 4842127"/>
                <a:gd name="connsiteX11" fmla="*/ 5084889 w 5095972"/>
                <a:gd name="connsiteY11" fmla="*/ 2339389 h 4842127"/>
                <a:gd name="connsiteX12" fmla="*/ 4694264 w 5095972"/>
                <a:gd name="connsiteY12" fmla="*/ 2632297 h 4842127"/>
                <a:gd name="connsiteX13" fmla="*/ 3961178 w 5095972"/>
                <a:gd name="connsiteY13" fmla="*/ 2866407 h 4842127"/>
                <a:gd name="connsiteX14" fmla="*/ 4479678 w 5095972"/>
                <a:gd name="connsiteY14" fmla="*/ 3770174 h 4842127"/>
                <a:gd name="connsiteX15" fmla="*/ 3249533 w 5095972"/>
                <a:gd name="connsiteY15" fmla="*/ 3507473 h 4842127"/>
                <a:gd name="connsiteX16" fmla="*/ 3166568 w 5095972"/>
                <a:gd name="connsiteY16" fmla="*/ 4840512 h 4842127"/>
                <a:gd name="connsiteX17" fmla="*/ 2431760 w 5095972"/>
                <a:gd name="connsiteY17" fmla="*/ 3798291 h 4842127"/>
                <a:gd name="connsiteX18" fmla="*/ 1176032 w 5095972"/>
                <a:gd name="connsiteY18" fmla="*/ 4301775 h 4842127"/>
                <a:gd name="connsiteX19" fmla="*/ 1559781 w 5095972"/>
                <a:gd name="connsiteY19" fmla="*/ 2981795 h 4842127"/>
                <a:gd name="connsiteX20" fmla="*/ 388250 w 5095972"/>
                <a:gd name="connsiteY20" fmla="*/ 3077685 h 4842127"/>
                <a:gd name="connsiteX21" fmla="*/ 40328 w 5095972"/>
                <a:gd name="connsiteY21" fmla="*/ 2805931 h 4842127"/>
                <a:gd name="connsiteX0" fmla="*/ 40328 w 5095972"/>
                <a:gd name="connsiteY0" fmla="*/ 2805931 h 4842017"/>
                <a:gd name="connsiteX1" fmla="*/ 1247571 w 5095972"/>
                <a:gd name="connsiteY1" fmla="*/ 2160898 h 4842017"/>
                <a:gd name="connsiteX2" fmla="*/ 582112 w 5095972"/>
                <a:gd name="connsiteY2" fmla="*/ 1385661 h 4842017"/>
                <a:gd name="connsiteX3" fmla="*/ 457035 w 5095972"/>
                <a:gd name="connsiteY3" fmla="*/ 1036086 h 4842017"/>
                <a:gd name="connsiteX4" fmla="*/ 867546 w 5095972"/>
                <a:gd name="connsiteY4" fmla="*/ 1014344 h 4842017"/>
                <a:gd name="connsiteX5" fmla="*/ 1966018 w 5095972"/>
                <a:gd name="connsiteY5" fmla="*/ 1279850 h 4842017"/>
                <a:gd name="connsiteX6" fmla="*/ 2749948 w 5095972"/>
                <a:gd name="connsiteY6" fmla="*/ 0 h 4842017"/>
                <a:gd name="connsiteX7" fmla="*/ 3146302 w 5095972"/>
                <a:gd name="connsiteY7" fmla="*/ 1278714 h 4842017"/>
                <a:gd name="connsiteX8" fmla="*/ 4680372 w 5095972"/>
                <a:gd name="connsiteY8" fmla="*/ 711224 h 4842017"/>
                <a:gd name="connsiteX9" fmla="*/ 4255280 w 5095972"/>
                <a:gd name="connsiteY9" fmla="*/ 1480991 h 4842017"/>
                <a:gd name="connsiteX10" fmla="*/ 3905187 w 5095972"/>
                <a:gd name="connsiteY10" fmla="*/ 2012985 h 4842017"/>
                <a:gd name="connsiteX11" fmla="*/ 5084889 w 5095972"/>
                <a:gd name="connsiteY11" fmla="*/ 2339389 h 4842017"/>
                <a:gd name="connsiteX12" fmla="*/ 4694264 w 5095972"/>
                <a:gd name="connsiteY12" fmla="*/ 2632297 h 4842017"/>
                <a:gd name="connsiteX13" fmla="*/ 3961178 w 5095972"/>
                <a:gd name="connsiteY13" fmla="*/ 2866407 h 4842017"/>
                <a:gd name="connsiteX14" fmla="*/ 4479678 w 5095972"/>
                <a:gd name="connsiteY14" fmla="*/ 3770174 h 4842017"/>
                <a:gd name="connsiteX15" fmla="*/ 3249533 w 5095972"/>
                <a:gd name="connsiteY15" fmla="*/ 3507473 h 4842017"/>
                <a:gd name="connsiteX16" fmla="*/ 3166568 w 5095972"/>
                <a:gd name="connsiteY16" fmla="*/ 4840512 h 4842017"/>
                <a:gd name="connsiteX17" fmla="*/ 2404406 w 5095972"/>
                <a:gd name="connsiteY17" fmla="*/ 3718173 h 4842017"/>
                <a:gd name="connsiteX18" fmla="*/ 1176032 w 5095972"/>
                <a:gd name="connsiteY18" fmla="*/ 4301775 h 4842017"/>
                <a:gd name="connsiteX19" fmla="*/ 1559781 w 5095972"/>
                <a:gd name="connsiteY19" fmla="*/ 2981795 h 4842017"/>
                <a:gd name="connsiteX20" fmla="*/ 388250 w 5095972"/>
                <a:gd name="connsiteY20" fmla="*/ 3077685 h 4842017"/>
                <a:gd name="connsiteX21" fmla="*/ 40328 w 5095972"/>
                <a:gd name="connsiteY21" fmla="*/ 2805931 h 4842017"/>
                <a:gd name="connsiteX0" fmla="*/ 40328 w 5095972"/>
                <a:gd name="connsiteY0" fmla="*/ 2805931 h 4841960"/>
                <a:gd name="connsiteX1" fmla="*/ 1247571 w 5095972"/>
                <a:gd name="connsiteY1" fmla="*/ 2160898 h 4841960"/>
                <a:gd name="connsiteX2" fmla="*/ 582112 w 5095972"/>
                <a:gd name="connsiteY2" fmla="*/ 1385661 h 4841960"/>
                <a:gd name="connsiteX3" fmla="*/ 457035 w 5095972"/>
                <a:gd name="connsiteY3" fmla="*/ 1036086 h 4841960"/>
                <a:gd name="connsiteX4" fmla="*/ 867546 w 5095972"/>
                <a:gd name="connsiteY4" fmla="*/ 1014344 h 4841960"/>
                <a:gd name="connsiteX5" fmla="*/ 1966018 w 5095972"/>
                <a:gd name="connsiteY5" fmla="*/ 1279850 h 4841960"/>
                <a:gd name="connsiteX6" fmla="*/ 2749948 w 5095972"/>
                <a:gd name="connsiteY6" fmla="*/ 0 h 4841960"/>
                <a:gd name="connsiteX7" fmla="*/ 3146302 w 5095972"/>
                <a:gd name="connsiteY7" fmla="*/ 1278714 h 4841960"/>
                <a:gd name="connsiteX8" fmla="*/ 4680372 w 5095972"/>
                <a:gd name="connsiteY8" fmla="*/ 711224 h 4841960"/>
                <a:gd name="connsiteX9" fmla="*/ 4255280 w 5095972"/>
                <a:gd name="connsiteY9" fmla="*/ 1480991 h 4841960"/>
                <a:gd name="connsiteX10" fmla="*/ 3905187 w 5095972"/>
                <a:gd name="connsiteY10" fmla="*/ 2012985 h 4841960"/>
                <a:gd name="connsiteX11" fmla="*/ 5084889 w 5095972"/>
                <a:gd name="connsiteY11" fmla="*/ 2339389 h 4841960"/>
                <a:gd name="connsiteX12" fmla="*/ 4694264 w 5095972"/>
                <a:gd name="connsiteY12" fmla="*/ 2632297 h 4841960"/>
                <a:gd name="connsiteX13" fmla="*/ 3961178 w 5095972"/>
                <a:gd name="connsiteY13" fmla="*/ 2866407 h 4841960"/>
                <a:gd name="connsiteX14" fmla="*/ 4479678 w 5095972"/>
                <a:gd name="connsiteY14" fmla="*/ 3770174 h 4841960"/>
                <a:gd name="connsiteX15" fmla="*/ 3249533 w 5095972"/>
                <a:gd name="connsiteY15" fmla="*/ 3507473 h 4841960"/>
                <a:gd name="connsiteX16" fmla="*/ 3166568 w 5095972"/>
                <a:gd name="connsiteY16" fmla="*/ 4840512 h 4841960"/>
                <a:gd name="connsiteX17" fmla="*/ 2404406 w 5095972"/>
                <a:gd name="connsiteY17" fmla="*/ 3718173 h 4841960"/>
                <a:gd name="connsiteX18" fmla="*/ 1176032 w 5095972"/>
                <a:gd name="connsiteY18" fmla="*/ 4301775 h 4841960"/>
                <a:gd name="connsiteX19" fmla="*/ 1559781 w 5095972"/>
                <a:gd name="connsiteY19" fmla="*/ 2981795 h 4841960"/>
                <a:gd name="connsiteX20" fmla="*/ 388250 w 5095972"/>
                <a:gd name="connsiteY20" fmla="*/ 3077685 h 4841960"/>
                <a:gd name="connsiteX21" fmla="*/ 40328 w 5095972"/>
                <a:gd name="connsiteY21" fmla="*/ 2805931 h 4841960"/>
                <a:gd name="connsiteX0" fmla="*/ 40328 w 5095972"/>
                <a:gd name="connsiteY0" fmla="*/ 2805931 h 4841960"/>
                <a:gd name="connsiteX1" fmla="*/ 1247571 w 5095972"/>
                <a:gd name="connsiteY1" fmla="*/ 2160898 h 4841960"/>
                <a:gd name="connsiteX2" fmla="*/ 582112 w 5095972"/>
                <a:gd name="connsiteY2" fmla="*/ 1385661 h 4841960"/>
                <a:gd name="connsiteX3" fmla="*/ 457035 w 5095972"/>
                <a:gd name="connsiteY3" fmla="*/ 1036086 h 4841960"/>
                <a:gd name="connsiteX4" fmla="*/ 867546 w 5095972"/>
                <a:gd name="connsiteY4" fmla="*/ 1014344 h 4841960"/>
                <a:gd name="connsiteX5" fmla="*/ 1966018 w 5095972"/>
                <a:gd name="connsiteY5" fmla="*/ 1279850 h 4841960"/>
                <a:gd name="connsiteX6" fmla="*/ 2749948 w 5095972"/>
                <a:gd name="connsiteY6" fmla="*/ 0 h 4841960"/>
                <a:gd name="connsiteX7" fmla="*/ 3146302 w 5095972"/>
                <a:gd name="connsiteY7" fmla="*/ 1278714 h 4841960"/>
                <a:gd name="connsiteX8" fmla="*/ 4680372 w 5095972"/>
                <a:gd name="connsiteY8" fmla="*/ 711224 h 4841960"/>
                <a:gd name="connsiteX9" fmla="*/ 4255280 w 5095972"/>
                <a:gd name="connsiteY9" fmla="*/ 1480991 h 4841960"/>
                <a:gd name="connsiteX10" fmla="*/ 3905187 w 5095972"/>
                <a:gd name="connsiteY10" fmla="*/ 2012985 h 4841960"/>
                <a:gd name="connsiteX11" fmla="*/ 5084889 w 5095972"/>
                <a:gd name="connsiteY11" fmla="*/ 2339389 h 4841960"/>
                <a:gd name="connsiteX12" fmla="*/ 4694264 w 5095972"/>
                <a:gd name="connsiteY12" fmla="*/ 2632297 h 4841960"/>
                <a:gd name="connsiteX13" fmla="*/ 3961178 w 5095972"/>
                <a:gd name="connsiteY13" fmla="*/ 2866407 h 4841960"/>
                <a:gd name="connsiteX14" fmla="*/ 4479678 w 5095972"/>
                <a:gd name="connsiteY14" fmla="*/ 3770174 h 4841960"/>
                <a:gd name="connsiteX15" fmla="*/ 3249533 w 5095972"/>
                <a:gd name="connsiteY15" fmla="*/ 3507473 h 4841960"/>
                <a:gd name="connsiteX16" fmla="*/ 3166568 w 5095972"/>
                <a:gd name="connsiteY16" fmla="*/ 4840512 h 4841960"/>
                <a:gd name="connsiteX17" fmla="*/ 2404406 w 5095972"/>
                <a:gd name="connsiteY17" fmla="*/ 3718173 h 4841960"/>
                <a:gd name="connsiteX18" fmla="*/ 1176032 w 5095972"/>
                <a:gd name="connsiteY18" fmla="*/ 4301775 h 4841960"/>
                <a:gd name="connsiteX19" fmla="*/ 1559781 w 5095972"/>
                <a:gd name="connsiteY19" fmla="*/ 2981795 h 4841960"/>
                <a:gd name="connsiteX20" fmla="*/ 388250 w 5095972"/>
                <a:gd name="connsiteY20" fmla="*/ 3077685 h 4841960"/>
                <a:gd name="connsiteX21" fmla="*/ 40328 w 5095972"/>
                <a:gd name="connsiteY21" fmla="*/ 2805931 h 4841960"/>
                <a:gd name="connsiteX0" fmla="*/ 40328 w 5095972"/>
                <a:gd name="connsiteY0" fmla="*/ 2805931 h 4841960"/>
                <a:gd name="connsiteX1" fmla="*/ 1247571 w 5095972"/>
                <a:gd name="connsiteY1" fmla="*/ 2160898 h 4841960"/>
                <a:gd name="connsiteX2" fmla="*/ 582112 w 5095972"/>
                <a:gd name="connsiteY2" fmla="*/ 1385661 h 4841960"/>
                <a:gd name="connsiteX3" fmla="*/ 457035 w 5095972"/>
                <a:gd name="connsiteY3" fmla="*/ 1036086 h 4841960"/>
                <a:gd name="connsiteX4" fmla="*/ 867546 w 5095972"/>
                <a:gd name="connsiteY4" fmla="*/ 1014344 h 4841960"/>
                <a:gd name="connsiteX5" fmla="*/ 1966018 w 5095972"/>
                <a:gd name="connsiteY5" fmla="*/ 1279850 h 4841960"/>
                <a:gd name="connsiteX6" fmla="*/ 2749948 w 5095972"/>
                <a:gd name="connsiteY6" fmla="*/ 0 h 4841960"/>
                <a:gd name="connsiteX7" fmla="*/ 3146302 w 5095972"/>
                <a:gd name="connsiteY7" fmla="*/ 1278714 h 4841960"/>
                <a:gd name="connsiteX8" fmla="*/ 4680372 w 5095972"/>
                <a:gd name="connsiteY8" fmla="*/ 711224 h 4841960"/>
                <a:gd name="connsiteX9" fmla="*/ 4255280 w 5095972"/>
                <a:gd name="connsiteY9" fmla="*/ 1480991 h 4841960"/>
                <a:gd name="connsiteX10" fmla="*/ 3905187 w 5095972"/>
                <a:gd name="connsiteY10" fmla="*/ 2012985 h 4841960"/>
                <a:gd name="connsiteX11" fmla="*/ 5084889 w 5095972"/>
                <a:gd name="connsiteY11" fmla="*/ 2339389 h 4841960"/>
                <a:gd name="connsiteX12" fmla="*/ 4694264 w 5095972"/>
                <a:gd name="connsiteY12" fmla="*/ 2632297 h 4841960"/>
                <a:gd name="connsiteX13" fmla="*/ 3961178 w 5095972"/>
                <a:gd name="connsiteY13" fmla="*/ 2866407 h 4841960"/>
                <a:gd name="connsiteX14" fmla="*/ 4479678 w 5095972"/>
                <a:gd name="connsiteY14" fmla="*/ 3770174 h 4841960"/>
                <a:gd name="connsiteX15" fmla="*/ 3249533 w 5095972"/>
                <a:gd name="connsiteY15" fmla="*/ 3507473 h 4841960"/>
                <a:gd name="connsiteX16" fmla="*/ 3166568 w 5095972"/>
                <a:gd name="connsiteY16" fmla="*/ 4840512 h 4841960"/>
                <a:gd name="connsiteX17" fmla="*/ 2404406 w 5095972"/>
                <a:gd name="connsiteY17" fmla="*/ 3718173 h 4841960"/>
                <a:gd name="connsiteX18" fmla="*/ 1075419 w 5095972"/>
                <a:gd name="connsiteY18" fmla="*/ 4437056 h 4841960"/>
                <a:gd name="connsiteX19" fmla="*/ 1559781 w 5095972"/>
                <a:gd name="connsiteY19" fmla="*/ 2981795 h 4841960"/>
                <a:gd name="connsiteX20" fmla="*/ 388250 w 5095972"/>
                <a:gd name="connsiteY20" fmla="*/ 3077685 h 4841960"/>
                <a:gd name="connsiteX21" fmla="*/ 40328 w 5095972"/>
                <a:gd name="connsiteY21" fmla="*/ 2805931 h 4841960"/>
                <a:gd name="connsiteX0" fmla="*/ 0 w 5055644"/>
                <a:gd name="connsiteY0" fmla="*/ 2805931 h 4841960"/>
                <a:gd name="connsiteX1" fmla="*/ 1207243 w 5055644"/>
                <a:gd name="connsiteY1" fmla="*/ 2160898 h 4841960"/>
                <a:gd name="connsiteX2" fmla="*/ 541784 w 5055644"/>
                <a:gd name="connsiteY2" fmla="*/ 1385661 h 4841960"/>
                <a:gd name="connsiteX3" fmla="*/ 416707 w 5055644"/>
                <a:gd name="connsiteY3" fmla="*/ 1036086 h 4841960"/>
                <a:gd name="connsiteX4" fmla="*/ 827218 w 5055644"/>
                <a:gd name="connsiteY4" fmla="*/ 1014344 h 4841960"/>
                <a:gd name="connsiteX5" fmla="*/ 1925690 w 5055644"/>
                <a:gd name="connsiteY5" fmla="*/ 1279850 h 4841960"/>
                <a:gd name="connsiteX6" fmla="*/ 2709620 w 5055644"/>
                <a:gd name="connsiteY6" fmla="*/ 0 h 4841960"/>
                <a:gd name="connsiteX7" fmla="*/ 3105974 w 5055644"/>
                <a:gd name="connsiteY7" fmla="*/ 1278714 h 4841960"/>
                <a:gd name="connsiteX8" fmla="*/ 4640044 w 5055644"/>
                <a:gd name="connsiteY8" fmla="*/ 711224 h 4841960"/>
                <a:gd name="connsiteX9" fmla="*/ 4214952 w 5055644"/>
                <a:gd name="connsiteY9" fmla="*/ 1480991 h 4841960"/>
                <a:gd name="connsiteX10" fmla="*/ 3864859 w 5055644"/>
                <a:gd name="connsiteY10" fmla="*/ 2012985 h 4841960"/>
                <a:gd name="connsiteX11" fmla="*/ 5044561 w 5055644"/>
                <a:gd name="connsiteY11" fmla="*/ 2339389 h 4841960"/>
                <a:gd name="connsiteX12" fmla="*/ 4653936 w 5055644"/>
                <a:gd name="connsiteY12" fmla="*/ 2632297 h 4841960"/>
                <a:gd name="connsiteX13" fmla="*/ 3920850 w 5055644"/>
                <a:gd name="connsiteY13" fmla="*/ 2866407 h 4841960"/>
                <a:gd name="connsiteX14" fmla="*/ 4439350 w 5055644"/>
                <a:gd name="connsiteY14" fmla="*/ 3770174 h 4841960"/>
                <a:gd name="connsiteX15" fmla="*/ 3209205 w 5055644"/>
                <a:gd name="connsiteY15" fmla="*/ 3507473 h 4841960"/>
                <a:gd name="connsiteX16" fmla="*/ 3126240 w 5055644"/>
                <a:gd name="connsiteY16" fmla="*/ 4840512 h 4841960"/>
                <a:gd name="connsiteX17" fmla="*/ 2364078 w 5055644"/>
                <a:gd name="connsiteY17" fmla="*/ 3718173 h 4841960"/>
                <a:gd name="connsiteX18" fmla="*/ 1035091 w 5055644"/>
                <a:gd name="connsiteY18" fmla="*/ 4437056 h 4841960"/>
                <a:gd name="connsiteX19" fmla="*/ 1519453 w 5055644"/>
                <a:gd name="connsiteY19" fmla="*/ 2981795 h 4841960"/>
                <a:gd name="connsiteX20" fmla="*/ 0 w 5055644"/>
                <a:gd name="connsiteY20" fmla="*/ 2805931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599657 w 5113517"/>
                <a:gd name="connsiteY2" fmla="*/ 1385661 h 4841960"/>
                <a:gd name="connsiteX3" fmla="*/ 474580 w 5113517"/>
                <a:gd name="connsiteY3" fmla="*/ 1036086 h 4841960"/>
                <a:gd name="connsiteX4" fmla="*/ 885091 w 5113517"/>
                <a:gd name="connsiteY4" fmla="*/ 1014344 h 4841960"/>
                <a:gd name="connsiteX5" fmla="*/ 1983563 w 5113517"/>
                <a:gd name="connsiteY5" fmla="*/ 1279850 h 4841960"/>
                <a:gd name="connsiteX6" fmla="*/ 2767493 w 5113517"/>
                <a:gd name="connsiteY6" fmla="*/ 0 h 4841960"/>
                <a:gd name="connsiteX7" fmla="*/ 3163847 w 5113517"/>
                <a:gd name="connsiteY7" fmla="*/ 1278714 h 4841960"/>
                <a:gd name="connsiteX8" fmla="*/ 4697917 w 5113517"/>
                <a:gd name="connsiteY8" fmla="*/ 711224 h 4841960"/>
                <a:gd name="connsiteX9" fmla="*/ 4272825 w 5113517"/>
                <a:gd name="connsiteY9" fmla="*/ 1480991 h 4841960"/>
                <a:gd name="connsiteX10" fmla="*/ 3922732 w 5113517"/>
                <a:gd name="connsiteY10" fmla="*/ 2012985 h 4841960"/>
                <a:gd name="connsiteX11" fmla="*/ 5102434 w 5113517"/>
                <a:gd name="connsiteY11" fmla="*/ 2339389 h 4841960"/>
                <a:gd name="connsiteX12" fmla="*/ 4711809 w 5113517"/>
                <a:gd name="connsiteY12" fmla="*/ 2632297 h 4841960"/>
                <a:gd name="connsiteX13" fmla="*/ 3978723 w 5113517"/>
                <a:gd name="connsiteY13" fmla="*/ 2866407 h 4841960"/>
                <a:gd name="connsiteX14" fmla="*/ 4497223 w 5113517"/>
                <a:gd name="connsiteY14" fmla="*/ 3770174 h 4841960"/>
                <a:gd name="connsiteX15" fmla="*/ 3267078 w 5113517"/>
                <a:gd name="connsiteY15" fmla="*/ 3507473 h 4841960"/>
                <a:gd name="connsiteX16" fmla="*/ 3184113 w 5113517"/>
                <a:gd name="connsiteY16" fmla="*/ 4840512 h 4841960"/>
                <a:gd name="connsiteX17" fmla="*/ 2421951 w 5113517"/>
                <a:gd name="connsiteY17" fmla="*/ 3718173 h 4841960"/>
                <a:gd name="connsiteX18" fmla="*/ 1092964 w 5113517"/>
                <a:gd name="connsiteY18" fmla="*/ 4437056 h 4841960"/>
                <a:gd name="connsiteX19" fmla="*/ 1577326 w 5113517"/>
                <a:gd name="connsiteY19" fmla="*/ 2981795 h 4841960"/>
                <a:gd name="connsiteX20" fmla="*/ -1 w 5113517"/>
                <a:gd name="connsiteY20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599659 w 5113519"/>
                <a:gd name="connsiteY2" fmla="*/ 1385661 h 4841960"/>
                <a:gd name="connsiteX3" fmla="*/ 474582 w 5113519"/>
                <a:gd name="connsiteY3" fmla="*/ 1036086 h 4841960"/>
                <a:gd name="connsiteX4" fmla="*/ 885093 w 5113519"/>
                <a:gd name="connsiteY4" fmla="*/ 1014344 h 4841960"/>
                <a:gd name="connsiteX5" fmla="*/ 1983565 w 5113519"/>
                <a:gd name="connsiteY5" fmla="*/ 1279850 h 4841960"/>
                <a:gd name="connsiteX6" fmla="*/ 2767495 w 5113519"/>
                <a:gd name="connsiteY6" fmla="*/ 0 h 4841960"/>
                <a:gd name="connsiteX7" fmla="*/ 3163849 w 5113519"/>
                <a:gd name="connsiteY7" fmla="*/ 1278714 h 4841960"/>
                <a:gd name="connsiteX8" fmla="*/ 4697919 w 5113519"/>
                <a:gd name="connsiteY8" fmla="*/ 711224 h 4841960"/>
                <a:gd name="connsiteX9" fmla="*/ 4272827 w 5113519"/>
                <a:gd name="connsiteY9" fmla="*/ 1480991 h 4841960"/>
                <a:gd name="connsiteX10" fmla="*/ 3922734 w 5113519"/>
                <a:gd name="connsiteY10" fmla="*/ 2012985 h 4841960"/>
                <a:gd name="connsiteX11" fmla="*/ 5102436 w 5113519"/>
                <a:gd name="connsiteY11" fmla="*/ 2339389 h 4841960"/>
                <a:gd name="connsiteX12" fmla="*/ 4711811 w 5113519"/>
                <a:gd name="connsiteY12" fmla="*/ 2632297 h 4841960"/>
                <a:gd name="connsiteX13" fmla="*/ 3978725 w 5113519"/>
                <a:gd name="connsiteY13" fmla="*/ 2866407 h 4841960"/>
                <a:gd name="connsiteX14" fmla="*/ 4497225 w 5113519"/>
                <a:gd name="connsiteY14" fmla="*/ 3770174 h 4841960"/>
                <a:gd name="connsiteX15" fmla="*/ 3267080 w 5113519"/>
                <a:gd name="connsiteY15" fmla="*/ 3507473 h 4841960"/>
                <a:gd name="connsiteX16" fmla="*/ 3184115 w 5113519"/>
                <a:gd name="connsiteY16" fmla="*/ 4840512 h 4841960"/>
                <a:gd name="connsiteX17" fmla="*/ 2421953 w 5113519"/>
                <a:gd name="connsiteY17" fmla="*/ 3718173 h 4841960"/>
                <a:gd name="connsiteX18" fmla="*/ 1092966 w 5113519"/>
                <a:gd name="connsiteY18" fmla="*/ 4437056 h 4841960"/>
                <a:gd name="connsiteX19" fmla="*/ 1577328 w 5113519"/>
                <a:gd name="connsiteY19" fmla="*/ 2981795 h 4841960"/>
                <a:gd name="connsiteX20" fmla="*/ 1 w 5113519"/>
                <a:gd name="connsiteY20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74580 w 5113517"/>
                <a:gd name="connsiteY2" fmla="*/ 1036086 h 4841960"/>
                <a:gd name="connsiteX3" fmla="*/ 885091 w 5113517"/>
                <a:gd name="connsiteY3" fmla="*/ 1014344 h 4841960"/>
                <a:gd name="connsiteX4" fmla="*/ 1983563 w 5113517"/>
                <a:gd name="connsiteY4" fmla="*/ 1279850 h 4841960"/>
                <a:gd name="connsiteX5" fmla="*/ 2767493 w 5113517"/>
                <a:gd name="connsiteY5" fmla="*/ 0 h 4841960"/>
                <a:gd name="connsiteX6" fmla="*/ 3163847 w 5113517"/>
                <a:gd name="connsiteY6" fmla="*/ 1278714 h 4841960"/>
                <a:gd name="connsiteX7" fmla="*/ 4697917 w 5113517"/>
                <a:gd name="connsiteY7" fmla="*/ 711224 h 4841960"/>
                <a:gd name="connsiteX8" fmla="*/ 4272825 w 5113517"/>
                <a:gd name="connsiteY8" fmla="*/ 1480991 h 4841960"/>
                <a:gd name="connsiteX9" fmla="*/ 3922732 w 5113517"/>
                <a:gd name="connsiteY9" fmla="*/ 2012985 h 4841960"/>
                <a:gd name="connsiteX10" fmla="*/ 5102434 w 5113517"/>
                <a:gd name="connsiteY10" fmla="*/ 2339389 h 4841960"/>
                <a:gd name="connsiteX11" fmla="*/ 4711809 w 5113517"/>
                <a:gd name="connsiteY11" fmla="*/ 2632297 h 4841960"/>
                <a:gd name="connsiteX12" fmla="*/ 3978723 w 5113517"/>
                <a:gd name="connsiteY12" fmla="*/ 2866407 h 4841960"/>
                <a:gd name="connsiteX13" fmla="*/ 4497223 w 5113517"/>
                <a:gd name="connsiteY13" fmla="*/ 3770174 h 4841960"/>
                <a:gd name="connsiteX14" fmla="*/ 3267078 w 5113517"/>
                <a:gd name="connsiteY14" fmla="*/ 3507473 h 4841960"/>
                <a:gd name="connsiteX15" fmla="*/ 3184113 w 5113517"/>
                <a:gd name="connsiteY15" fmla="*/ 4840512 h 4841960"/>
                <a:gd name="connsiteX16" fmla="*/ 2421951 w 5113517"/>
                <a:gd name="connsiteY16" fmla="*/ 3718173 h 4841960"/>
                <a:gd name="connsiteX17" fmla="*/ 1092964 w 5113517"/>
                <a:gd name="connsiteY17" fmla="*/ 4437056 h 4841960"/>
                <a:gd name="connsiteX18" fmla="*/ 1577326 w 5113517"/>
                <a:gd name="connsiteY18" fmla="*/ 2981795 h 4841960"/>
                <a:gd name="connsiteX19" fmla="*/ -1 w 5113517"/>
                <a:gd name="connsiteY19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74582 w 5113519"/>
                <a:gd name="connsiteY2" fmla="*/ 103608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85508 w 5113519"/>
                <a:gd name="connsiteY2" fmla="*/ 93372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85508 w 5113519"/>
                <a:gd name="connsiteY2" fmla="*/ 93372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13519"/>
                <a:gd name="connsiteY0" fmla="*/ 2871567 h 4841960"/>
                <a:gd name="connsiteX1" fmla="*/ 1265118 w 5113519"/>
                <a:gd name="connsiteY1" fmla="*/ 2160898 h 4841960"/>
                <a:gd name="connsiteX2" fmla="*/ 485508 w 5113519"/>
                <a:gd name="connsiteY2" fmla="*/ 933726 h 4841960"/>
                <a:gd name="connsiteX3" fmla="*/ 1983565 w 5113519"/>
                <a:gd name="connsiteY3" fmla="*/ 1279850 h 4841960"/>
                <a:gd name="connsiteX4" fmla="*/ 2767495 w 5113519"/>
                <a:gd name="connsiteY4" fmla="*/ 0 h 4841960"/>
                <a:gd name="connsiteX5" fmla="*/ 3163849 w 5113519"/>
                <a:gd name="connsiteY5" fmla="*/ 1278714 h 4841960"/>
                <a:gd name="connsiteX6" fmla="*/ 4697919 w 5113519"/>
                <a:gd name="connsiteY6" fmla="*/ 711224 h 4841960"/>
                <a:gd name="connsiteX7" fmla="*/ 4272827 w 5113519"/>
                <a:gd name="connsiteY7" fmla="*/ 1480991 h 4841960"/>
                <a:gd name="connsiteX8" fmla="*/ 3922734 w 5113519"/>
                <a:gd name="connsiteY8" fmla="*/ 2012985 h 4841960"/>
                <a:gd name="connsiteX9" fmla="*/ 5102436 w 5113519"/>
                <a:gd name="connsiteY9" fmla="*/ 2339389 h 4841960"/>
                <a:gd name="connsiteX10" fmla="*/ 4711811 w 5113519"/>
                <a:gd name="connsiteY10" fmla="*/ 2632297 h 4841960"/>
                <a:gd name="connsiteX11" fmla="*/ 3978725 w 5113519"/>
                <a:gd name="connsiteY11" fmla="*/ 2866407 h 4841960"/>
                <a:gd name="connsiteX12" fmla="*/ 4497225 w 5113519"/>
                <a:gd name="connsiteY12" fmla="*/ 3770174 h 4841960"/>
                <a:gd name="connsiteX13" fmla="*/ 3267080 w 5113519"/>
                <a:gd name="connsiteY13" fmla="*/ 3507473 h 4841960"/>
                <a:gd name="connsiteX14" fmla="*/ 3184115 w 5113519"/>
                <a:gd name="connsiteY14" fmla="*/ 4840512 h 4841960"/>
                <a:gd name="connsiteX15" fmla="*/ 2421953 w 5113519"/>
                <a:gd name="connsiteY15" fmla="*/ 3718173 h 4841960"/>
                <a:gd name="connsiteX16" fmla="*/ 1092966 w 5113519"/>
                <a:gd name="connsiteY16" fmla="*/ 4437056 h 4841960"/>
                <a:gd name="connsiteX17" fmla="*/ 1577328 w 5113519"/>
                <a:gd name="connsiteY17" fmla="*/ 2981795 h 4841960"/>
                <a:gd name="connsiteX18" fmla="*/ 1 w 5113519"/>
                <a:gd name="connsiteY18" fmla="*/ 2871567 h 4841960"/>
                <a:gd name="connsiteX0" fmla="*/ -1 w 5113517"/>
                <a:gd name="connsiteY0" fmla="*/ 2871567 h 4841960"/>
                <a:gd name="connsiteX1" fmla="*/ 1265116 w 5113517"/>
                <a:gd name="connsiteY1" fmla="*/ 2160898 h 4841960"/>
                <a:gd name="connsiteX2" fmla="*/ 485506 w 5113517"/>
                <a:gd name="connsiteY2" fmla="*/ 933726 h 4841960"/>
                <a:gd name="connsiteX3" fmla="*/ 1983563 w 5113517"/>
                <a:gd name="connsiteY3" fmla="*/ 1279850 h 4841960"/>
                <a:gd name="connsiteX4" fmla="*/ 2767493 w 5113517"/>
                <a:gd name="connsiteY4" fmla="*/ 0 h 4841960"/>
                <a:gd name="connsiteX5" fmla="*/ 3163847 w 5113517"/>
                <a:gd name="connsiteY5" fmla="*/ 1278714 h 4841960"/>
                <a:gd name="connsiteX6" fmla="*/ 4697917 w 5113517"/>
                <a:gd name="connsiteY6" fmla="*/ 711224 h 4841960"/>
                <a:gd name="connsiteX7" fmla="*/ 4272825 w 5113517"/>
                <a:gd name="connsiteY7" fmla="*/ 1480991 h 4841960"/>
                <a:gd name="connsiteX8" fmla="*/ 3922732 w 5113517"/>
                <a:gd name="connsiteY8" fmla="*/ 2012985 h 4841960"/>
                <a:gd name="connsiteX9" fmla="*/ 5102434 w 5113517"/>
                <a:gd name="connsiteY9" fmla="*/ 2339389 h 4841960"/>
                <a:gd name="connsiteX10" fmla="*/ 4711809 w 5113517"/>
                <a:gd name="connsiteY10" fmla="*/ 2632297 h 4841960"/>
                <a:gd name="connsiteX11" fmla="*/ 3978723 w 5113517"/>
                <a:gd name="connsiteY11" fmla="*/ 2866407 h 4841960"/>
                <a:gd name="connsiteX12" fmla="*/ 4497223 w 5113517"/>
                <a:gd name="connsiteY12" fmla="*/ 3770174 h 4841960"/>
                <a:gd name="connsiteX13" fmla="*/ 3267078 w 5113517"/>
                <a:gd name="connsiteY13" fmla="*/ 3507473 h 4841960"/>
                <a:gd name="connsiteX14" fmla="*/ 3184113 w 5113517"/>
                <a:gd name="connsiteY14" fmla="*/ 4840512 h 4841960"/>
                <a:gd name="connsiteX15" fmla="*/ 2421951 w 5113517"/>
                <a:gd name="connsiteY15" fmla="*/ 3718173 h 4841960"/>
                <a:gd name="connsiteX16" fmla="*/ 1092964 w 5113517"/>
                <a:gd name="connsiteY16" fmla="*/ 4437056 h 4841960"/>
                <a:gd name="connsiteX17" fmla="*/ 1577326 w 5113517"/>
                <a:gd name="connsiteY17" fmla="*/ 2981795 h 4841960"/>
                <a:gd name="connsiteX18" fmla="*/ -1 w 5113517"/>
                <a:gd name="connsiteY18" fmla="*/ 2871567 h 4841960"/>
                <a:gd name="connsiteX0" fmla="*/ 1 w 5102498"/>
                <a:gd name="connsiteY0" fmla="*/ 2871567 h 4841960"/>
                <a:gd name="connsiteX1" fmla="*/ 1265118 w 5102498"/>
                <a:gd name="connsiteY1" fmla="*/ 2160898 h 4841960"/>
                <a:gd name="connsiteX2" fmla="*/ 485508 w 5102498"/>
                <a:gd name="connsiteY2" fmla="*/ 933726 h 4841960"/>
                <a:gd name="connsiteX3" fmla="*/ 1983565 w 5102498"/>
                <a:gd name="connsiteY3" fmla="*/ 1279850 h 4841960"/>
                <a:gd name="connsiteX4" fmla="*/ 2767495 w 5102498"/>
                <a:gd name="connsiteY4" fmla="*/ 0 h 4841960"/>
                <a:gd name="connsiteX5" fmla="*/ 3163849 w 5102498"/>
                <a:gd name="connsiteY5" fmla="*/ 1278714 h 4841960"/>
                <a:gd name="connsiteX6" fmla="*/ 4697919 w 5102498"/>
                <a:gd name="connsiteY6" fmla="*/ 711224 h 4841960"/>
                <a:gd name="connsiteX7" fmla="*/ 4272827 w 5102498"/>
                <a:gd name="connsiteY7" fmla="*/ 1480991 h 4841960"/>
                <a:gd name="connsiteX8" fmla="*/ 3922734 w 5102498"/>
                <a:gd name="connsiteY8" fmla="*/ 2012985 h 4841960"/>
                <a:gd name="connsiteX9" fmla="*/ 5102436 w 5102498"/>
                <a:gd name="connsiteY9" fmla="*/ 2339389 h 4841960"/>
                <a:gd name="connsiteX10" fmla="*/ 3978725 w 5102498"/>
                <a:gd name="connsiteY10" fmla="*/ 2866407 h 4841960"/>
                <a:gd name="connsiteX11" fmla="*/ 4497225 w 5102498"/>
                <a:gd name="connsiteY11" fmla="*/ 3770174 h 4841960"/>
                <a:gd name="connsiteX12" fmla="*/ 3267080 w 5102498"/>
                <a:gd name="connsiteY12" fmla="*/ 3507473 h 4841960"/>
                <a:gd name="connsiteX13" fmla="*/ 3184115 w 5102498"/>
                <a:gd name="connsiteY13" fmla="*/ 4840512 h 4841960"/>
                <a:gd name="connsiteX14" fmla="*/ 2421953 w 5102498"/>
                <a:gd name="connsiteY14" fmla="*/ 3718173 h 4841960"/>
                <a:gd name="connsiteX15" fmla="*/ 1092966 w 5102498"/>
                <a:gd name="connsiteY15" fmla="*/ 4437056 h 4841960"/>
                <a:gd name="connsiteX16" fmla="*/ 1577328 w 5102498"/>
                <a:gd name="connsiteY16" fmla="*/ 2981795 h 4841960"/>
                <a:gd name="connsiteX17" fmla="*/ 1 w 5102498"/>
                <a:gd name="connsiteY17" fmla="*/ 2871567 h 4841960"/>
                <a:gd name="connsiteX0" fmla="*/ -1 w 5102490"/>
                <a:gd name="connsiteY0" fmla="*/ 2871567 h 4841960"/>
                <a:gd name="connsiteX1" fmla="*/ 1265116 w 5102490"/>
                <a:gd name="connsiteY1" fmla="*/ 2160898 h 4841960"/>
                <a:gd name="connsiteX2" fmla="*/ 485506 w 5102490"/>
                <a:gd name="connsiteY2" fmla="*/ 933726 h 4841960"/>
                <a:gd name="connsiteX3" fmla="*/ 1983563 w 5102490"/>
                <a:gd name="connsiteY3" fmla="*/ 1279850 h 4841960"/>
                <a:gd name="connsiteX4" fmla="*/ 2767493 w 5102490"/>
                <a:gd name="connsiteY4" fmla="*/ 0 h 4841960"/>
                <a:gd name="connsiteX5" fmla="*/ 3163847 w 5102490"/>
                <a:gd name="connsiteY5" fmla="*/ 1278714 h 4841960"/>
                <a:gd name="connsiteX6" fmla="*/ 4697917 w 5102490"/>
                <a:gd name="connsiteY6" fmla="*/ 711224 h 4841960"/>
                <a:gd name="connsiteX7" fmla="*/ 4272825 w 5102490"/>
                <a:gd name="connsiteY7" fmla="*/ 1480991 h 4841960"/>
                <a:gd name="connsiteX8" fmla="*/ 3922732 w 5102490"/>
                <a:gd name="connsiteY8" fmla="*/ 2012985 h 4841960"/>
                <a:gd name="connsiteX9" fmla="*/ 5102434 w 5102490"/>
                <a:gd name="connsiteY9" fmla="*/ 2339389 h 4841960"/>
                <a:gd name="connsiteX10" fmla="*/ 3863684 w 5102490"/>
                <a:gd name="connsiteY10" fmla="*/ 2811641 h 4841960"/>
                <a:gd name="connsiteX11" fmla="*/ 4497223 w 5102490"/>
                <a:gd name="connsiteY11" fmla="*/ 3770174 h 4841960"/>
                <a:gd name="connsiteX12" fmla="*/ 3267078 w 5102490"/>
                <a:gd name="connsiteY12" fmla="*/ 3507473 h 4841960"/>
                <a:gd name="connsiteX13" fmla="*/ 3184113 w 5102490"/>
                <a:gd name="connsiteY13" fmla="*/ 4840512 h 4841960"/>
                <a:gd name="connsiteX14" fmla="*/ 2421951 w 5102490"/>
                <a:gd name="connsiteY14" fmla="*/ 3718173 h 4841960"/>
                <a:gd name="connsiteX15" fmla="*/ 1092964 w 5102490"/>
                <a:gd name="connsiteY15" fmla="*/ 4437056 h 4841960"/>
                <a:gd name="connsiteX16" fmla="*/ 1577326 w 5102490"/>
                <a:gd name="connsiteY16" fmla="*/ 2981795 h 4841960"/>
                <a:gd name="connsiteX17" fmla="*/ -1 w 5102490"/>
                <a:gd name="connsiteY17" fmla="*/ 2871567 h 4841960"/>
                <a:gd name="connsiteX0" fmla="*/ 1 w 5102527"/>
                <a:gd name="connsiteY0" fmla="*/ 2871567 h 4841960"/>
                <a:gd name="connsiteX1" fmla="*/ 1265118 w 5102527"/>
                <a:gd name="connsiteY1" fmla="*/ 2160898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67080 w 5102527"/>
                <a:gd name="connsiteY12" fmla="*/ 3507473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265116 w 5102525"/>
                <a:gd name="connsiteY1" fmla="*/ 2160898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497223 w 5102525"/>
                <a:gd name="connsiteY11" fmla="*/ 3770174 h 4841960"/>
                <a:gd name="connsiteX12" fmla="*/ 3267078 w 5102525"/>
                <a:gd name="connsiteY12" fmla="*/ 3507473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265118 w 5102527"/>
                <a:gd name="connsiteY1" fmla="*/ 2160898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67080 w 5102527"/>
                <a:gd name="connsiteY12" fmla="*/ 3507473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332556 w 5102525"/>
                <a:gd name="connsiteY1" fmla="*/ 2089701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497223 w 5102525"/>
                <a:gd name="connsiteY11" fmla="*/ 3770174 h 4841960"/>
                <a:gd name="connsiteX12" fmla="*/ 3267078 w 5102525"/>
                <a:gd name="connsiteY12" fmla="*/ 3507473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67080 w 5102527"/>
                <a:gd name="connsiteY12" fmla="*/ 3507473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612941 w 5102525"/>
                <a:gd name="connsiteY1" fmla="*/ 2131595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497223 w 5102525"/>
                <a:gd name="connsiteY11" fmla="*/ 3770174 h 4841960"/>
                <a:gd name="connsiteX12" fmla="*/ 3217928 w 5102525"/>
                <a:gd name="connsiteY12" fmla="*/ 3356807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497225 w 5102527"/>
                <a:gd name="connsiteY11" fmla="*/ 3770174 h 4841960"/>
                <a:gd name="connsiteX12" fmla="*/ 3217930 w 5102527"/>
                <a:gd name="connsiteY12" fmla="*/ 3356807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1567 h 4841960"/>
                <a:gd name="connsiteX1" fmla="*/ 1612941 w 5102525"/>
                <a:gd name="connsiteY1" fmla="*/ 2131595 h 4841960"/>
                <a:gd name="connsiteX2" fmla="*/ 485506 w 5102525"/>
                <a:gd name="connsiteY2" fmla="*/ 933726 h 4841960"/>
                <a:gd name="connsiteX3" fmla="*/ 1983563 w 5102525"/>
                <a:gd name="connsiteY3" fmla="*/ 1279850 h 4841960"/>
                <a:gd name="connsiteX4" fmla="*/ 2767493 w 5102525"/>
                <a:gd name="connsiteY4" fmla="*/ 0 h 4841960"/>
                <a:gd name="connsiteX5" fmla="*/ 3163847 w 5102525"/>
                <a:gd name="connsiteY5" fmla="*/ 1278714 h 4841960"/>
                <a:gd name="connsiteX6" fmla="*/ 4697917 w 5102525"/>
                <a:gd name="connsiteY6" fmla="*/ 711224 h 4841960"/>
                <a:gd name="connsiteX7" fmla="*/ 4272825 w 5102525"/>
                <a:gd name="connsiteY7" fmla="*/ 1480991 h 4841960"/>
                <a:gd name="connsiteX8" fmla="*/ 3922732 w 5102525"/>
                <a:gd name="connsiteY8" fmla="*/ 2012985 h 4841960"/>
                <a:gd name="connsiteX9" fmla="*/ 5102434 w 5102525"/>
                <a:gd name="connsiteY9" fmla="*/ 2339389 h 4841960"/>
                <a:gd name="connsiteX10" fmla="*/ 3863684 w 5102525"/>
                <a:gd name="connsiteY10" fmla="*/ 2811641 h 4841960"/>
                <a:gd name="connsiteX11" fmla="*/ 4828313 w 5102525"/>
                <a:gd name="connsiteY11" fmla="*/ 3987432 h 4841960"/>
                <a:gd name="connsiteX12" fmla="*/ 3217928 w 5102525"/>
                <a:gd name="connsiteY12" fmla="*/ 3356807 h 4841960"/>
                <a:gd name="connsiteX13" fmla="*/ 3184113 w 5102525"/>
                <a:gd name="connsiteY13" fmla="*/ 4840512 h 4841960"/>
                <a:gd name="connsiteX14" fmla="*/ 2421951 w 5102525"/>
                <a:gd name="connsiteY14" fmla="*/ 3718173 h 4841960"/>
                <a:gd name="connsiteX15" fmla="*/ 1092964 w 5102525"/>
                <a:gd name="connsiteY15" fmla="*/ 4437056 h 4841960"/>
                <a:gd name="connsiteX16" fmla="*/ 1577326 w 5102525"/>
                <a:gd name="connsiteY16" fmla="*/ 2981795 h 4841960"/>
                <a:gd name="connsiteX17" fmla="*/ -1 w 5102525"/>
                <a:gd name="connsiteY17" fmla="*/ 2871567 h 4841960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485508 w 5102527"/>
                <a:gd name="connsiteY2" fmla="*/ 933726 h 4841960"/>
                <a:gd name="connsiteX3" fmla="*/ 1983565 w 5102527"/>
                <a:gd name="connsiteY3" fmla="*/ 1279850 h 4841960"/>
                <a:gd name="connsiteX4" fmla="*/ 2767495 w 5102527"/>
                <a:gd name="connsiteY4" fmla="*/ 0 h 4841960"/>
                <a:gd name="connsiteX5" fmla="*/ 3163849 w 5102527"/>
                <a:gd name="connsiteY5" fmla="*/ 1278714 h 4841960"/>
                <a:gd name="connsiteX6" fmla="*/ 4697919 w 5102527"/>
                <a:gd name="connsiteY6" fmla="*/ 711224 h 4841960"/>
                <a:gd name="connsiteX7" fmla="*/ 4272827 w 5102527"/>
                <a:gd name="connsiteY7" fmla="*/ 1480991 h 4841960"/>
                <a:gd name="connsiteX8" fmla="*/ 3922734 w 5102527"/>
                <a:gd name="connsiteY8" fmla="*/ 2012985 h 4841960"/>
                <a:gd name="connsiteX9" fmla="*/ 5102436 w 5102527"/>
                <a:gd name="connsiteY9" fmla="*/ 2339389 h 4841960"/>
                <a:gd name="connsiteX10" fmla="*/ 3863686 w 5102527"/>
                <a:gd name="connsiteY10" fmla="*/ 2811641 h 4841960"/>
                <a:gd name="connsiteX11" fmla="*/ 4828315 w 5102527"/>
                <a:gd name="connsiteY11" fmla="*/ 3987432 h 4841960"/>
                <a:gd name="connsiteX12" fmla="*/ 3349202 w 5102527"/>
                <a:gd name="connsiteY12" fmla="*/ 3472552 h 4841960"/>
                <a:gd name="connsiteX13" fmla="*/ 3184115 w 5102527"/>
                <a:gd name="connsiteY13" fmla="*/ 4840512 h 4841960"/>
                <a:gd name="connsiteX14" fmla="*/ 2421953 w 5102527"/>
                <a:gd name="connsiteY14" fmla="*/ 3718173 h 4841960"/>
                <a:gd name="connsiteX15" fmla="*/ 1092966 w 5102527"/>
                <a:gd name="connsiteY15" fmla="*/ 4437056 h 4841960"/>
                <a:gd name="connsiteX16" fmla="*/ 1577328 w 5102527"/>
                <a:gd name="connsiteY16" fmla="*/ 2981795 h 4841960"/>
                <a:gd name="connsiteX17" fmla="*/ 1 w 5102527"/>
                <a:gd name="connsiteY17" fmla="*/ 2871567 h 4841960"/>
                <a:gd name="connsiteX0" fmla="*/ -1 w 5102525"/>
                <a:gd name="connsiteY0" fmla="*/ 2875215 h 4845608"/>
                <a:gd name="connsiteX1" fmla="*/ 1612941 w 5102525"/>
                <a:gd name="connsiteY1" fmla="*/ 2135243 h 4845608"/>
                <a:gd name="connsiteX2" fmla="*/ 485506 w 5102525"/>
                <a:gd name="connsiteY2" fmla="*/ 937374 h 4845608"/>
                <a:gd name="connsiteX3" fmla="*/ 2767493 w 5102525"/>
                <a:gd name="connsiteY3" fmla="*/ 3648 h 4845608"/>
                <a:gd name="connsiteX4" fmla="*/ 3163847 w 5102525"/>
                <a:gd name="connsiteY4" fmla="*/ 1282362 h 4845608"/>
                <a:gd name="connsiteX5" fmla="*/ 4697917 w 5102525"/>
                <a:gd name="connsiteY5" fmla="*/ 714872 h 4845608"/>
                <a:gd name="connsiteX6" fmla="*/ 4272825 w 5102525"/>
                <a:gd name="connsiteY6" fmla="*/ 1484639 h 4845608"/>
                <a:gd name="connsiteX7" fmla="*/ 3922732 w 5102525"/>
                <a:gd name="connsiteY7" fmla="*/ 2016633 h 4845608"/>
                <a:gd name="connsiteX8" fmla="*/ 5102434 w 5102525"/>
                <a:gd name="connsiteY8" fmla="*/ 2343037 h 4845608"/>
                <a:gd name="connsiteX9" fmla="*/ 3863684 w 5102525"/>
                <a:gd name="connsiteY9" fmla="*/ 2815289 h 4845608"/>
                <a:gd name="connsiteX10" fmla="*/ 4828313 w 5102525"/>
                <a:gd name="connsiteY10" fmla="*/ 3991080 h 4845608"/>
                <a:gd name="connsiteX11" fmla="*/ 3349200 w 5102525"/>
                <a:gd name="connsiteY11" fmla="*/ 3476200 h 4845608"/>
                <a:gd name="connsiteX12" fmla="*/ 3184113 w 5102525"/>
                <a:gd name="connsiteY12" fmla="*/ 4844160 h 4845608"/>
                <a:gd name="connsiteX13" fmla="*/ 2421951 w 5102525"/>
                <a:gd name="connsiteY13" fmla="*/ 3721821 h 4845608"/>
                <a:gd name="connsiteX14" fmla="*/ 1092964 w 5102525"/>
                <a:gd name="connsiteY14" fmla="*/ 4440704 h 4845608"/>
                <a:gd name="connsiteX15" fmla="*/ 1577326 w 5102525"/>
                <a:gd name="connsiteY15" fmla="*/ 2985443 h 4845608"/>
                <a:gd name="connsiteX16" fmla="*/ -1 w 5102525"/>
                <a:gd name="connsiteY16" fmla="*/ 2875215 h 4845608"/>
                <a:gd name="connsiteX0" fmla="*/ 1 w 5102527"/>
                <a:gd name="connsiteY0" fmla="*/ 2871567 h 4841960"/>
                <a:gd name="connsiteX1" fmla="*/ 1612943 w 5102527"/>
                <a:gd name="connsiteY1" fmla="*/ 2131595 h 4841960"/>
                <a:gd name="connsiteX2" fmla="*/ 2767495 w 5102527"/>
                <a:gd name="connsiteY2" fmla="*/ 0 h 4841960"/>
                <a:gd name="connsiteX3" fmla="*/ 3163849 w 5102527"/>
                <a:gd name="connsiteY3" fmla="*/ 1278714 h 4841960"/>
                <a:gd name="connsiteX4" fmla="*/ 4697919 w 5102527"/>
                <a:gd name="connsiteY4" fmla="*/ 711224 h 4841960"/>
                <a:gd name="connsiteX5" fmla="*/ 4272827 w 5102527"/>
                <a:gd name="connsiteY5" fmla="*/ 1480991 h 4841960"/>
                <a:gd name="connsiteX6" fmla="*/ 3922734 w 5102527"/>
                <a:gd name="connsiteY6" fmla="*/ 2012985 h 4841960"/>
                <a:gd name="connsiteX7" fmla="*/ 5102436 w 5102527"/>
                <a:gd name="connsiteY7" fmla="*/ 2339389 h 4841960"/>
                <a:gd name="connsiteX8" fmla="*/ 3863686 w 5102527"/>
                <a:gd name="connsiteY8" fmla="*/ 2811641 h 4841960"/>
                <a:gd name="connsiteX9" fmla="*/ 4828315 w 5102527"/>
                <a:gd name="connsiteY9" fmla="*/ 3987432 h 4841960"/>
                <a:gd name="connsiteX10" fmla="*/ 3349202 w 5102527"/>
                <a:gd name="connsiteY10" fmla="*/ 3472552 h 4841960"/>
                <a:gd name="connsiteX11" fmla="*/ 3184115 w 5102527"/>
                <a:gd name="connsiteY11" fmla="*/ 4840512 h 4841960"/>
                <a:gd name="connsiteX12" fmla="*/ 2421953 w 5102527"/>
                <a:gd name="connsiteY12" fmla="*/ 3718173 h 4841960"/>
                <a:gd name="connsiteX13" fmla="*/ 1092966 w 5102527"/>
                <a:gd name="connsiteY13" fmla="*/ 4437056 h 4841960"/>
                <a:gd name="connsiteX14" fmla="*/ 1577328 w 5102527"/>
                <a:gd name="connsiteY14" fmla="*/ 2981795 h 4841960"/>
                <a:gd name="connsiteX15" fmla="*/ 1 w 5102527"/>
                <a:gd name="connsiteY15" fmla="*/ 2871567 h 4841960"/>
                <a:gd name="connsiteX0" fmla="*/ -1 w 5102525"/>
                <a:gd name="connsiteY0" fmla="*/ 2815753 h 4786146"/>
                <a:gd name="connsiteX1" fmla="*/ 1612941 w 5102525"/>
                <a:gd name="connsiteY1" fmla="*/ 2075781 h 4786146"/>
                <a:gd name="connsiteX2" fmla="*/ 2330067 w 5102525"/>
                <a:gd name="connsiteY2" fmla="*/ -1 h 4786146"/>
                <a:gd name="connsiteX3" fmla="*/ 3163847 w 5102525"/>
                <a:gd name="connsiteY3" fmla="*/ 1222900 h 4786146"/>
                <a:gd name="connsiteX4" fmla="*/ 4697917 w 5102525"/>
                <a:gd name="connsiteY4" fmla="*/ 655410 h 4786146"/>
                <a:gd name="connsiteX5" fmla="*/ 4272825 w 5102525"/>
                <a:gd name="connsiteY5" fmla="*/ 1425177 h 4786146"/>
                <a:gd name="connsiteX6" fmla="*/ 3922732 w 5102525"/>
                <a:gd name="connsiteY6" fmla="*/ 1957171 h 4786146"/>
                <a:gd name="connsiteX7" fmla="*/ 5102434 w 5102525"/>
                <a:gd name="connsiteY7" fmla="*/ 2283575 h 4786146"/>
                <a:gd name="connsiteX8" fmla="*/ 3863684 w 5102525"/>
                <a:gd name="connsiteY8" fmla="*/ 2755827 h 4786146"/>
                <a:gd name="connsiteX9" fmla="*/ 4828313 w 5102525"/>
                <a:gd name="connsiteY9" fmla="*/ 3931618 h 4786146"/>
                <a:gd name="connsiteX10" fmla="*/ 3349200 w 5102525"/>
                <a:gd name="connsiteY10" fmla="*/ 3416738 h 4786146"/>
                <a:gd name="connsiteX11" fmla="*/ 3184113 w 5102525"/>
                <a:gd name="connsiteY11" fmla="*/ 4784698 h 4786146"/>
                <a:gd name="connsiteX12" fmla="*/ 2421951 w 5102525"/>
                <a:gd name="connsiteY12" fmla="*/ 3662359 h 4786146"/>
                <a:gd name="connsiteX13" fmla="*/ 1092964 w 5102525"/>
                <a:gd name="connsiteY13" fmla="*/ 4381242 h 4786146"/>
                <a:gd name="connsiteX14" fmla="*/ 1577326 w 5102525"/>
                <a:gd name="connsiteY14" fmla="*/ 2925981 h 4786146"/>
                <a:gd name="connsiteX15" fmla="*/ -1 w 5102525"/>
                <a:gd name="connsiteY15" fmla="*/ 2815753 h 4786146"/>
                <a:gd name="connsiteX0" fmla="*/ 0 w 4853634"/>
                <a:gd name="connsiteY0" fmla="*/ 1626981 h 4786148"/>
                <a:gd name="connsiteX1" fmla="*/ 1364050 w 4853634"/>
                <a:gd name="connsiteY1" fmla="*/ 2075783 h 4786148"/>
                <a:gd name="connsiteX2" fmla="*/ 2081176 w 4853634"/>
                <a:gd name="connsiteY2" fmla="*/ 1 h 4786148"/>
                <a:gd name="connsiteX3" fmla="*/ 2914956 w 4853634"/>
                <a:gd name="connsiteY3" fmla="*/ 1222902 h 4786148"/>
                <a:gd name="connsiteX4" fmla="*/ 4449026 w 4853634"/>
                <a:gd name="connsiteY4" fmla="*/ 655412 h 4786148"/>
                <a:gd name="connsiteX5" fmla="*/ 4023934 w 4853634"/>
                <a:gd name="connsiteY5" fmla="*/ 1425179 h 4786148"/>
                <a:gd name="connsiteX6" fmla="*/ 3673841 w 4853634"/>
                <a:gd name="connsiteY6" fmla="*/ 1957173 h 4786148"/>
                <a:gd name="connsiteX7" fmla="*/ 4853543 w 4853634"/>
                <a:gd name="connsiteY7" fmla="*/ 2283577 h 4786148"/>
                <a:gd name="connsiteX8" fmla="*/ 3614793 w 4853634"/>
                <a:gd name="connsiteY8" fmla="*/ 2755829 h 4786148"/>
                <a:gd name="connsiteX9" fmla="*/ 4579422 w 4853634"/>
                <a:gd name="connsiteY9" fmla="*/ 3931620 h 4786148"/>
                <a:gd name="connsiteX10" fmla="*/ 3100309 w 4853634"/>
                <a:gd name="connsiteY10" fmla="*/ 3416740 h 4786148"/>
                <a:gd name="connsiteX11" fmla="*/ 2935222 w 4853634"/>
                <a:gd name="connsiteY11" fmla="*/ 4784700 h 4786148"/>
                <a:gd name="connsiteX12" fmla="*/ 2173060 w 4853634"/>
                <a:gd name="connsiteY12" fmla="*/ 3662361 h 4786148"/>
                <a:gd name="connsiteX13" fmla="*/ 844073 w 4853634"/>
                <a:gd name="connsiteY13" fmla="*/ 4381244 h 4786148"/>
                <a:gd name="connsiteX14" fmla="*/ 1328435 w 4853634"/>
                <a:gd name="connsiteY14" fmla="*/ 2925983 h 4786148"/>
                <a:gd name="connsiteX15" fmla="*/ 0 w 4853634"/>
                <a:gd name="connsiteY15" fmla="*/ 1626981 h 4786148"/>
                <a:gd name="connsiteX0" fmla="*/ 0 w 4853634"/>
                <a:gd name="connsiteY0" fmla="*/ 1626979 h 4786146"/>
                <a:gd name="connsiteX1" fmla="*/ 1603369 w 4853634"/>
                <a:gd name="connsiteY1" fmla="*/ 1571261 h 4786146"/>
                <a:gd name="connsiteX2" fmla="*/ 2081176 w 4853634"/>
                <a:gd name="connsiteY2" fmla="*/ -1 h 4786146"/>
                <a:gd name="connsiteX3" fmla="*/ 2914956 w 4853634"/>
                <a:gd name="connsiteY3" fmla="*/ 1222900 h 4786146"/>
                <a:gd name="connsiteX4" fmla="*/ 4449026 w 4853634"/>
                <a:gd name="connsiteY4" fmla="*/ 655410 h 4786146"/>
                <a:gd name="connsiteX5" fmla="*/ 4023934 w 4853634"/>
                <a:gd name="connsiteY5" fmla="*/ 1425177 h 4786146"/>
                <a:gd name="connsiteX6" fmla="*/ 3673841 w 4853634"/>
                <a:gd name="connsiteY6" fmla="*/ 1957171 h 4786146"/>
                <a:gd name="connsiteX7" fmla="*/ 4853543 w 4853634"/>
                <a:gd name="connsiteY7" fmla="*/ 2283575 h 4786146"/>
                <a:gd name="connsiteX8" fmla="*/ 3614793 w 4853634"/>
                <a:gd name="connsiteY8" fmla="*/ 2755827 h 4786146"/>
                <a:gd name="connsiteX9" fmla="*/ 4579422 w 4853634"/>
                <a:gd name="connsiteY9" fmla="*/ 3931618 h 4786146"/>
                <a:gd name="connsiteX10" fmla="*/ 3100309 w 4853634"/>
                <a:gd name="connsiteY10" fmla="*/ 3416738 h 4786146"/>
                <a:gd name="connsiteX11" fmla="*/ 2935222 w 4853634"/>
                <a:gd name="connsiteY11" fmla="*/ 4784698 h 4786146"/>
                <a:gd name="connsiteX12" fmla="*/ 2173060 w 4853634"/>
                <a:gd name="connsiteY12" fmla="*/ 3662359 h 4786146"/>
                <a:gd name="connsiteX13" fmla="*/ 844073 w 4853634"/>
                <a:gd name="connsiteY13" fmla="*/ 4381242 h 4786146"/>
                <a:gd name="connsiteX14" fmla="*/ 1328435 w 4853634"/>
                <a:gd name="connsiteY14" fmla="*/ 2925981 h 4786146"/>
                <a:gd name="connsiteX15" fmla="*/ 0 w 4853634"/>
                <a:gd name="connsiteY15" fmla="*/ 1626979 h 4786146"/>
                <a:gd name="connsiteX0" fmla="*/ 0 w 4853634"/>
                <a:gd name="connsiteY0" fmla="*/ 1626981 h 4786148"/>
                <a:gd name="connsiteX1" fmla="*/ 1603369 w 4853634"/>
                <a:gd name="connsiteY1" fmla="*/ 1571263 h 4786148"/>
                <a:gd name="connsiteX2" fmla="*/ 2081176 w 4853634"/>
                <a:gd name="connsiteY2" fmla="*/ 1 h 4786148"/>
                <a:gd name="connsiteX3" fmla="*/ 2914956 w 4853634"/>
                <a:gd name="connsiteY3" fmla="*/ 1222902 h 4786148"/>
                <a:gd name="connsiteX4" fmla="*/ 4449026 w 4853634"/>
                <a:gd name="connsiteY4" fmla="*/ 655412 h 4786148"/>
                <a:gd name="connsiteX5" fmla="*/ 4023934 w 4853634"/>
                <a:gd name="connsiteY5" fmla="*/ 1425179 h 4786148"/>
                <a:gd name="connsiteX6" fmla="*/ 3673841 w 4853634"/>
                <a:gd name="connsiteY6" fmla="*/ 1957173 h 4786148"/>
                <a:gd name="connsiteX7" fmla="*/ 4853543 w 4853634"/>
                <a:gd name="connsiteY7" fmla="*/ 2283577 h 4786148"/>
                <a:gd name="connsiteX8" fmla="*/ 3614793 w 4853634"/>
                <a:gd name="connsiteY8" fmla="*/ 2755829 h 4786148"/>
                <a:gd name="connsiteX9" fmla="*/ 4579422 w 4853634"/>
                <a:gd name="connsiteY9" fmla="*/ 3931620 h 4786148"/>
                <a:gd name="connsiteX10" fmla="*/ 3100309 w 4853634"/>
                <a:gd name="connsiteY10" fmla="*/ 3416740 h 4786148"/>
                <a:gd name="connsiteX11" fmla="*/ 2935222 w 4853634"/>
                <a:gd name="connsiteY11" fmla="*/ 4784700 h 4786148"/>
                <a:gd name="connsiteX12" fmla="*/ 2173060 w 4853634"/>
                <a:gd name="connsiteY12" fmla="*/ 3662361 h 4786148"/>
                <a:gd name="connsiteX13" fmla="*/ 844073 w 4853634"/>
                <a:gd name="connsiteY13" fmla="*/ 4381244 h 4786148"/>
                <a:gd name="connsiteX14" fmla="*/ 1328435 w 4853634"/>
                <a:gd name="connsiteY14" fmla="*/ 2925983 h 4786148"/>
                <a:gd name="connsiteX15" fmla="*/ 0 w 4853634"/>
                <a:gd name="connsiteY15" fmla="*/ 1626981 h 4786148"/>
                <a:gd name="connsiteX0" fmla="*/ -1 w 4824208"/>
                <a:gd name="connsiteY0" fmla="*/ 1515906 h 4786146"/>
                <a:gd name="connsiteX1" fmla="*/ 1573943 w 4824208"/>
                <a:gd name="connsiteY1" fmla="*/ 1571261 h 4786146"/>
                <a:gd name="connsiteX2" fmla="*/ 2051750 w 4824208"/>
                <a:gd name="connsiteY2" fmla="*/ -1 h 4786146"/>
                <a:gd name="connsiteX3" fmla="*/ 2885530 w 4824208"/>
                <a:gd name="connsiteY3" fmla="*/ 1222900 h 4786146"/>
                <a:gd name="connsiteX4" fmla="*/ 4419600 w 4824208"/>
                <a:gd name="connsiteY4" fmla="*/ 655410 h 4786146"/>
                <a:gd name="connsiteX5" fmla="*/ 3994508 w 4824208"/>
                <a:gd name="connsiteY5" fmla="*/ 1425177 h 4786146"/>
                <a:gd name="connsiteX6" fmla="*/ 3644415 w 4824208"/>
                <a:gd name="connsiteY6" fmla="*/ 1957171 h 4786146"/>
                <a:gd name="connsiteX7" fmla="*/ 4824117 w 4824208"/>
                <a:gd name="connsiteY7" fmla="*/ 2283575 h 4786146"/>
                <a:gd name="connsiteX8" fmla="*/ 3585367 w 4824208"/>
                <a:gd name="connsiteY8" fmla="*/ 2755827 h 4786146"/>
                <a:gd name="connsiteX9" fmla="*/ 4549996 w 4824208"/>
                <a:gd name="connsiteY9" fmla="*/ 3931618 h 4786146"/>
                <a:gd name="connsiteX10" fmla="*/ 3070883 w 4824208"/>
                <a:gd name="connsiteY10" fmla="*/ 3416738 h 4786146"/>
                <a:gd name="connsiteX11" fmla="*/ 2905796 w 4824208"/>
                <a:gd name="connsiteY11" fmla="*/ 4784698 h 4786146"/>
                <a:gd name="connsiteX12" fmla="*/ 2143634 w 4824208"/>
                <a:gd name="connsiteY12" fmla="*/ 3662359 h 4786146"/>
                <a:gd name="connsiteX13" fmla="*/ 814647 w 4824208"/>
                <a:gd name="connsiteY13" fmla="*/ 4381242 h 4786146"/>
                <a:gd name="connsiteX14" fmla="*/ 1299009 w 4824208"/>
                <a:gd name="connsiteY14" fmla="*/ 2925981 h 4786146"/>
                <a:gd name="connsiteX15" fmla="*/ -1 w 4824208"/>
                <a:gd name="connsiteY15" fmla="*/ 1515906 h 4786146"/>
                <a:gd name="connsiteX0" fmla="*/ 1 w 4824210"/>
                <a:gd name="connsiteY0" fmla="*/ 1515908 h 4786148"/>
                <a:gd name="connsiteX1" fmla="*/ 1573945 w 4824210"/>
                <a:gd name="connsiteY1" fmla="*/ 1571263 h 4786148"/>
                <a:gd name="connsiteX2" fmla="*/ 2051752 w 4824210"/>
                <a:gd name="connsiteY2" fmla="*/ 1 h 4786148"/>
                <a:gd name="connsiteX3" fmla="*/ 2885532 w 4824210"/>
                <a:gd name="connsiteY3" fmla="*/ 1222902 h 4786148"/>
                <a:gd name="connsiteX4" fmla="*/ 4419602 w 4824210"/>
                <a:gd name="connsiteY4" fmla="*/ 655412 h 4786148"/>
                <a:gd name="connsiteX5" fmla="*/ 3994510 w 4824210"/>
                <a:gd name="connsiteY5" fmla="*/ 1425179 h 4786148"/>
                <a:gd name="connsiteX6" fmla="*/ 3644417 w 4824210"/>
                <a:gd name="connsiteY6" fmla="*/ 1957173 h 4786148"/>
                <a:gd name="connsiteX7" fmla="*/ 4824119 w 4824210"/>
                <a:gd name="connsiteY7" fmla="*/ 2283577 h 4786148"/>
                <a:gd name="connsiteX8" fmla="*/ 3585369 w 4824210"/>
                <a:gd name="connsiteY8" fmla="*/ 2755829 h 4786148"/>
                <a:gd name="connsiteX9" fmla="*/ 4549998 w 4824210"/>
                <a:gd name="connsiteY9" fmla="*/ 3931620 h 4786148"/>
                <a:gd name="connsiteX10" fmla="*/ 3070885 w 4824210"/>
                <a:gd name="connsiteY10" fmla="*/ 3416740 h 4786148"/>
                <a:gd name="connsiteX11" fmla="*/ 2905798 w 4824210"/>
                <a:gd name="connsiteY11" fmla="*/ 4784700 h 4786148"/>
                <a:gd name="connsiteX12" fmla="*/ 2143636 w 4824210"/>
                <a:gd name="connsiteY12" fmla="*/ 3662361 h 4786148"/>
                <a:gd name="connsiteX13" fmla="*/ 814649 w 4824210"/>
                <a:gd name="connsiteY13" fmla="*/ 4381244 h 4786148"/>
                <a:gd name="connsiteX14" fmla="*/ 1299011 w 4824210"/>
                <a:gd name="connsiteY14" fmla="*/ 2925983 h 4786148"/>
                <a:gd name="connsiteX15" fmla="*/ 1 w 4824210"/>
                <a:gd name="connsiteY15" fmla="*/ 1515908 h 4786148"/>
                <a:gd name="connsiteX0" fmla="*/ -1 w 4824208"/>
                <a:gd name="connsiteY0" fmla="*/ 1515906 h 4786146"/>
                <a:gd name="connsiteX1" fmla="*/ 1573943 w 4824208"/>
                <a:gd name="connsiteY1" fmla="*/ 1571261 h 4786146"/>
                <a:gd name="connsiteX2" fmla="*/ 2051750 w 4824208"/>
                <a:gd name="connsiteY2" fmla="*/ -1 h 4786146"/>
                <a:gd name="connsiteX3" fmla="*/ 2885530 w 4824208"/>
                <a:gd name="connsiteY3" fmla="*/ 1222900 h 4786146"/>
                <a:gd name="connsiteX4" fmla="*/ 4419600 w 4824208"/>
                <a:gd name="connsiteY4" fmla="*/ 655410 h 4786146"/>
                <a:gd name="connsiteX5" fmla="*/ 3994508 w 4824208"/>
                <a:gd name="connsiteY5" fmla="*/ 1425177 h 4786146"/>
                <a:gd name="connsiteX6" fmla="*/ 3644415 w 4824208"/>
                <a:gd name="connsiteY6" fmla="*/ 1957171 h 4786146"/>
                <a:gd name="connsiteX7" fmla="*/ 4824117 w 4824208"/>
                <a:gd name="connsiteY7" fmla="*/ 2283575 h 4786146"/>
                <a:gd name="connsiteX8" fmla="*/ 3585367 w 4824208"/>
                <a:gd name="connsiteY8" fmla="*/ 2755827 h 4786146"/>
                <a:gd name="connsiteX9" fmla="*/ 4549996 w 4824208"/>
                <a:gd name="connsiteY9" fmla="*/ 3931618 h 4786146"/>
                <a:gd name="connsiteX10" fmla="*/ 3070883 w 4824208"/>
                <a:gd name="connsiteY10" fmla="*/ 3416738 h 4786146"/>
                <a:gd name="connsiteX11" fmla="*/ 2905796 w 4824208"/>
                <a:gd name="connsiteY11" fmla="*/ 4784698 h 4786146"/>
                <a:gd name="connsiteX12" fmla="*/ 2143634 w 4824208"/>
                <a:gd name="connsiteY12" fmla="*/ 3662359 h 4786146"/>
                <a:gd name="connsiteX13" fmla="*/ 354842 w 4824208"/>
                <a:gd name="connsiteY13" fmla="*/ 3823584 h 4786146"/>
                <a:gd name="connsiteX14" fmla="*/ 1299009 w 4824208"/>
                <a:gd name="connsiteY14" fmla="*/ 2925981 h 4786146"/>
                <a:gd name="connsiteX15" fmla="*/ -1 w 4824208"/>
                <a:gd name="connsiteY15" fmla="*/ 1515906 h 4786146"/>
                <a:gd name="connsiteX0" fmla="*/ 1 w 4824210"/>
                <a:gd name="connsiteY0" fmla="*/ 1515908 h 4786148"/>
                <a:gd name="connsiteX1" fmla="*/ 1573945 w 4824210"/>
                <a:gd name="connsiteY1" fmla="*/ 1571263 h 4786148"/>
                <a:gd name="connsiteX2" fmla="*/ 2051752 w 4824210"/>
                <a:gd name="connsiteY2" fmla="*/ 1 h 4786148"/>
                <a:gd name="connsiteX3" fmla="*/ 2885532 w 4824210"/>
                <a:gd name="connsiteY3" fmla="*/ 1222902 h 4786148"/>
                <a:gd name="connsiteX4" fmla="*/ 4419602 w 4824210"/>
                <a:gd name="connsiteY4" fmla="*/ 655412 h 4786148"/>
                <a:gd name="connsiteX5" fmla="*/ 3994510 w 4824210"/>
                <a:gd name="connsiteY5" fmla="*/ 1425179 h 4786148"/>
                <a:gd name="connsiteX6" fmla="*/ 3644417 w 4824210"/>
                <a:gd name="connsiteY6" fmla="*/ 1957173 h 4786148"/>
                <a:gd name="connsiteX7" fmla="*/ 4824119 w 4824210"/>
                <a:gd name="connsiteY7" fmla="*/ 2283577 h 4786148"/>
                <a:gd name="connsiteX8" fmla="*/ 3585369 w 4824210"/>
                <a:gd name="connsiteY8" fmla="*/ 2755829 h 4786148"/>
                <a:gd name="connsiteX9" fmla="*/ 4549998 w 4824210"/>
                <a:gd name="connsiteY9" fmla="*/ 3931620 h 4786148"/>
                <a:gd name="connsiteX10" fmla="*/ 3070885 w 4824210"/>
                <a:gd name="connsiteY10" fmla="*/ 3416740 h 4786148"/>
                <a:gd name="connsiteX11" fmla="*/ 2905798 w 4824210"/>
                <a:gd name="connsiteY11" fmla="*/ 4784700 h 4786148"/>
                <a:gd name="connsiteX12" fmla="*/ 2143636 w 4824210"/>
                <a:gd name="connsiteY12" fmla="*/ 3662361 h 4786148"/>
                <a:gd name="connsiteX13" fmla="*/ 354844 w 4824210"/>
                <a:gd name="connsiteY13" fmla="*/ 3823586 h 4786148"/>
                <a:gd name="connsiteX14" fmla="*/ 1306700 w 4824210"/>
                <a:gd name="connsiteY14" fmla="*/ 2597830 h 4786148"/>
                <a:gd name="connsiteX15" fmla="*/ 1 w 4824210"/>
                <a:gd name="connsiteY15" fmla="*/ 1515908 h 4786148"/>
                <a:gd name="connsiteX0" fmla="*/ -1 w 4824208"/>
                <a:gd name="connsiteY0" fmla="*/ 1515906 h 4785882"/>
                <a:gd name="connsiteX1" fmla="*/ 1573943 w 4824208"/>
                <a:gd name="connsiteY1" fmla="*/ 1571261 h 4785882"/>
                <a:gd name="connsiteX2" fmla="*/ 2051750 w 4824208"/>
                <a:gd name="connsiteY2" fmla="*/ -1 h 4785882"/>
                <a:gd name="connsiteX3" fmla="*/ 2885530 w 4824208"/>
                <a:gd name="connsiteY3" fmla="*/ 1222900 h 4785882"/>
                <a:gd name="connsiteX4" fmla="*/ 4419600 w 4824208"/>
                <a:gd name="connsiteY4" fmla="*/ 655410 h 4785882"/>
                <a:gd name="connsiteX5" fmla="*/ 3994508 w 4824208"/>
                <a:gd name="connsiteY5" fmla="*/ 1425177 h 4785882"/>
                <a:gd name="connsiteX6" fmla="*/ 3644415 w 4824208"/>
                <a:gd name="connsiteY6" fmla="*/ 1957171 h 4785882"/>
                <a:gd name="connsiteX7" fmla="*/ 4824117 w 4824208"/>
                <a:gd name="connsiteY7" fmla="*/ 2283575 h 4785882"/>
                <a:gd name="connsiteX8" fmla="*/ 3585367 w 4824208"/>
                <a:gd name="connsiteY8" fmla="*/ 2755827 h 4785882"/>
                <a:gd name="connsiteX9" fmla="*/ 4549996 w 4824208"/>
                <a:gd name="connsiteY9" fmla="*/ 3931618 h 4785882"/>
                <a:gd name="connsiteX10" fmla="*/ 3070883 w 4824208"/>
                <a:gd name="connsiteY10" fmla="*/ 3416738 h 4785882"/>
                <a:gd name="connsiteX11" fmla="*/ 2905796 w 4824208"/>
                <a:gd name="connsiteY11" fmla="*/ 4784698 h 4785882"/>
                <a:gd name="connsiteX12" fmla="*/ 2017367 w 4824208"/>
                <a:gd name="connsiteY12" fmla="*/ 3391173 h 4785882"/>
                <a:gd name="connsiteX13" fmla="*/ 354842 w 4824208"/>
                <a:gd name="connsiteY13" fmla="*/ 3823584 h 4785882"/>
                <a:gd name="connsiteX14" fmla="*/ 1306698 w 4824208"/>
                <a:gd name="connsiteY14" fmla="*/ 2597828 h 4785882"/>
                <a:gd name="connsiteX15" fmla="*/ -1 w 4824208"/>
                <a:gd name="connsiteY15" fmla="*/ 1515906 h 4785882"/>
                <a:gd name="connsiteX0" fmla="*/ 1 w 4824210"/>
                <a:gd name="connsiteY0" fmla="*/ 1515908 h 4785884"/>
                <a:gd name="connsiteX1" fmla="*/ 1573945 w 4824210"/>
                <a:gd name="connsiteY1" fmla="*/ 1571263 h 4785884"/>
                <a:gd name="connsiteX2" fmla="*/ 2051752 w 4824210"/>
                <a:gd name="connsiteY2" fmla="*/ 1 h 4785884"/>
                <a:gd name="connsiteX3" fmla="*/ 2787862 w 4824210"/>
                <a:gd name="connsiteY3" fmla="*/ 1342312 h 4785884"/>
                <a:gd name="connsiteX4" fmla="*/ 4419602 w 4824210"/>
                <a:gd name="connsiteY4" fmla="*/ 655412 h 4785884"/>
                <a:gd name="connsiteX5" fmla="*/ 3994510 w 4824210"/>
                <a:gd name="connsiteY5" fmla="*/ 1425179 h 4785884"/>
                <a:gd name="connsiteX6" fmla="*/ 3644417 w 4824210"/>
                <a:gd name="connsiteY6" fmla="*/ 1957173 h 4785884"/>
                <a:gd name="connsiteX7" fmla="*/ 4824119 w 4824210"/>
                <a:gd name="connsiteY7" fmla="*/ 2283577 h 4785884"/>
                <a:gd name="connsiteX8" fmla="*/ 3585369 w 4824210"/>
                <a:gd name="connsiteY8" fmla="*/ 2755829 h 4785884"/>
                <a:gd name="connsiteX9" fmla="*/ 4549998 w 4824210"/>
                <a:gd name="connsiteY9" fmla="*/ 3931620 h 4785884"/>
                <a:gd name="connsiteX10" fmla="*/ 3070885 w 4824210"/>
                <a:gd name="connsiteY10" fmla="*/ 3416740 h 4785884"/>
                <a:gd name="connsiteX11" fmla="*/ 2905798 w 4824210"/>
                <a:gd name="connsiteY11" fmla="*/ 4784700 h 4785884"/>
                <a:gd name="connsiteX12" fmla="*/ 2017369 w 4824210"/>
                <a:gd name="connsiteY12" fmla="*/ 3391175 h 4785884"/>
                <a:gd name="connsiteX13" fmla="*/ 354844 w 4824210"/>
                <a:gd name="connsiteY13" fmla="*/ 3823586 h 4785884"/>
                <a:gd name="connsiteX14" fmla="*/ 1306700 w 4824210"/>
                <a:gd name="connsiteY14" fmla="*/ 2597830 h 4785884"/>
                <a:gd name="connsiteX15" fmla="*/ 1 w 4824210"/>
                <a:gd name="connsiteY15" fmla="*/ 1515908 h 4785884"/>
                <a:gd name="connsiteX0" fmla="*/ -1 w 4824208"/>
                <a:gd name="connsiteY0" fmla="*/ 1515906 h 4785882"/>
                <a:gd name="connsiteX1" fmla="*/ 1573943 w 4824208"/>
                <a:gd name="connsiteY1" fmla="*/ 1571261 h 4785882"/>
                <a:gd name="connsiteX2" fmla="*/ 2051750 w 4824208"/>
                <a:gd name="connsiteY2" fmla="*/ -1 h 4785882"/>
                <a:gd name="connsiteX3" fmla="*/ 2787860 w 4824208"/>
                <a:gd name="connsiteY3" fmla="*/ 1342310 h 4785882"/>
                <a:gd name="connsiteX4" fmla="*/ 3924153 w 4824208"/>
                <a:gd name="connsiteY4" fmla="*/ 431702 h 4785882"/>
                <a:gd name="connsiteX5" fmla="*/ 3994508 w 4824208"/>
                <a:gd name="connsiteY5" fmla="*/ 1425177 h 4785882"/>
                <a:gd name="connsiteX6" fmla="*/ 3644415 w 4824208"/>
                <a:gd name="connsiteY6" fmla="*/ 1957171 h 4785882"/>
                <a:gd name="connsiteX7" fmla="*/ 4824117 w 4824208"/>
                <a:gd name="connsiteY7" fmla="*/ 2283575 h 4785882"/>
                <a:gd name="connsiteX8" fmla="*/ 3585367 w 4824208"/>
                <a:gd name="connsiteY8" fmla="*/ 2755827 h 4785882"/>
                <a:gd name="connsiteX9" fmla="*/ 4549996 w 4824208"/>
                <a:gd name="connsiteY9" fmla="*/ 3931618 h 4785882"/>
                <a:gd name="connsiteX10" fmla="*/ 3070883 w 4824208"/>
                <a:gd name="connsiteY10" fmla="*/ 3416738 h 4785882"/>
                <a:gd name="connsiteX11" fmla="*/ 2905796 w 4824208"/>
                <a:gd name="connsiteY11" fmla="*/ 4784698 h 4785882"/>
                <a:gd name="connsiteX12" fmla="*/ 2017367 w 4824208"/>
                <a:gd name="connsiteY12" fmla="*/ 3391173 h 4785882"/>
                <a:gd name="connsiteX13" fmla="*/ 354842 w 4824208"/>
                <a:gd name="connsiteY13" fmla="*/ 3823584 h 4785882"/>
                <a:gd name="connsiteX14" fmla="*/ 1306698 w 4824208"/>
                <a:gd name="connsiteY14" fmla="*/ 2597828 h 4785882"/>
                <a:gd name="connsiteX15" fmla="*/ -1 w 4824208"/>
                <a:gd name="connsiteY15" fmla="*/ 1515906 h 4785882"/>
                <a:gd name="connsiteX0" fmla="*/ 1 w 4824210"/>
                <a:gd name="connsiteY0" fmla="*/ 1515908 h 4785884"/>
                <a:gd name="connsiteX1" fmla="*/ 1573945 w 4824210"/>
                <a:gd name="connsiteY1" fmla="*/ 1571263 h 4785884"/>
                <a:gd name="connsiteX2" fmla="*/ 2051752 w 4824210"/>
                <a:gd name="connsiteY2" fmla="*/ 1 h 4785884"/>
                <a:gd name="connsiteX3" fmla="*/ 2787862 w 4824210"/>
                <a:gd name="connsiteY3" fmla="*/ 1342312 h 4785884"/>
                <a:gd name="connsiteX4" fmla="*/ 3924155 w 4824210"/>
                <a:gd name="connsiteY4" fmla="*/ 431704 h 4785884"/>
                <a:gd name="connsiteX5" fmla="*/ 3644417 w 4824210"/>
                <a:gd name="connsiteY5" fmla="*/ 1957173 h 4785884"/>
                <a:gd name="connsiteX6" fmla="*/ 4824119 w 4824210"/>
                <a:gd name="connsiteY6" fmla="*/ 2283577 h 4785884"/>
                <a:gd name="connsiteX7" fmla="*/ 3585369 w 4824210"/>
                <a:gd name="connsiteY7" fmla="*/ 2755829 h 4785884"/>
                <a:gd name="connsiteX8" fmla="*/ 4549998 w 4824210"/>
                <a:gd name="connsiteY8" fmla="*/ 3931620 h 4785884"/>
                <a:gd name="connsiteX9" fmla="*/ 3070885 w 4824210"/>
                <a:gd name="connsiteY9" fmla="*/ 3416740 h 4785884"/>
                <a:gd name="connsiteX10" fmla="*/ 2905798 w 4824210"/>
                <a:gd name="connsiteY10" fmla="*/ 4784700 h 4785884"/>
                <a:gd name="connsiteX11" fmla="*/ 2017369 w 4824210"/>
                <a:gd name="connsiteY11" fmla="*/ 3391175 h 4785884"/>
                <a:gd name="connsiteX12" fmla="*/ 354844 w 4824210"/>
                <a:gd name="connsiteY12" fmla="*/ 3823586 h 4785884"/>
                <a:gd name="connsiteX13" fmla="*/ 1306700 w 4824210"/>
                <a:gd name="connsiteY13" fmla="*/ 2597830 h 4785884"/>
                <a:gd name="connsiteX14" fmla="*/ 1 w 4824210"/>
                <a:gd name="connsiteY14" fmla="*/ 1515908 h 4785884"/>
                <a:gd name="connsiteX0" fmla="*/ -1 w 4824208"/>
                <a:gd name="connsiteY0" fmla="*/ 1515906 h 4785882"/>
                <a:gd name="connsiteX1" fmla="*/ 1573943 w 4824208"/>
                <a:gd name="connsiteY1" fmla="*/ 1571261 h 4785882"/>
                <a:gd name="connsiteX2" fmla="*/ 2051750 w 4824208"/>
                <a:gd name="connsiteY2" fmla="*/ -1 h 4785882"/>
                <a:gd name="connsiteX3" fmla="*/ 2692149 w 4824208"/>
                <a:gd name="connsiteY3" fmla="*/ 1634452 h 4785882"/>
                <a:gd name="connsiteX4" fmla="*/ 3924153 w 4824208"/>
                <a:gd name="connsiteY4" fmla="*/ 431702 h 4785882"/>
                <a:gd name="connsiteX5" fmla="*/ 3644415 w 4824208"/>
                <a:gd name="connsiteY5" fmla="*/ 1957171 h 4785882"/>
                <a:gd name="connsiteX6" fmla="*/ 4824117 w 4824208"/>
                <a:gd name="connsiteY6" fmla="*/ 2283575 h 4785882"/>
                <a:gd name="connsiteX7" fmla="*/ 3585367 w 4824208"/>
                <a:gd name="connsiteY7" fmla="*/ 2755827 h 4785882"/>
                <a:gd name="connsiteX8" fmla="*/ 4549996 w 4824208"/>
                <a:gd name="connsiteY8" fmla="*/ 3931618 h 4785882"/>
                <a:gd name="connsiteX9" fmla="*/ 3070883 w 4824208"/>
                <a:gd name="connsiteY9" fmla="*/ 3416738 h 4785882"/>
                <a:gd name="connsiteX10" fmla="*/ 2905796 w 4824208"/>
                <a:gd name="connsiteY10" fmla="*/ 4784698 h 4785882"/>
                <a:gd name="connsiteX11" fmla="*/ 2017367 w 4824208"/>
                <a:gd name="connsiteY11" fmla="*/ 3391173 h 4785882"/>
                <a:gd name="connsiteX12" fmla="*/ 354842 w 4824208"/>
                <a:gd name="connsiteY12" fmla="*/ 3823584 h 4785882"/>
                <a:gd name="connsiteX13" fmla="*/ 1306698 w 4824208"/>
                <a:gd name="connsiteY13" fmla="*/ 2597828 h 4785882"/>
                <a:gd name="connsiteX14" fmla="*/ -1 w 4824208"/>
                <a:gd name="connsiteY14" fmla="*/ 1515906 h 4785882"/>
                <a:gd name="connsiteX0" fmla="*/ 1 w 4824210"/>
                <a:gd name="connsiteY0" fmla="*/ 1515908 h 4785884"/>
                <a:gd name="connsiteX1" fmla="*/ 1573945 w 4824210"/>
                <a:gd name="connsiteY1" fmla="*/ 1571263 h 4785884"/>
                <a:gd name="connsiteX2" fmla="*/ 2051752 w 4824210"/>
                <a:gd name="connsiteY2" fmla="*/ 1 h 4785884"/>
                <a:gd name="connsiteX3" fmla="*/ 2692151 w 4824210"/>
                <a:gd name="connsiteY3" fmla="*/ 1634454 h 4785884"/>
                <a:gd name="connsiteX4" fmla="*/ 3924155 w 4824210"/>
                <a:gd name="connsiteY4" fmla="*/ 431704 h 4785884"/>
                <a:gd name="connsiteX5" fmla="*/ 3644417 w 4824210"/>
                <a:gd name="connsiteY5" fmla="*/ 1957173 h 4785884"/>
                <a:gd name="connsiteX6" fmla="*/ 4824119 w 4824210"/>
                <a:gd name="connsiteY6" fmla="*/ 2283577 h 4785884"/>
                <a:gd name="connsiteX7" fmla="*/ 3585369 w 4824210"/>
                <a:gd name="connsiteY7" fmla="*/ 2755829 h 4785884"/>
                <a:gd name="connsiteX8" fmla="*/ 4549998 w 4824210"/>
                <a:gd name="connsiteY8" fmla="*/ 3931620 h 4785884"/>
                <a:gd name="connsiteX9" fmla="*/ 3070885 w 4824210"/>
                <a:gd name="connsiteY9" fmla="*/ 3416740 h 4785884"/>
                <a:gd name="connsiteX10" fmla="*/ 2905798 w 4824210"/>
                <a:gd name="connsiteY10" fmla="*/ 4784700 h 4785884"/>
                <a:gd name="connsiteX11" fmla="*/ 2017369 w 4824210"/>
                <a:gd name="connsiteY11" fmla="*/ 3391175 h 4785884"/>
                <a:gd name="connsiteX12" fmla="*/ 354844 w 4824210"/>
                <a:gd name="connsiteY12" fmla="*/ 3823586 h 4785884"/>
                <a:gd name="connsiteX13" fmla="*/ 1306700 w 4824210"/>
                <a:gd name="connsiteY13" fmla="*/ 2597830 h 4785884"/>
                <a:gd name="connsiteX14" fmla="*/ 1 w 4824210"/>
                <a:gd name="connsiteY14" fmla="*/ 1515908 h 4785884"/>
                <a:gd name="connsiteX0" fmla="*/ -1 w 4824208"/>
                <a:gd name="connsiteY0" fmla="*/ 1515906 h 4785882"/>
                <a:gd name="connsiteX1" fmla="*/ 1573943 w 4824208"/>
                <a:gd name="connsiteY1" fmla="*/ 1571261 h 4785882"/>
                <a:gd name="connsiteX2" fmla="*/ 2051750 w 4824208"/>
                <a:gd name="connsiteY2" fmla="*/ -1 h 4785882"/>
                <a:gd name="connsiteX3" fmla="*/ 2692149 w 4824208"/>
                <a:gd name="connsiteY3" fmla="*/ 1634452 h 4785882"/>
                <a:gd name="connsiteX4" fmla="*/ 3924153 w 4824208"/>
                <a:gd name="connsiteY4" fmla="*/ 431702 h 4785882"/>
                <a:gd name="connsiteX5" fmla="*/ 3644415 w 4824208"/>
                <a:gd name="connsiteY5" fmla="*/ 1957171 h 4785882"/>
                <a:gd name="connsiteX6" fmla="*/ 4824117 w 4824208"/>
                <a:gd name="connsiteY6" fmla="*/ 2283575 h 4785882"/>
                <a:gd name="connsiteX7" fmla="*/ 3585367 w 4824208"/>
                <a:gd name="connsiteY7" fmla="*/ 2755827 h 4785882"/>
                <a:gd name="connsiteX8" fmla="*/ 4549996 w 4824208"/>
                <a:gd name="connsiteY8" fmla="*/ 3931618 h 4785882"/>
                <a:gd name="connsiteX9" fmla="*/ 3070883 w 4824208"/>
                <a:gd name="connsiteY9" fmla="*/ 3416738 h 4785882"/>
                <a:gd name="connsiteX10" fmla="*/ 2905796 w 4824208"/>
                <a:gd name="connsiteY10" fmla="*/ 4784698 h 4785882"/>
                <a:gd name="connsiteX11" fmla="*/ 2017367 w 4824208"/>
                <a:gd name="connsiteY11" fmla="*/ 3391173 h 4785882"/>
                <a:gd name="connsiteX12" fmla="*/ 354842 w 4824208"/>
                <a:gd name="connsiteY12" fmla="*/ 3823584 h 4785882"/>
                <a:gd name="connsiteX13" fmla="*/ 1306698 w 4824208"/>
                <a:gd name="connsiteY13" fmla="*/ 2597828 h 4785882"/>
                <a:gd name="connsiteX14" fmla="*/ -1 w 4824208"/>
                <a:gd name="connsiteY14" fmla="*/ 1515906 h 4785882"/>
                <a:gd name="connsiteX0" fmla="*/ 1 w 4824210"/>
                <a:gd name="connsiteY0" fmla="*/ 1515908 h 4785884"/>
                <a:gd name="connsiteX1" fmla="*/ 1573945 w 4824210"/>
                <a:gd name="connsiteY1" fmla="*/ 1571263 h 4785884"/>
                <a:gd name="connsiteX2" fmla="*/ 2051752 w 4824210"/>
                <a:gd name="connsiteY2" fmla="*/ 1 h 4785884"/>
                <a:gd name="connsiteX3" fmla="*/ 2692151 w 4824210"/>
                <a:gd name="connsiteY3" fmla="*/ 1634454 h 4785884"/>
                <a:gd name="connsiteX4" fmla="*/ 3924155 w 4824210"/>
                <a:gd name="connsiteY4" fmla="*/ 431704 h 4785884"/>
                <a:gd name="connsiteX5" fmla="*/ 3644417 w 4824210"/>
                <a:gd name="connsiteY5" fmla="*/ 1957173 h 4785884"/>
                <a:gd name="connsiteX6" fmla="*/ 4824119 w 4824210"/>
                <a:gd name="connsiteY6" fmla="*/ 2283577 h 4785884"/>
                <a:gd name="connsiteX7" fmla="*/ 3585369 w 4824210"/>
                <a:gd name="connsiteY7" fmla="*/ 2755829 h 4785884"/>
                <a:gd name="connsiteX8" fmla="*/ 4549998 w 4824210"/>
                <a:gd name="connsiteY8" fmla="*/ 3931620 h 4785884"/>
                <a:gd name="connsiteX9" fmla="*/ 3070885 w 4824210"/>
                <a:gd name="connsiteY9" fmla="*/ 3416740 h 4785884"/>
                <a:gd name="connsiteX10" fmla="*/ 2905798 w 4824210"/>
                <a:gd name="connsiteY10" fmla="*/ 4784700 h 4785884"/>
                <a:gd name="connsiteX11" fmla="*/ 2017369 w 4824210"/>
                <a:gd name="connsiteY11" fmla="*/ 3391175 h 4785884"/>
                <a:gd name="connsiteX12" fmla="*/ 354844 w 4824210"/>
                <a:gd name="connsiteY12" fmla="*/ 3823586 h 4785884"/>
                <a:gd name="connsiteX13" fmla="*/ 1306700 w 4824210"/>
                <a:gd name="connsiteY13" fmla="*/ 2597830 h 4785884"/>
                <a:gd name="connsiteX14" fmla="*/ 1 w 4824210"/>
                <a:gd name="connsiteY14" fmla="*/ 1515908 h 4785884"/>
                <a:gd name="connsiteX0" fmla="*/ -1 w 4824208"/>
                <a:gd name="connsiteY0" fmla="*/ 1515906 h 4785882"/>
                <a:gd name="connsiteX1" fmla="*/ 1573943 w 4824208"/>
                <a:gd name="connsiteY1" fmla="*/ 1571261 h 4785882"/>
                <a:gd name="connsiteX2" fmla="*/ 2051750 w 4824208"/>
                <a:gd name="connsiteY2" fmla="*/ -1 h 4785882"/>
                <a:gd name="connsiteX3" fmla="*/ 2692149 w 4824208"/>
                <a:gd name="connsiteY3" fmla="*/ 1634452 h 4785882"/>
                <a:gd name="connsiteX4" fmla="*/ 3924153 w 4824208"/>
                <a:gd name="connsiteY4" fmla="*/ 431702 h 4785882"/>
                <a:gd name="connsiteX5" fmla="*/ 3644415 w 4824208"/>
                <a:gd name="connsiteY5" fmla="*/ 1957171 h 4785882"/>
                <a:gd name="connsiteX6" fmla="*/ 4824117 w 4824208"/>
                <a:gd name="connsiteY6" fmla="*/ 2283575 h 4785882"/>
                <a:gd name="connsiteX7" fmla="*/ 3585367 w 4824208"/>
                <a:gd name="connsiteY7" fmla="*/ 2755827 h 4785882"/>
                <a:gd name="connsiteX8" fmla="*/ 4549996 w 4824208"/>
                <a:gd name="connsiteY8" fmla="*/ 3931618 h 4785882"/>
                <a:gd name="connsiteX9" fmla="*/ 3070883 w 4824208"/>
                <a:gd name="connsiteY9" fmla="*/ 3416738 h 4785882"/>
                <a:gd name="connsiteX10" fmla="*/ 2905796 w 4824208"/>
                <a:gd name="connsiteY10" fmla="*/ 4784698 h 4785882"/>
                <a:gd name="connsiteX11" fmla="*/ 2017367 w 4824208"/>
                <a:gd name="connsiteY11" fmla="*/ 3391173 h 4785882"/>
                <a:gd name="connsiteX12" fmla="*/ 354842 w 4824208"/>
                <a:gd name="connsiteY12" fmla="*/ 3823584 h 4785882"/>
                <a:gd name="connsiteX13" fmla="*/ 1306698 w 4824208"/>
                <a:gd name="connsiteY13" fmla="*/ 2597828 h 4785882"/>
                <a:gd name="connsiteX14" fmla="*/ -1 w 4824208"/>
                <a:gd name="connsiteY14" fmla="*/ 1515906 h 4785882"/>
                <a:gd name="connsiteX0" fmla="*/ 1 w 4824210"/>
                <a:gd name="connsiteY0" fmla="*/ 1515908 h 4785884"/>
                <a:gd name="connsiteX1" fmla="*/ 1573945 w 4824210"/>
                <a:gd name="connsiteY1" fmla="*/ 1571263 h 4785884"/>
                <a:gd name="connsiteX2" fmla="*/ 2051752 w 4824210"/>
                <a:gd name="connsiteY2" fmla="*/ 1 h 4785884"/>
                <a:gd name="connsiteX3" fmla="*/ 2692151 w 4824210"/>
                <a:gd name="connsiteY3" fmla="*/ 1634454 h 4785884"/>
                <a:gd name="connsiteX4" fmla="*/ 3924155 w 4824210"/>
                <a:gd name="connsiteY4" fmla="*/ 431704 h 4785884"/>
                <a:gd name="connsiteX5" fmla="*/ 3644417 w 4824210"/>
                <a:gd name="connsiteY5" fmla="*/ 1957173 h 4785884"/>
                <a:gd name="connsiteX6" fmla="*/ 4824119 w 4824210"/>
                <a:gd name="connsiteY6" fmla="*/ 2283577 h 4785884"/>
                <a:gd name="connsiteX7" fmla="*/ 3585369 w 4824210"/>
                <a:gd name="connsiteY7" fmla="*/ 2755829 h 4785884"/>
                <a:gd name="connsiteX8" fmla="*/ 4549998 w 4824210"/>
                <a:gd name="connsiteY8" fmla="*/ 3931620 h 4785884"/>
                <a:gd name="connsiteX9" fmla="*/ 3070885 w 4824210"/>
                <a:gd name="connsiteY9" fmla="*/ 3416740 h 4785884"/>
                <a:gd name="connsiteX10" fmla="*/ 2905798 w 4824210"/>
                <a:gd name="connsiteY10" fmla="*/ 4784700 h 4785884"/>
                <a:gd name="connsiteX11" fmla="*/ 2017369 w 4824210"/>
                <a:gd name="connsiteY11" fmla="*/ 3391175 h 4785884"/>
                <a:gd name="connsiteX12" fmla="*/ 354844 w 4824210"/>
                <a:gd name="connsiteY12" fmla="*/ 3823586 h 4785884"/>
                <a:gd name="connsiteX13" fmla="*/ 1306700 w 4824210"/>
                <a:gd name="connsiteY13" fmla="*/ 2597830 h 4785884"/>
                <a:gd name="connsiteX14" fmla="*/ 1 w 4824210"/>
                <a:gd name="connsiteY14" fmla="*/ 1515908 h 4785884"/>
                <a:gd name="connsiteX0" fmla="*/ -1 w 4824208"/>
                <a:gd name="connsiteY0" fmla="*/ 1515906 h 4785882"/>
                <a:gd name="connsiteX1" fmla="*/ 1573943 w 4824208"/>
                <a:gd name="connsiteY1" fmla="*/ 1571261 h 4785882"/>
                <a:gd name="connsiteX2" fmla="*/ 2051750 w 4824208"/>
                <a:gd name="connsiteY2" fmla="*/ -1 h 4785882"/>
                <a:gd name="connsiteX3" fmla="*/ 2692149 w 4824208"/>
                <a:gd name="connsiteY3" fmla="*/ 1634452 h 4785882"/>
                <a:gd name="connsiteX4" fmla="*/ 3924153 w 4824208"/>
                <a:gd name="connsiteY4" fmla="*/ 431702 h 4785882"/>
                <a:gd name="connsiteX5" fmla="*/ 3501931 w 4824208"/>
                <a:gd name="connsiteY5" fmla="*/ 2011008 h 4785882"/>
                <a:gd name="connsiteX6" fmla="*/ 4824117 w 4824208"/>
                <a:gd name="connsiteY6" fmla="*/ 2283575 h 4785882"/>
                <a:gd name="connsiteX7" fmla="*/ 3585367 w 4824208"/>
                <a:gd name="connsiteY7" fmla="*/ 2755827 h 4785882"/>
                <a:gd name="connsiteX8" fmla="*/ 4549996 w 4824208"/>
                <a:gd name="connsiteY8" fmla="*/ 3931618 h 4785882"/>
                <a:gd name="connsiteX9" fmla="*/ 3070883 w 4824208"/>
                <a:gd name="connsiteY9" fmla="*/ 3416738 h 4785882"/>
                <a:gd name="connsiteX10" fmla="*/ 2905796 w 4824208"/>
                <a:gd name="connsiteY10" fmla="*/ 4784698 h 4785882"/>
                <a:gd name="connsiteX11" fmla="*/ 2017367 w 4824208"/>
                <a:gd name="connsiteY11" fmla="*/ 3391173 h 4785882"/>
                <a:gd name="connsiteX12" fmla="*/ 354842 w 4824208"/>
                <a:gd name="connsiteY12" fmla="*/ 3823584 h 4785882"/>
                <a:gd name="connsiteX13" fmla="*/ 1306698 w 4824208"/>
                <a:gd name="connsiteY13" fmla="*/ 2597828 h 4785882"/>
                <a:gd name="connsiteX14" fmla="*/ -1 w 4824208"/>
                <a:gd name="connsiteY14" fmla="*/ 1515906 h 4785882"/>
                <a:gd name="connsiteX0" fmla="*/ 1 w 4824210"/>
                <a:gd name="connsiteY0" fmla="*/ 1515908 h 4785884"/>
                <a:gd name="connsiteX1" fmla="*/ 1573945 w 4824210"/>
                <a:gd name="connsiteY1" fmla="*/ 1571263 h 4785884"/>
                <a:gd name="connsiteX2" fmla="*/ 2051752 w 4824210"/>
                <a:gd name="connsiteY2" fmla="*/ 1 h 4785884"/>
                <a:gd name="connsiteX3" fmla="*/ 2692151 w 4824210"/>
                <a:gd name="connsiteY3" fmla="*/ 1634454 h 4785884"/>
                <a:gd name="connsiteX4" fmla="*/ 3924155 w 4824210"/>
                <a:gd name="connsiteY4" fmla="*/ 431704 h 4785884"/>
                <a:gd name="connsiteX5" fmla="*/ 3501933 w 4824210"/>
                <a:gd name="connsiteY5" fmla="*/ 2011010 h 4785884"/>
                <a:gd name="connsiteX6" fmla="*/ 4824119 w 4824210"/>
                <a:gd name="connsiteY6" fmla="*/ 2283577 h 4785884"/>
                <a:gd name="connsiteX7" fmla="*/ 3585369 w 4824210"/>
                <a:gd name="connsiteY7" fmla="*/ 2755829 h 4785884"/>
                <a:gd name="connsiteX8" fmla="*/ 4549998 w 4824210"/>
                <a:gd name="connsiteY8" fmla="*/ 3931620 h 4785884"/>
                <a:gd name="connsiteX9" fmla="*/ 3070885 w 4824210"/>
                <a:gd name="connsiteY9" fmla="*/ 3416740 h 4785884"/>
                <a:gd name="connsiteX10" fmla="*/ 2905798 w 4824210"/>
                <a:gd name="connsiteY10" fmla="*/ 4784700 h 4785884"/>
                <a:gd name="connsiteX11" fmla="*/ 2017369 w 4824210"/>
                <a:gd name="connsiteY11" fmla="*/ 3391175 h 4785884"/>
                <a:gd name="connsiteX12" fmla="*/ 354844 w 4824210"/>
                <a:gd name="connsiteY12" fmla="*/ 3823586 h 4785884"/>
                <a:gd name="connsiteX13" fmla="*/ 1306700 w 4824210"/>
                <a:gd name="connsiteY13" fmla="*/ 2597830 h 4785884"/>
                <a:gd name="connsiteX14" fmla="*/ 1 w 4824210"/>
                <a:gd name="connsiteY14" fmla="*/ 1515908 h 4785884"/>
                <a:gd name="connsiteX0" fmla="*/ -1 w 4824208"/>
                <a:gd name="connsiteY0" fmla="*/ 1515906 h 4785882"/>
                <a:gd name="connsiteX1" fmla="*/ 1681472 w 4824208"/>
                <a:gd name="connsiteY1" fmla="*/ 1764601 h 4785882"/>
                <a:gd name="connsiteX2" fmla="*/ 2051750 w 4824208"/>
                <a:gd name="connsiteY2" fmla="*/ -1 h 4785882"/>
                <a:gd name="connsiteX3" fmla="*/ 2692149 w 4824208"/>
                <a:gd name="connsiteY3" fmla="*/ 1634452 h 4785882"/>
                <a:gd name="connsiteX4" fmla="*/ 3924153 w 4824208"/>
                <a:gd name="connsiteY4" fmla="*/ 431702 h 4785882"/>
                <a:gd name="connsiteX5" fmla="*/ 3501931 w 4824208"/>
                <a:gd name="connsiteY5" fmla="*/ 2011008 h 4785882"/>
                <a:gd name="connsiteX6" fmla="*/ 4824117 w 4824208"/>
                <a:gd name="connsiteY6" fmla="*/ 2283575 h 4785882"/>
                <a:gd name="connsiteX7" fmla="*/ 3585367 w 4824208"/>
                <a:gd name="connsiteY7" fmla="*/ 2755827 h 4785882"/>
                <a:gd name="connsiteX8" fmla="*/ 4549996 w 4824208"/>
                <a:gd name="connsiteY8" fmla="*/ 3931618 h 4785882"/>
                <a:gd name="connsiteX9" fmla="*/ 3070883 w 4824208"/>
                <a:gd name="connsiteY9" fmla="*/ 3416738 h 4785882"/>
                <a:gd name="connsiteX10" fmla="*/ 2905796 w 4824208"/>
                <a:gd name="connsiteY10" fmla="*/ 4784698 h 4785882"/>
                <a:gd name="connsiteX11" fmla="*/ 2017367 w 4824208"/>
                <a:gd name="connsiteY11" fmla="*/ 3391173 h 4785882"/>
                <a:gd name="connsiteX12" fmla="*/ 354842 w 4824208"/>
                <a:gd name="connsiteY12" fmla="*/ 3823584 h 4785882"/>
                <a:gd name="connsiteX13" fmla="*/ 1306698 w 4824208"/>
                <a:gd name="connsiteY13" fmla="*/ 2597828 h 4785882"/>
                <a:gd name="connsiteX14" fmla="*/ -1 w 4824208"/>
                <a:gd name="connsiteY14" fmla="*/ 1515906 h 4785882"/>
                <a:gd name="connsiteX0" fmla="*/ 1 w 4824210"/>
                <a:gd name="connsiteY0" fmla="*/ 1515908 h 4785884"/>
                <a:gd name="connsiteX1" fmla="*/ 1681474 w 4824210"/>
                <a:gd name="connsiteY1" fmla="*/ 1764603 h 4785884"/>
                <a:gd name="connsiteX2" fmla="*/ 2051752 w 4824210"/>
                <a:gd name="connsiteY2" fmla="*/ 1 h 4785884"/>
                <a:gd name="connsiteX3" fmla="*/ 2692151 w 4824210"/>
                <a:gd name="connsiteY3" fmla="*/ 1634454 h 4785884"/>
                <a:gd name="connsiteX4" fmla="*/ 3924155 w 4824210"/>
                <a:gd name="connsiteY4" fmla="*/ 431704 h 4785884"/>
                <a:gd name="connsiteX5" fmla="*/ 3501933 w 4824210"/>
                <a:gd name="connsiteY5" fmla="*/ 2011010 h 4785884"/>
                <a:gd name="connsiteX6" fmla="*/ 4824119 w 4824210"/>
                <a:gd name="connsiteY6" fmla="*/ 2283577 h 4785884"/>
                <a:gd name="connsiteX7" fmla="*/ 3585369 w 4824210"/>
                <a:gd name="connsiteY7" fmla="*/ 2755829 h 4785884"/>
                <a:gd name="connsiteX8" fmla="*/ 4549998 w 4824210"/>
                <a:gd name="connsiteY8" fmla="*/ 3931620 h 4785884"/>
                <a:gd name="connsiteX9" fmla="*/ 3070885 w 4824210"/>
                <a:gd name="connsiteY9" fmla="*/ 3416740 h 4785884"/>
                <a:gd name="connsiteX10" fmla="*/ 2905798 w 4824210"/>
                <a:gd name="connsiteY10" fmla="*/ 4784700 h 4785884"/>
                <a:gd name="connsiteX11" fmla="*/ 2017369 w 4824210"/>
                <a:gd name="connsiteY11" fmla="*/ 3391175 h 4785884"/>
                <a:gd name="connsiteX12" fmla="*/ 354844 w 4824210"/>
                <a:gd name="connsiteY12" fmla="*/ 3823586 h 4785884"/>
                <a:gd name="connsiteX13" fmla="*/ 1306700 w 4824210"/>
                <a:gd name="connsiteY13" fmla="*/ 2597830 h 4785884"/>
                <a:gd name="connsiteX14" fmla="*/ 1 w 4824210"/>
                <a:gd name="connsiteY14" fmla="*/ 1515908 h 4785884"/>
                <a:gd name="connsiteX0" fmla="*/ -1 w 4824208"/>
                <a:gd name="connsiteY0" fmla="*/ 1515906 h 4785882"/>
                <a:gd name="connsiteX1" fmla="*/ 1681472 w 4824208"/>
                <a:gd name="connsiteY1" fmla="*/ 1764601 h 4785882"/>
                <a:gd name="connsiteX2" fmla="*/ 2051750 w 4824208"/>
                <a:gd name="connsiteY2" fmla="*/ -1 h 4785882"/>
                <a:gd name="connsiteX3" fmla="*/ 2692149 w 4824208"/>
                <a:gd name="connsiteY3" fmla="*/ 1634452 h 4785882"/>
                <a:gd name="connsiteX4" fmla="*/ 3924153 w 4824208"/>
                <a:gd name="connsiteY4" fmla="*/ 431702 h 4785882"/>
                <a:gd name="connsiteX5" fmla="*/ 3501931 w 4824208"/>
                <a:gd name="connsiteY5" fmla="*/ 2011008 h 4785882"/>
                <a:gd name="connsiteX6" fmla="*/ 4824117 w 4824208"/>
                <a:gd name="connsiteY6" fmla="*/ 2283575 h 4785882"/>
                <a:gd name="connsiteX7" fmla="*/ 3585367 w 4824208"/>
                <a:gd name="connsiteY7" fmla="*/ 2755827 h 4785882"/>
                <a:gd name="connsiteX8" fmla="*/ 4549996 w 4824208"/>
                <a:gd name="connsiteY8" fmla="*/ 3931618 h 4785882"/>
                <a:gd name="connsiteX9" fmla="*/ 3070883 w 4824208"/>
                <a:gd name="connsiteY9" fmla="*/ 3416738 h 4785882"/>
                <a:gd name="connsiteX10" fmla="*/ 2905796 w 4824208"/>
                <a:gd name="connsiteY10" fmla="*/ 4784698 h 4785882"/>
                <a:gd name="connsiteX11" fmla="*/ 2017367 w 4824208"/>
                <a:gd name="connsiteY11" fmla="*/ 3391173 h 4785882"/>
                <a:gd name="connsiteX12" fmla="*/ 354842 w 4824208"/>
                <a:gd name="connsiteY12" fmla="*/ 3823584 h 4785882"/>
                <a:gd name="connsiteX13" fmla="*/ 1306698 w 4824208"/>
                <a:gd name="connsiteY13" fmla="*/ 2597828 h 4785882"/>
                <a:gd name="connsiteX14" fmla="*/ -1 w 4824208"/>
                <a:gd name="connsiteY14" fmla="*/ 1515906 h 4785882"/>
                <a:gd name="connsiteX0" fmla="*/ 1 w 4824210"/>
                <a:gd name="connsiteY0" fmla="*/ 1515908 h 4785884"/>
                <a:gd name="connsiteX1" fmla="*/ 1681474 w 4824210"/>
                <a:gd name="connsiteY1" fmla="*/ 1764603 h 4785884"/>
                <a:gd name="connsiteX2" fmla="*/ 2051752 w 4824210"/>
                <a:gd name="connsiteY2" fmla="*/ 1 h 4785884"/>
                <a:gd name="connsiteX3" fmla="*/ 2692151 w 4824210"/>
                <a:gd name="connsiteY3" fmla="*/ 1634454 h 4785884"/>
                <a:gd name="connsiteX4" fmla="*/ 3924155 w 4824210"/>
                <a:gd name="connsiteY4" fmla="*/ 431704 h 4785884"/>
                <a:gd name="connsiteX5" fmla="*/ 3501933 w 4824210"/>
                <a:gd name="connsiteY5" fmla="*/ 2011010 h 4785884"/>
                <a:gd name="connsiteX6" fmla="*/ 4824119 w 4824210"/>
                <a:gd name="connsiteY6" fmla="*/ 2283577 h 4785884"/>
                <a:gd name="connsiteX7" fmla="*/ 3585369 w 4824210"/>
                <a:gd name="connsiteY7" fmla="*/ 2755829 h 4785884"/>
                <a:gd name="connsiteX8" fmla="*/ 4549998 w 4824210"/>
                <a:gd name="connsiteY8" fmla="*/ 3931620 h 4785884"/>
                <a:gd name="connsiteX9" fmla="*/ 3070885 w 4824210"/>
                <a:gd name="connsiteY9" fmla="*/ 3416740 h 4785884"/>
                <a:gd name="connsiteX10" fmla="*/ 2905798 w 4824210"/>
                <a:gd name="connsiteY10" fmla="*/ 4784700 h 4785884"/>
                <a:gd name="connsiteX11" fmla="*/ 2017369 w 4824210"/>
                <a:gd name="connsiteY11" fmla="*/ 3391175 h 4785884"/>
                <a:gd name="connsiteX12" fmla="*/ 354844 w 4824210"/>
                <a:gd name="connsiteY12" fmla="*/ 3823586 h 4785884"/>
                <a:gd name="connsiteX13" fmla="*/ 1306700 w 4824210"/>
                <a:gd name="connsiteY13" fmla="*/ 2597830 h 4785884"/>
                <a:gd name="connsiteX14" fmla="*/ 1 w 4824210"/>
                <a:gd name="connsiteY14" fmla="*/ 1515908 h 4785884"/>
                <a:gd name="connsiteX0" fmla="*/ -1 w 4824208"/>
                <a:gd name="connsiteY0" fmla="*/ 1515906 h 4785882"/>
                <a:gd name="connsiteX1" fmla="*/ 1681472 w 4824208"/>
                <a:gd name="connsiteY1" fmla="*/ 1764601 h 4785882"/>
                <a:gd name="connsiteX2" fmla="*/ 2051750 w 4824208"/>
                <a:gd name="connsiteY2" fmla="*/ -1 h 4785882"/>
                <a:gd name="connsiteX3" fmla="*/ 2692149 w 4824208"/>
                <a:gd name="connsiteY3" fmla="*/ 1634452 h 4785882"/>
                <a:gd name="connsiteX4" fmla="*/ 3924153 w 4824208"/>
                <a:gd name="connsiteY4" fmla="*/ 431702 h 4785882"/>
                <a:gd name="connsiteX5" fmla="*/ 3501931 w 4824208"/>
                <a:gd name="connsiteY5" fmla="*/ 2011008 h 4785882"/>
                <a:gd name="connsiteX6" fmla="*/ 4824117 w 4824208"/>
                <a:gd name="connsiteY6" fmla="*/ 2283575 h 4785882"/>
                <a:gd name="connsiteX7" fmla="*/ 3585367 w 4824208"/>
                <a:gd name="connsiteY7" fmla="*/ 2755827 h 4785882"/>
                <a:gd name="connsiteX8" fmla="*/ 4549996 w 4824208"/>
                <a:gd name="connsiteY8" fmla="*/ 3931618 h 4785882"/>
                <a:gd name="connsiteX9" fmla="*/ 3070883 w 4824208"/>
                <a:gd name="connsiteY9" fmla="*/ 3416738 h 4785882"/>
                <a:gd name="connsiteX10" fmla="*/ 2905796 w 4824208"/>
                <a:gd name="connsiteY10" fmla="*/ 4784698 h 4785882"/>
                <a:gd name="connsiteX11" fmla="*/ 2017367 w 4824208"/>
                <a:gd name="connsiteY11" fmla="*/ 3391173 h 4785882"/>
                <a:gd name="connsiteX12" fmla="*/ 354842 w 4824208"/>
                <a:gd name="connsiteY12" fmla="*/ 3823584 h 4785882"/>
                <a:gd name="connsiteX13" fmla="*/ 1306698 w 4824208"/>
                <a:gd name="connsiteY13" fmla="*/ 2597828 h 4785882"/>
                <a:gd name="connsiteX14" fmla="*/ -1 w 4824208"/>
                <a:gd name="connsiteY14" fmla="*/ 1515906 h 4785882"/>
                <a:gd name="connsiteX0" fmla="*/ 1 w 4824210"/>
                <a:gd name="connsiteY0" fmla="*/ 1515908 h 4816877"/>
                <a:gd name="connsiteX1" fmla="*/ 1681474 w 4824210"/>
                <a:gd name="connsiteY1" fmla="*/ 1764603 h 4816877"/>
                <a:gd name="connsiteX2" fmla="*/ 2051752 w 4824210"/>
                <a:gd name="connsiteY2" fmla="*/ 1 h 4816877"/>
                <a:gd name="connsiteX3" fmla="*/ 2692151 w 4824210"/>
                <a:gd name="connsiteY3" fmla="*/ 1634454 h 4816877"/>
                <a:gd name="connsiteX4" fmla="*/ 3924155 w 4824210"/>
                <a:gd name="connsiteY4" fmla="*/ 431704 h 4816877"/>
                <a:gd name="connsiteX5" fmla="*/ 3501933 w 4824210"/>
                <a:gd name="connsiteY5" fmla="*/ 2011010 h 4816877"/>
                <a:gd name="connsiteX6" fmla="*/ 4824119 w 4824210"/>
                <a:gd name="connsiteY6" fmla="*/ 2283577 h 4816877"/>
                <a:gd name="connsiteX7" fmla="*/ 3585369 w 4824210"/>
                <a:gd name="connsiteY7" fmla="*/ 2755829 h 4816877"/>
                <a:gd name="connsiteX8" fmla="*/ 4549998 w 4824210"/>
                <a:gd name="connsiteY8" fmla="*/ 3931620 h 4816877"/>
                <a:gd name="connsiteX9" fmla="*/ 3070885 w 4824210"/>
                <a:gd name="connsiteY9" fmla="*/ 3416740 h 4816877"/>
                <a:gd name="connsiteX10" fmla="*/ 2769359 w 4824210"/>
                <a:gd name="connsiteY10" fmla="*/ 4815717 h 4816877"/>
                <a:gd name="connsiteX11" fmla="*/ 2017369 w 4824210"/>
                <a:gd name="connsiteY11" fmla="*/ 3391175 h 4816877"/>
                <a:gd name="connsiteX12" fmla="*/ 354844 w 4824210"/>
                <a:gd name="connsiteY12" fmla="*/ 3823586 h 4816877"/>
                <a:gd name="connsiteX13" fmla="*/ 1306700 w 4824210"/>
                <a:gd name="connsiteY13" fmla="*/ 2597830 h 4816877"/>
                <a:gd name="connsiteX14" fmla="*/ 1 w 4824210"/>
                <a:gd name="connsiteY14" fmla="*/ 1515908 h 4816877"/>
                <a:gd name="connsiteX0" fmla="*/ -1 w 4824208"/>
                <a:gd name="connsiteY0" fmla="*/ 1515906 h 4816873"/>
                <a:gd name="connsiteX1" fmla="*/ 1681472 w 4824208"/>
                <a:gd name="connsiteY1" fmla="*/ 1764601 h 4816873"/>
                <a:gd name="connsiteX2" fmla="*/ 2051750 w 4824208"/>
                <a:gd name="connsiteY2" fmla="*/ -1 h 4816873"/>
                <a:gd name="connsiteX3" fmla="*/ 2588999 w 4824208"/>
                <a:gd name="connsiteY3" fmla="*/ 1677665 h 4816873"/>
                <a:gd name="connsiteX4" fmla="*/ 3924153 w 4824208"/>
                <a:gd name="connsiteY4" fmla="*/ 431702 h 4816873"/>
                <a:gd name="connsiteX5" fmla="*/ 3501931 w 4824208"/>
                <a:gd name="connsiteY5" fmla="*/ 2011008 h 4816873"/>
                <a:gd name="connsiteX6" fmla="*/ 4824117 w 4824208"/>
                <a:gd name="connsiteY6" fmla="*/ 2283575 h 4816873"/>
                <a:gd name="connsiteX7" fmla="*/ 3585367 w 4824208"/>
                <a:gd name="connsiteY7" fmla="*/ 2755827 h 4816873"/>
                <a:gd name="connsiteX8" fmla="*/ 4549996 w 4824208"/>
                <a:gd name="connsiteY8" fmla="*/ 3931618 h 4816873"/>
                <a:gd name="connsiteX9" fmla="*/ 3070883 w 4824208"/>
                <a:gd name="connsiteY9" fmla="*/ 3416738 h 4816873"/>
                <a:gd name="connsiteX10" fmla="*/ 2769357 w 4824208"/>
                <a:gd name="connsiteY10" fmla="*/ 4815715 h 4816873"/>
                <a:gd name="connsiteX11" fmla="*/ 2017367 w 4824208"/>
                <a:gd name="connsiteY11" fmla="*/ 3391173 h 4816873"/>
                <a:gd name="connsiteX12" fmla="*/ 354842 w 4824208"/>
                <a:gd name="connsiteY12" fmla="*/ 3823584 h 4816873"/>
                <a:gd name="connsiteX13" fmla="*/ 1306698 w 4824208"/>
                <a:gd name="connsiteY13" fmla="*/ 2597828 h 4816873"/>
                <a:gd name="connsiteX14" fmla="*/ -1 w 4824208"/>
                <a:gd name="connsiteY14" fmla="*/ 1515906 h 4816873"/>
                <a:gd name="connsiteX0" fmla="*/ 1 w 4824210"/>
                <a:gd name="connsiteY0" fmla="*/ 1450607 h 4751576"/>
                <a:gd name="connsiteX1" fmla="*/ 1681474 w 4824210"/>
                <a:gd name="connsiteY1" fmla="*/ 1699302 h 4751576"/>
                <a:gd name="connsiteX2" fmla="*/ 1872212 w 4824210"/>
                <a:gd name="connsiteY2" fmla="*/ 0 h 4751576"/>
                <a:gd name="connsiteX3" fmla="*/ 2589001 w 4824210"/>
                <a:gd name="connsiteY3" fmla="*/ 1612366 h 4751576"/>
                <a:gd name="connsiteX4" fmla="*/ 3924155 w 4824210"/>
                <a:gd name="connsiteY4" fmla="*/ 366403 h 4751576"/>
                <a:gd name="connsiteX5" fmla="*/ 3501933 w 4824210"/>
                <a:gd name="connsiteY5" fmla="*/ 1945709 h 4751576"/>
                <a:gd name="connsiteX6" fmla="*/ 4824119 w 4824210"/>
                <a:gd name="connsiteY6" fmla="*/ 2218276 h 4751576"/>
                <a:gd name="connsiteX7" fmla="*/ 3585369 w 4824210"/>
                <a:gd name="connsiteY7" fmla="*/ 2690528 h 4751576"/>
                <a:gd name="connsiteX8" fmla="*/ 4549998 w 4824210"/>
                <a:gd name="connsiteY8" fmla="*/ 3866319 h 4751576"/>
                <a:gd name="connsiteX9" fmla="*/ 3070885 w 4824210"/>
                <a:gd name="connsiteY9" fmla="*/ 3351439 h 4751576"/>
                <a:gd name="connsiteX10" fmla="*/ 2769359 w 4824210"/>
                <a:gd name="connsiteY10" fmla="*/ 4750416 h 4751576"/>
                <a:gd name="connsiteX11" fmla="*/ 2017369 w 4824210"/>
                <a:gd name="connsiteY11" fmla="*/ 3325874 h 4751576"/>
                <a:gd name="connsiteX12" fmla="*/ 354844 w 4824210"/>
                <a:gd name="connsiteY12" fmla="*/ 3758285 h 4751576"/>
                <a:gd name="connsiteX13" fmla="*/ 1306700 w 4824210"/>
                <a:gd name="connsiteY13" fmla="*/ 2532529 h 4751576"/>
                <a:gd name="connsiteX14" fmla="*/ 1 w 4824210"/>
                <a:gd name="connsiteY14" fmla="*/ 1450607 h 4751576"/>
                <a:gd name="connsiteX0" fmla="*/ -1 w 4824208"/>
                <a:gd name="connsiteY0" fmla="*/ 1323795 h 4624762"/>
                <a:gd name="connsiteX1" fmla="*/ 1681472 w 4824208"/>
                <a:gd name="connsiteY1" fmla="*/ 1572490 h 4624762"/>
                <a:gd name="connsiteX2" fmla="*/ 1951479 w 4824208"/>
                <a:gd name="connsiteY2" fmla="*/ -1 h 4624762"/>
                <a:gd name="connsiteX3" fmla="*/ 2588999 w 4824208"/>
                <a:gd name="connsiteY3" fmla="*/ 1485554 h 4624762"/>
                <a:gd name="connsiteX4" fmla="*/ 3924153 w 4824208"/>
                <a:gd name="connsiteY4" fmla="*/ 239591 h 4624762"/>
                <a:gd name="connsiteX5" fmla="*/ 3501931 w 4824208"/>
                <a:gd name="connsiteY5" fmla="*/ 1818897 h 4624762"/>
                <a:gd name="connsiteX6" fmla="*/ 4824117 w 4824208"/>
                <a:gd name="connsiteY6" fmla="*/ 2091464 h 4624762"/>
                <a:gd name="connsiteX7" fmla="*/ 3585367 w 4824208"/>
                <a:gd name="connsiteY7" fmla="*/ 2563716 h 4624762"/>
                <a:gd name="connsiteX8" fmla="*/ 4549996 w 4824208"/>
                <a:gd name="connsiteY8" fmla="*/ 3739507 h 4624762"/>
                <a:gd name="connsiteX9" fmla="*/ 3070883 w 4824208"/>
                <a:gd name="connsiteY9" fmla="*/ 3224627 h 4624762"/>
                <a:gd name="connsiteX10" fmla="*/ 2769357 w 4824208"/>
                <a:gd name="connsiteY10" fmla="*/ 4623604 h 4624762"/>
                <a:gd name="connsiteX11" fmla="*/ 2017367 w 4824208"/>
                <a:gd name="connsiteY11" fmla="*/ 3199062 h 4624762"/>
                <a:gd name="connsiteX12" fmla="*/ 354842 w 4824208"/>
                <a:gd name="connsiteY12" fmla="*/ 3631473 h 4624762"/>
                <a:gd name="connsiteX13" fmla="*/ 1306698 w 4824208"/>
                <a:gd name="connsiteY13" fmla="*/ 2405717 h 4624762"/>
                <a:gd name="connsiteX14" fmla="*/ -1 w 4824208"/>
                <a:gd name="connsiteY14" fmla="*/ 1323795 h 4624762"/>
                <a:gd name="connsiteX0" fmla="*/ 1 w 4824210"/>
                <a:gd name="connsiteY0" fmla="*/ 1323797 h 4624766"/>
                <a:gd name="connsiteX1" fmla="*/ 1681474 w 4824210"/>
                <a:gd name="connsiteY1" fmla="*/ 1572492 h 4624766"/>
                <a:gd name="connsiteX2" fmla="*/ 1951481 w 4824210"/>
                <a:gd name="connsiteY2" fmla="*/ 1 h 4624766"/>
                <a:gd name="connsiteX3" fmla="*/ 2589001 w 4824210"/>
                <a:gd name="connsiteY3" fmla="*/ 1485556 h 4624766"/>
                <a:gd name="connsiteX4" fmla="*/ 3924155 w 4824210"/>
                <a:gd name="connsiteY4" fmla="*/ 239593 h 4624766"/>
                <a:gd name="connsiteX5" fmla="*/ 3501933 w 4824210"/>
                <a:gd name="connsiteY5" fmla="*/ 1818899 h 4624766"/>
                <a:gd name="connsiteX6" fmla="*/ 4824119 w 4824210"/>
                <a:gd name="connsiteY6" fmla="*/ 2091466 h 4624766"/>
                <a:gd name="connsiteX7" fmla="*/ 3585369 w 4824210"/>
                <a:gd name="connsiteY7" fmla="*/ 2563718 h 4624766"/>
                <a:gd name="connsiteX8" fmla="*/ 4549998 w 4824210"/>
                <a:gd name="connsiteY8" fmla="*/ 3739509 h 4624766"/>
                <a:gd name="connsiteX9" fmla="*/ 3070885 w 4824210"/>
                <a:gd name="connsiteY9" fmla="*/ 3224629 h 4624766"/>
                <a:gd name="connsiteX10" fmla="*/ 2769359 w 4824210"/>
                <a:gd name="connsiteY10" fmla="*/ 4623606 h 4624766"/>
                <a:gd name="connsiteX11" fmla="*/ 2017369 w 4824210"/>
                <a:gd name="connsiteY11" fmla="*/ 3199064 h 4624766"/>
                <a:gd name="connsiteX12" fmla="*/ 354844 w 4824210"/>
                <a:gd name="connsiteY12" fmla="*/ 3631475 h 4624766"/>
                <a:gd name="connsiteX13" fmla="*/ 1306700 w 4824210"/>
                <a:gd name="connsiteY13" fmla="*/ 2405719 h 4624766"/>
                <a:gd name="connsiteX14" fmla="*/ 1 w 4824210"/>
                <a:gd name="connsiteY14" fmla="*/ 1323797 h 4624766"/>
                <a:gd name="connsiteX0" fmla="*/ -1 w 4824208"/>
                <a:gd name="connsiteY0" fmla="*/ 1323795 h 4624762"/>
                <a:gd name="connsiteX1" fmla="*/ 1681472 w 4824208"/>
                <a:gd name="connsiteY1" fmla="*/ 1572490 h 4624762"/>
                <a:gd name="connsiteX2" fmla="*/ 1951479 w 4824208"/>
                <a:gd name="connsiteY2" fmla="*/ -1 h 4624762"/>
                <a:gd name="connsiteX3" fmla="*/ 2588999 w 4824208"/>
                <a:gd name="connsiteY3" fmla="*/ 1485554 h 4624762"/>
                <a:gd name="connsiteX4" fmla="*/ 3924153 w 4824208"/>
                <a:gd name="connsiteY4" fmla="*/ 239591 h 4624762"/>
                <a:gd name="connsiteX5" fmla="*/ 3501931 w 4824208"/>
                <a:gd name="connsiteY5" fmla="*/ 1818897 h 4624762"/>
                <a:gd name="connsiteX6" fmla="*/ 4824117 w 4824208"/>
                <a:gd name="connsiteY6" fmla="*/ 2091464 h 4624762"/>
                <a:gd name="connsiteX7" fmla="*/ 3585367 w 4824208"/>
                <a:gd name="connsiteY7" fmla="*/ 2563716 h 4624762"/>
                <a:gd name="connsiteX8" fmla="*/ 4549996 w 4824208"/>
                <a:gd name="connsiteY8" fmla="*/ 3739507 h 4624762"/>
                <a:gd name="connsiteX9" fmla="*/ 3070883 w 4824208"/>
                <a:gd name="connsiteY9" fmla="*/ 3224627 h 4624762"/>
                <a:gd name="connsiteX10" fmla="*/ 2769357 w 4824208"/>
                <a:gd name="connsiteY10" fmla="*/ 4623604 h 4624762"/>
                <a:gd name="connsiteX11" fmla="*/ 2017367 w 4824208"/>
                <a:gd name="connsiteY11" fmla="*/ 3199062 h 4624762"/>
                <a:gd name="connsiteX12" fmla="*/ 354842 w 4824208"/>
                <a:gd name="connsiteY12" fmla="*/ 3631473 h 4624762"/>
                <a:gd name="connsiteX13" fmla="*/ 1306698 w 4824208"/>
                <a:gd name="connsiteY13" fmla="*/ 2405717 h 4624762"/>
                <a:gd name="connsiteX14" fmla="*/ -1 w 4824208"/>
                <a:gd name="connsiteY14" fmla="*/ 1323795 h 4624762"/>
                <a:gd name="connsiteX0" fmla="*/ 1 w 4824210"/>
                <a:gd name="connsiteY0" fmla="*/ 1323797 h 4624766"/>
                <a:gd name="connsiteX1" fmla="*/ 1681474 w 4824210"/>
                <a:gd name="connsiteY1" fmla="*/ 1572492 h 4624766"/>
                <a:gd name="connsiteX2" fmla="*/ 1951481 w 4824210"/>
                <a:gd name="connsiteY2" fmla="*/ 1 h 4624766"/>
                <a:gd name="connsiteX3" fmla="*/ 2652997 w 4824210"/>
                <a:gd name="connsiteY3" fmla="*/ 1403752 h 4624766"/>
                <a:gd name="connsiteX4" fmla="*/ 3924155 w 4824210"/>
                <a:gd name="connsiteY4" fmla="*/ 239593 h 4624766"/>
                <a:gd name="connsiteX5" fmla="*/ 3501933 w 4824210"/>
                <a:gd name="connsiteY5" fmla="*/ 1818899 h 4624766"/>
                <a:gd name="connsiteX6" fmla="*/ 4824119 w 4824210"/>
                <a:gd name="connsiteY6" fmla="*/ 2091466 h 4624766"/>
                <a:gd name="connsiteX7" fmla="*/ 3585369 w 4824210"/>
                <a:gd name="connsiteY7" fmla="*/ 2563718 h 4624766"/>
                <a:gd name="connsiteX8" fmla="*/ 4549998 w 4824210"/>
                <a:gd name="connsiteY8" fmla="*/ 3739509 h 4624766"/>
                <a:gd name="connsiteX9" fmla="*/ 3070885 w 4824210"/>
                <a:gd name="connsiteY9" fmla="*/ 3224629 h 4624766"/>
                <a:gd name="connsiteX10" fmla="*/ 2769359 w 4824210"/>
                <a:gd name="connsiteY10" fmla="*/ 4623606 h 4624766"/>
                <a:gd name="connsiteX11" fmla="*/ 2017369 w 4824210"/>
                <a:gd name="connsiteY11" fmla="*/ 3199064 h 4624766"/>
                <a:gd name="connsiteX12" fmla="*/ 354844 w 4824210"/>
                <a:gd name="connsiteY12" fmla="*/ 3631475 h 4624766"/>
                <a:gd name="connsiteX13" fmla="*/ 1306700 w 4824210"/>
                <a:gd name="connsiteY13" fmla="*/ 2405719 h 4624766"/>
                <a:gd name="connsiteX14" fmla="*/ 1 w 4824210"/>
                <a:gd name="connsiteY14" fmla="*/ 1323797 h 46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824210" h="4624766">
                  <a:moveTo>
                    <a:pt x="1" y="1323797"/>
                  </a:moveTo>
                  <a:cubicBezTo>
                    <a:pt x="633323" y="1383878"/>
                    <a:pt x="1417823" y="1609420"/>
                    <a:pt x="1681474" y="1572492"/>
                  </a:cubicBezTo>
                  <a:cubicBezTo>
                    <a:pt x="1790594" y="1166583"/>
                    <a:pt x="1786880" y="594423"/>
                    <a:pt x="1951481" y="1"/>
                  </a:cubicBezTo>
                  <a:cubicBezTo>
                    <a:pt x="2170664" y="403056"/>
                    <a:pt x="2557955" y="1041315"/>
                    <a:pt x="2652997" y="1403752"/>
                  </a:cubicBezTo>
                  <a:cubicBezTo>
                    <a:pt x="3103419" y="986424"/>
                    <a:pt x="3766490" y="310769"/>
                    <a:pt x="3924155" y="239593"/>
                  </a:cubicBezTo>
                  <a:cubicBezTo>
                    <a:pt x="3844662" y="673958"/>
                    <a:pt x="3460640" y="1722223"/>
                    <a:pt x="3501933" y="1818899"/>
                  </a:cubicBezTo>
                  <a:cubicBezTo>
                    <a:pt x="3736212" y="1853076"/>
                    <a:pt x="4692606" y="1988247"/>
                    <a:pt x="4824119" y="2091466"/>
                  </a:cubicBezTo>
                  <a:cubicBezTo>
                    <a:pt x="4833451" y="2233703"/>
                    <a:pt x="4124852" y="2320002"/>
                    <a:pt x="3585369" y="2563718"/>
                  </a:cubicBezTo>
                  <a:cubicBezTo>
                    <a:pt x="3779728" y="2807895"/>
                    <a:pt x="4357569" y="3382413"/>
                    <a:pt x="4549998" y="3739509"/>
                  </a:cubicBezTo>
                  <a:cubicBezTo>
                    <a:pt x="4200214" y="3679853"/>
                    <a:pt x="3389500" y="3265643"/>
                    <a:pt x="3070885" y="3224629"/>
                  </a:cubicBezTo>
                  <a:cubicBezTo>
                    <a:pt x="3024509" y="3539936"/>
                    <a:pt x="2850190" y="4334804"/>
                    <a:pt x="2769359" y="4623606"/>
                  </a:cubicBezTo>
                  <a:cubicBezTo>
                    <a:pt x="2633064" y="4672076"/>
                    <a:pt x="2081638" y="3185383"/>
                    <a:pt x="2017369" y="3199064"/>
                  </a:cubicBezTo>
                  <a:cubicBezTo>
                    <a:pt x="1885987" y="3193397"/>
                    <a:pt x="500174" y="3767558"/>
                    <a:pt x="354844" y="3631475"/>
                  </a:cubicBezTo>
                  <a:cubicBezTo>
                    <a:pt x="790024" y="3084190"/>
                    <a:pt x="1108810" y="2833278"/>
                    <a:pt x="1306700" y="2405719"/>
                  </a:cubicBezTo>
                  <a:cubicBezTo>
                    <a:pt x="1218707" y="2334388"/>
                    <a:pt x="52036" y="1460613"/>
                    <a:pt x="1" y="1323797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FE50D464-7A5F-C119-6F8B-B4A26AC8CF68}"/>
                </a:ext>
              </a:extLst>
            </p:cNvPr>
            <p:cNvGrpSpPr/>
            <p:nvPr/>
          </p:nvGrpSpPr>
          <p:grpSpPr>
            <a:xfrm>
              <a:off x="10837082" y="3961336"/>
              <a:ext cx="549299" cy="361152"/>
              <a:chOff x="10056508" y="3520306"/>
              <a:chExt cx="713092" cy="468842"/>
            </a:xfrm>
          </p:grpSpPr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3E16DB23-6D47-5C83-7FE7-ABB369BD695A}"/>
                  </a:ext>
                </a:extLst>
              </p:cNvPr>
              <p:cNvSpPr/>
              <p:nvPr/>
            </p:nvSpPr>
            <p:spPr>
              <a:xfrm>
                <a:off x="10056508" y="3890827"/>
                <a:ext cx="713092" cy="98321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  <a:gd name="connsiteX0" fmla="*/ 0 w 202239"/>
                  <a:gd name="connsiteY0" fmla="*/ 6914 h 91665"/>
                  <a:gd name="connsiteX1" fmla="*/ 107170 w 202239"/>
                  <a:gd name="connsiteY1" fmla="*/ 91612 h 91665"/>
                  <a:gd name="connsiteX2" fmla="*/ 202239 w 202239"/>
                  <a:gd name="connsiteY2" fmla="*/ 0 h 91665"/>
                  <a:gd name="connsiteX0" fmla="*/ 0 w 202403"/>
                  <a:gd name="connsiteY0" fmla="*/ 6914 h 91665"/>
                  <a:gd name="connsiteX1" fmla="*/ 107170 w 202403"/>
                  <a:gd name="connsiteY1" fmla="*/ 91612 h 91665"/>
                  <a:gd name="connsiteX2" fmla="*/ 202239 w 202403"/>
                  <a:gd name="connsiteY2" fmla="*/ 0 h 9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03" h="91665">
                    <a:moveTo>
                      <a:pt x="0" y="6914"/>
                    </a:moveTo>
                    <a:cubicBezTo>
                      <a:pt x="4431" y="75571"/>
                      <a:pt x="73464" y="92764"/>
                      <a:pt x="107170" y="91612"/>
                    </a:cubicBezTo>
                    <a:cubicBezTo>
                      <a:pt x="140876" y="90460"/>
                      <a:pt x="206106" y="71366"/>
                      <a:pt x="202239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707481BB-763A-C248-2ED2-57D87B816E32}"/>
                  </a:ext>
                </a:extLst>
              </p:cNvPr>
              <p:cNvSpPr/>
              <p:nvPr/>
            </p:nvSpPr>
            <p:spPr>
              <a:xfrm flipH="1">
                <a:off x="10435768" y="3520306"/>
                <a:ext cx="250414" cy="295443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0B07F7F2-2281-55F7-CDE9-72492E079724}"/>
                  </a:ext>
                </a:extLst>
              </p:cNvPr>
              <p:cNvSpPr/>
              <p:nvPr/>
            </p:nvSpPr>
            <p:spPr>
              <a:xfrm flipH="1">
                <a:off x="10442217" y="3520306"/>
                <a:ext cx="150739" cy="133780"/>
              </a:xfrm>
              <a:custGeom>
                <a:avLst/>
                <a:gdLst>
                  <a:gd name="connsiteX0" fmla="*/ 66769 w 325836"/>
                  <a:gd name="connsiteY0" fmla="*/ 0 h 289179"/>
                  <a:gd name="connsiteX1" fmla="*/ 316147 w 325836"/>
                  <a:gd name="connsiteY1" fmla="*/ 195023 h 289179"/>
                  <a:gd name="connsiteX2" fmla="*/ 325836 w 325836"/>
                  <a:gd name="connsiteY2" fmla="*/ 231847 h 289179"/>
                  <a:gd name="connsiteX3" fmla="*/ 265409 w 325836"/>
                  <a:gd name="connsiteY3" fmla="*/ 275001 h 289179"/>
                  <a:gd name="connsiteX4" fmla="*/ 185019 w 325836"/>
                  <a:gd name="connsiteY4" fmla="*/ 288684 h 289179"/>
                  <a:gd name="connsiteX5" fmla="*/ 1897 w 325836"/>
                  <a:gd name="connsiteY5" fmla="*/ 21266 h 289179"/>
                  <a:gd name="connsiteX6" fmla="*/ 4770 w 325836"/>
                  <a:gd name="connsiteY6" fmla="*/ 9217 h 289179"/>
                  <a:gd name="connsiteX7" fmla="*/ 12224 w 325836"/>
                  <a:gd name="connsiteY7" fmla="*/ 6487 h 289179"/>
                  <a:gd name="connsiteX8" fmla="*/ 66769 w 325836"/>
                  <a:gd name="connsiteY8" fmla="*/ 0 h 289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836" h="289179">
                    <a:moveTo>
                      <a:pt x="66769" y="0"/>
                    </a:moveTo>
                    <a:cubicBezTo>
                      <a:pt x="178875" y="0"/>
                      <a:pt x="275061" y="80416"/>
                      <a:pt x="316147" y="195023"/>
                    </a:cubicBezTo>
                    <a:lnTo>
                      <a:pt x="325836" y="231847"/>
                    </a:lnTo>
                    <a:lnTo>
                      <a:pt x="265409" y="275001"/>
                    </a:lnTo>
                    <a:cubicBezTo>
                      <a:pt x="240185" y="285865"/>
                      <a:pt x="212992" y="290848"/>
                      <a:pt x="185019" y="288684"/>
                    </a:cubicBezTo>
                    <a:cubicBezTo>
                      <a:pt x="73129" y="280029"/>
                      <a:pt x="-14093" y="186477"/>
                      <a:pt x="1897" y="21266"/>
                    </a:cubicBezTo>
                    <a:lnTo>
                      <a:pt x="4770" y="9217"/>
                    </a:lnTo>
                    <a:lnTo>
                      <a:pt x="12224" y="6487"/>
                    </a:lnTo>
                    <a:cubicBezTo>
                      <a:pt x="29843" y="2234"/>
                      <a:pt x="48085" y="0"/>
                      <a:pt x="667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19C66C9-712E-A913-6586-9DC568770EC3}"/>
                  </a:ext>
                </a:extLst>
              </p:cNvPr>
              <p:cNvSpPr/>
              <p:nvPr/>
            </p:nvSpPr>
            <p:spPr>
              <a:xfrm flipH="1">
                <a:off x="10108996" y="3520306"/>
                <a:ext cx="250414" cy="295443"/>
              </a:xfrm>
              <a:prstGeom prst="ellipse">
                <a:avLst/>
              </a:prstGeom>
              <a:solidFill>
                <a:schemeClr val="bg1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7BB9F2C-69DE-0F8A-2448-8E7116FAA322}"/>
                  </a:ext>
                </a:extLst>
              </p:cNvPr>
              <p:cNvSpPr/>
              <p:nvPr/>
            </p:nvSpPr>
            <p:spPr>
              <a:xfrm flipH="1">
                <a:off x="10114155" y="3520306"/>
                <a:ext cx="150739" cy="133780"/>
              </a:xfrm>
              <a:custGeom>
                <a:avLst/>
                <a:gdLst>
                  <a:gd name="connsiteX0" fmla="*/ 66769 w 325836"/>
                  <a:gd name="connsiteY0" fmla="*/ 0 h 289179"/>
                  <a:gd name="connsiteX1" fmla="*/ 316147 w 325836"/>
                  <a:gd name="connsiteY1" fmla="*/ 195023 h 289179"/>
                  <a:gd name="connsiteX2" fmla="*/ 325836 w 325836"/>
                  <a:gd name="connsiteY2" fmla="*/ 231847 h 289179"/>
                  <a:gd name="connsiteX3" fmla="*/ 265409 w 325836"/>
                  <a:gd name="connsiteY3" fmla="*/ 275001 h 289179"/>
                  <a:gd name="connsiteX4" fmla="*/ 185019 w 325836"/>
                  <a:gd name="connsiteY4" fmla="*/ 288684 h 289179"/>
                  <a:gd name="connsiteX5" fmla="*/ 1897 w 325836"/>
                  <a:gd name="connsiteY5" fmla="*/ 21266 h 289179"/>
                  <a:gd name="connsiteX6" fmla="*/ 4770 w 325836"/>
                  <a:gd name="connsiteY6" fmla="*/ 9217 h 289179"/>
                  <a:gd name="connsiteX7" fmla="*/ 12224 w 325836"/>
                  <a:gd name="connsiteY7" fmla="*/ 6487 h 289179"/>
                  <a:gd name="connsiteX8" fmla="*/ 66769 w 325836"/>
                  <a:gd name="connsiteY8" fmla="*/ 0 h 2891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25836" h="289179">
                    <a:moveTo>
                      <a:pt x="66769" y="0"/>
                    </a:moveTo>
                    <a:cubicBezTo>
                      <a:pt x="178875" y="0"/>
                      <a:pt x="275061" y="80416"/>
                      <a:pt x="316147" y="195023"/>
                    </a:cubicBezTo>
                    <a:lnTo>
                      <a:pt x="325836" y="231847"/>
                    </a:lnTo>
                    <a:lnTo>
                      <a:pt x="265409" y="275001"/>
                    </a:lnTo>
                    <a:cubicBezTo>
                      <a:pt x="240185" y="285865"/>
                      <a:pt x="212992" y="290848"/>
                      <a:pt x="185019" y="288684"/>
                    </a:cubicBezTo>
                    <a:cubicBezTo>
                      <a:pt x="73129" y="280029"/>
                      <a:pt x="-14093" y="186477"/>
                      <a:pt x="1897" y="21266"/>
                    </a:cubicBezTo>
                    <a:lnTo>
                      <a:pt x="4770" y="9217"/>
                    </a:lnTo>
                    <a:lnTo>
                      <a:pt x="12224" y="6487"/>
                    </a:lnTo>
                    <a:cubicBezTo>
                      <a:pt x="29843" y="2234"/>
                      <a:pt x="48085" y="0"/>
                      <a:pt x="6676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6350"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B9C4F084-8D94-CCCB-F089-CFDB7A029D68}"/>
                </a:ext>
              </a:extLst>
            </p:cNvPr>
            <p:cNvGrpSpPr/>
            <p:nvPr/>
          </p:nvGrpSpPr>
          <p:grpSpPr>
            <a:xfrm>
              <a:off x="10771448" y="5859052"/>
              <a:ext cx="627232" cy="435064"/>
              <a:chOff x="9839339" y="677159"/>
              <a:chExt cx="751991" cy="521600"/>
            </a:xfrm>
          </p:grpSpPr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2D222837-7749-059B-31B3-3C94E1324B5C}"/>
                  </a:ext>
                </a:extLst>
              </p:cNvPr>
              <p:cNvSpPr/>
              <p:nvPr/>
            </p:nvSpPr>
            <p:spPr>
              <a:xfrm rot="5636109">
                <a:off x="10405736" y="633065"/>
                <a:ext cx="141500" cy="229688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  <a:gd name="connsiteX0" fmla="*/ 0 w 202239"/>
                  <a:gd name="connsiteY0" fmla="*/ 6914 h 147499"/>
                  <a:gd name="connsiteX1" fmla="*/ 99248 w 202239"/>
                  <a:gd name="connsiteY1" fmla="*/ 147488 h 147499"/>
                  <a:gd name="connsiteX2" fmla="*/ 202239 w 202239"/>
                  <a:gd name="connsiteY2" fmla="*/ 0 h 147499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186642"/>
                  <a:gd name="connsiteY0" fmla="*/ 5652 h 147497"/>
                  <a:gd name="connsiteX1" fmla="*/ 83651 w 186642"/>
                  <a:gd name="connsiteY1" fmla="*/ 147488 h 147497"/>
                  <a:gd name="connsiteX2" fmla="*/ 186642 w 186642"/>
                  <a:gd name="connsiteY2" fmla="*/ 0 h 147497"/>
                  <a:gd name="connsiteX0" fmla="*/ 0 w 158137"/>
                  <a:gd name="connsiteY0" fmla="*/ 0 h 141842"/>
                  <a:gd name="connsiteX1" fmla="*/ 83651 w 158137"/>
                  <a:gd name="connsiteY1" fmla="*/ 141836 h 141842"/>
                  <a:gd name="connsiteX2" fmla="*/ 158137 w 158137"/>
                  <a:gd name="connsiteY2" fmla="*/ 4542 h 141842"/>
                  <a:gd name="connsiteX0" fmla="*/ 0 w 158137"/>
                  <a:gd name="connsiteY0" fmla="*/ 0 h 141868"/>
                  <a:gd name="connsiteX1" fmla="*/ 83651 w 158137"/>
                  <a:gd name="connsiteY1" fmla="*/ 141836 h 141868"/>
                  <a:gd name="connsiteX2" fmla="*/ 158137 w 158137"/>
                  <a:gd name="connsiteY2" fmla="*/ 4542 h 141868"/>
                  <a:gd name="connsiteX0" fmla="*/ 0 w 148087"/>
                  <a:gd name="connsiteY0" fmla="*/ 0 h 141840"/>
                  <a:gd name="connsiteX1" fmla="*/ 83651 w 148087"/>
                  <a:gd name="connsiteY1" fmla="*/ 141836 h 141840"/>
                  <a:gd name="connsiteX2" fmla="*/ 148087 w 148087"/>
                  <a:gd name="connsiteY2" fmla="*/ 3883 h 141840"/>
                  <a:gd name="connsiteX0" fmla="*/ 0 w 148087"/>
                  <a:gd name="connsiteY0" fmla="*/ 0 h 141841"/>
                  <a:gd name="connsiteX1" fmla="*/ 83651 w 148087"/>
                  <a:gd name="connsiteY1" fmla="*/ 141836 h 141841"/>
                  <a:gd name="connsiteX2" fmla="*/ 148087 w 148087"/>
                  <a:gd name="connsiteY2" fmla="*/ 3883 h 141841"/>
                  <a:gd name="connsiteX0" fmla="*/ 0 w 148087"/>
                  <a:gd name="connsiteY0" fmla="*/ 0 h 141836"/>
                  <a:gd name="connsiteX1" fmla="*/ 83651 w 148087"/>
                  <a:gd name="connsiteY1" fmla="*/ 141836 h 141836"/>
                  <a:gd name="connsiteX2" fmla="*/ 148087 w 148087"/>
                  <a:gd name="connsiteY2" fmla="*/ 3883 h 141836"/>
                  <a:gd name="connsiteX0" fmla="*/ 0 w 127644"/>
                  <a:gd name="connsiteY0" fmla="*/ 3287 h 145126"/>
                  <a:gd name="connsiteX1" fmla="*/ 83651 w 127644"/>
                  <a:gd name="connsiteY1" fmla="*/ 145123 h 145126"/>
                  <a:gd name="connsiteX2" fmla="*/ 127644 w 127644"/>
                  <a:gd name="connsiteY2" fmla="*/ 0 h 145126"/>
                  <a:gd name="connsiteX0" fmla="*/ 0 w 127644"/>
                  <a:gd name="connsiteY0" fmla="*/ 3287 h 145127"/>
                  <a:gd name="connsiteX1" fmla="*/ 83651 w 127644"/>
                  <a:gd name="connsiteY1" fmla="*/ 145123 h 145127"/>
                  <a:gd name="connsiteX2" fmla="*/ 127644 w 127644"/>
                  <a:gd name="connsiteY2" fmla="*/ 0 h 145127"/>
                  <a:gd name="connsiteX0" fmla="*/ 0 w 111281"/>
                  <a:gd name="connsiteY0" fmla="*/ 4905 h 146748"/>
                  <a:gd name="connsiteX1" fmla="*/ 83651 w 111281"/>
                  <a:gd name="connsiteY1" fmla="*/ 146741 h 146748"/>
                  <a:gd name="connsiteX2" fmla="*/ 111281 w 111281"/>
                  <a:gd name="connsiteY2" fmla="*/ 0 h 146748"/>
                  <a:gd name="connsiteX0" fmla="*/ 0 w 111281"/>
                  <a:gd name="connsiteY0" fmla="*/ 4905 h 146914"/>
                  <a:gd name="connsiteX1" fmla="*/ 83651 w 111281"/>
                  <a:gd name="connsiteY1" fmla="*/ 146741 h 146914"/>
                  <a:gd name="connsiteX2" fmla="*/ 111281 w 111281"/>
                  <a:gd name="connsiteY2" fmla="*/ 0 h 14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281" h="146914">
                    <a:moveTo>
                      <a:pt x="0" y="4905"/>
                    </a:moveTo>
                    <a:cubicBezTo>
                      <a:pt x="42748" y="79468"/>
                      <a:pt x="72320" y="142563"/>
                      <a:pt x="83651" y="146741"/>
                    </a:cubicBezTo>
                    <a:cubicBezTo>
                      <a:pt x="94982" y="150919"/>
                      <a:pt x="92190" y="78958"/>
                      <a:pt x="111281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E282144B-DA4D-9B8F-ABE7-6A0797981D53}"/>
                  </a:ext>
                </a:extLst>
              </p:cNvPr>
              <p:cNvSpPr/>
              <p:nvPr/>
            </p:nvSpPr>
            <p:spPr>
              <a:xfrm rot="15963891" flipH="1">
                <a:off x="9883433" y="661928"/>
                <a:ext cx="141500" cy="229688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  <a:gd name="connsiteX0" fmla="*/ 0 w 202239"/>
                  <a:gd name="connsiteY0" fmla="*/ 6914 h 147499"/>
                  <a:gd name="connsiteX1" fmla="*/ 99248 w 202239"/>
                  <a:gd name="connsiteY1" fmla="*/ 147488 h 147499"/>
                  <a:gd name="connsiteX2" fmla="*/ 202239 w 202239"/>
                  <a:gd name="connsiteY2" fmla="*/ 0 h 147499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202239"/>
                  <a:gd name="connsiteY0" fmla="*/ 6914 h 148403"/>
                  <a:gd name="connsiteX1" fmla="*/ 99248 w 202239"/>
                  <a:gd name="connsiteY1" fmla="*/ 147488 h 148403"/>
                  <a:gd name="connsiteX2" fmla="*/ 202239 w 202239"/>
                  <a:gd name="connsiteY2" fmla="*/ 0 h 148403"/>
                  <a:gd name="connsiteX0" fmla="*/ 0 w 186642"/>
                  <a:gd name="connsiteY0" fmla="*/ 5652 h 147497"/>
                  <a:gd name="connsiteX1" fmla="*/ 83651 w 186642"/>
                  <a:gd name="connsiteY1" fmla="*/ 147488 h 147497"/>
                  <a:gd name="connsiteX2" fmla="*/ 186642 w 186642"/>
                  <a:gd name="connsiteY2" fmla="*/ 0 h 147497"/>
                  <a:gd name="connsiteX0" fmla="*/ 0 w 158137"/>
                  <a:gd name="connsiteY0" fmla="*/ 0 h 141842"/>
                  <a:gd name="connsiteX1" fmla="*/ 83651 w 158137"/>
                  <a:gd name="connsiteY1" fmla="*/ 141836 h 141842"/>
                  <a:gd name="connsiteX2" fmla="*/ 158137 w 158137"/>
                  <a:gd name="connsiteY2" fmla="*/ 4542 h 141842"/>
                  <a:gd name="connsiteX0" fmla="*/ 0 w 158137"/>
                  <a:gd name="connsiteY0" fmla="*/ 0 h 141868"/>
                  <a:gd name="connsiteX1" fmla="*/ 83651 w 158137"/>
                  <a:gd name="connsiteY1" fmla="*/ 141836 h 141868"/>
                  <a:gd name="connsiteX2" fmla="*/ 158137 w 158137"/>
                  <a:gd name="connsiteY2" fmla="*/ 4542 h 141868"/>
                  <a:gd name="connsiteX0" fmla="*/ 0 w 148087"/>
                  <a:gd name="connsiteY0" fmla="*/ 0 h 141840"/>
                  <a:gd name="connsiteX1" fmla="*/ 83651 w 148087"/>
                  <a:gd name="connsiteY1" fmla="*/ 141836 h 141840"/>
                  <a:gd name="connsiteX2" fmla="*/ 148087 w 148087"/>
                  <a:gd name="connsiteY2" fmla="*/ 3883 h 141840"/>
                  <a:gd name="connsiteX0" fmla="*/ 0 w 148087"/>
                  <a:gd name="connsiteY0" fmla="*/ 0 h 141841"/>
                  <a:gd name="connsiteX1" fmla="*/ 83651 w 148087"/>
                  <a:gd name="connsiteY1" fmla="*/ 141836 h 141841"/>
                  <a:gd name="connsiteX2" fmla="*/ 148087 w 148087"/>
                  <a:gd name="connsiteY2" fmla="*/ 3883 h 141841"/>
                  <a:gd name="connsiteX0" fmla="*/ 0 w 148087"/>
                  <a:gd name="connsiteY0" fmla="*/ 0 h 141836"/>
                  <a:gd name="connsiteX1" fmla="*/ 83651 w 148087"/>
                  <a:gd name="connsiteY1" fmla="*/ 141836 h 141836"/>
                  <a:gd name="connsiteX2" fmla="*/ 148087 w 148087"/>
                  <a:gd name="connsiteY2" fmla="*/ 3883 h 141836"/>
                  <a:gd name="connsiteX0" fmla="*/ 0 w 127644"/>
                  <a:gd name="connsiteY0" fmla="*/ 3287 h 145126"/>
                  <a:gd name="connsiteX1" fmla="*/ 83651 w 127644"/>
                  <a:gd name="connsiteY1" fmla="*/ 145123 h 145126"/>
                  <a:gd name="connsiteX2" fmla="*/ 127644 w 127644"/>
                  <a:gd name="connsiteY2" fmla="*/ 0 h 145126"/>
                  <a:gd name="connsiteX0" fmla="*/ 0 w 127644"/>
                  <a:gd name="connsiteY0" fmla="*/ 3287 h 145127"/>
                  <a:gd name="connsiteX1" fmla="*/ 83651 w 127644"/>
                  <a:gd name="connsiteY1" fmla="*/ 145123 h 145127"/>
                  <a:gd name="connsiteX2" fmla="*/ 127644 w 127644"/>
                  <a:gd name="connsiteY2" fmla="*/ 0 h 145127"/>
                  <a:gd name="connsiteX0" fmla="*/ 0 w 111281"/>
                  <a:gd name="connsiteY0" fmla="*/ 4905 h 146748"/>
                  <a:gd name="connsiteX1" fmla="*/ 83651 w 111281"/>
                  <a:gd name="connsiteY1" fmla="*/ 146741 h 146748"/>
                  <a:gd name="connsiteX2" fmla="*/ 111281 w 111281"/>
                  <a:gd name="connsiteY2" fmla="*/ 0 h 146748"/>
                  <a:gd name="connsiteX0" fmla="*/ 0 w 111281"/>
                  <a:gd name="connsiteY0" fmla="*/ 4905 h 146914"/>
                  <a:gd name="connsiteX1" fmla="*/ 83651 w 111281"/>
                  <a:gd name="connsiteY1" fmla="*/ 146741 h 146914"/>
                  <a:gd name="connsiteX2" fmla="*/ 111281 w 111281"/>
                  <a:gd name="connsiteY2" fmla="*/ 0 h 1469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11281" h="146914">
                    <a:moveTo>
                      <a:pt x="0" y="4905"/>
                    </a:moveTo>
                    <a:cubicBezTo>
                      <a:pt x="42748" y="79468"/>
                      <a:pt x="72320" y="142563"/>
                      <a:pt x="83651" y="146741"/>
                    </a:cubicBezTo>
                    <a:cubicBezTo>
                      <a:pt x="94982" y="150919"/>
                      <a:pt x="92190" y="78958"/>
                      <a:pt x="111281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DCD27526-03E0-F0C3-53BB-272478AA9B97}"/>
                  </a:ext>
                </a:extLst>
              </p:cNvPr>
              <p:cNvSpPr/>
              <p:nvPr/>
            </p:nvSpPr>
            <p:spPr>
              <a:xfrm>
                <a:off x="10099691" y="1099560"/>
                <a:ext cx="257366" cy="99199"/>
              </a:xfrm>
              <a:custGeom>
                <a:avLst/>
                <a:gdLst>
                  <a:gd name="connsiteX0" fmla="*/ 7177 w 337329"/>
                  <a:gd name="connsiteY0" fmla="*/ 89885 h 247879"/>
                  <a:gd name="connsiteX1" fmla="*/ 31377 w 337329"/>
                  <a:gd name="connsiteY1" fmla="*/ 247182 h 247879"/>
                  <a:gd name="connsiteX2" fmla="*/ 256088 w 337329"/>
                  <a:gd name="connsiteY2" fmla="*/ 146927 h 247879"/>
                  <a:gd name="connsiteX3" fmla="*/ 283744 w 337329"/>
                  <a:gd name="connsiteY3" fmla="*/ 131370 h 247879"/>
                  <a:gd name="connsiteX4" fmla="*/ 337329 w 337329"/>
                  <a:gd name="connsiteY4" fmla="*/ 0 h 247879"/>
                  <a:gd name="connsiteX0" fmla="*/ 7177 w 283744"/>
                  <a:gd name="connsiteY0" fmla="*/ 0 h 157994"/>
                  <a:gd name="connsiteX1" fmla="*/ 31377 w 283744"/>
                  <a:gd name="connsiteY1" fmla="*/ 157297 h 157994"/>
                  <a:gd name="connsiteX2" fmla="*/ 256088 w 283744"/>
                  <a:gd name="connsiteY2" fmla="*/ 57042 h 157994"/>
                  <a:gd name="connsiteX3" fmla="*/ 283744 w 283744"/>
                  <a:gd name="connsiteY3" fmla="*/ 41485 h 157994"/>
                  <a:gd name="connsiteX0" fmla="*/ 8640 w 285207"/>
                  <a:gd name="connsiteY0" fmla="*/ 0 h 157643"/>
                  <a:gd name="connsiteX1" fmla="*/ 32840 w 285207"/>
                  <a:gd name="connsiteY1" fmla="*/ 157297 h 157643"/>
                  <a:gd name="connsiteX2" fmla="*/ 285207 w 285207"/>
                  <a:gd name="connsiteY2" fmla="*/ 41485 h 157643"/>
                  <a:gd name="connsiteX0" fmla="*/ 8640 w 285207"/>
                  <a:gd name="connsiteY0" fmla="*/ 0 h 158393"/>
                  <a:gd name="connsiteX1" fmla="*/ 32840 w 285207"/>
                  <a:gd name="connsiteY1" fmla="*/ 157297 h 158393"/>
                  <a:gd name="connsiteX2" fmla="*/ 285207 w 285207"/>
                  <a:gd name="connsiteY2" fmla="*/ 41485 h 158393"/>
                  <a:gd name="connsiteX0" fmla="*/ 1000 w 277567"/>
                  <a:gd name="connsiteY0" fmla="*/ 0 h 165132"/>
                  <a:gd name="connsiteX1" fmla="*/ 87428 w 277567"/>
                  <a:gd name="connsiteY1" fmla="*/ 164212 h 165132"/>
                  <a:gd name="connsiteX2" fmla="*/ 277567 w 277567"/>
                  <a:gd name="connsiteY2" fmla="*/ 41485 h 165132"/>
                  <a:gd name="connsiteX0" fmla="*/ 1000 w 277604"/>
                  <a:gd name="connsiteY0" fmla="*/ 0 h 165033"/>
                  <a:gd name="connsiteX1" fmla="*/ 87428 w 277604"/>
                  <a:gd name="connsiteY1" fmla="*/ 164212 h 165033"/>
                  <a:gd name="connsiteX2" fmla="*/ 277567 w 277604"/>
                  <a:gd name="connsiteY2" fmla="*/ 41485 h 165033"/>
                  <a:gd name="connsiteX0" fmla="*/ 515 w 277141"/>
                  <a:gd name="connsiteY0" fmla="*/ 0 h 158261"/>
                  <a:gd name="connsiteX1" fmla="*/ 140528 w 277141"/>
                  <a:gd name="connsiteY1" fmla="*/ 157298 h 158261"/>
                  <a:gd name="connsiteX2" fmla="*/ 277082 w 277141"/>
                  <a:gd name="connsiteY2" fmla="*/ 41485 h 158261"/>
                  <a:gd name="connsiteX0" fmla="*/ 916 w 277522"/>
                  <a:gd name="connsiteY0" fmla="*/ 0 h 117784"/>
                  <a:gd name="connsiteX1" fmla="*/ 92530 w 277522"/>
                  <a:gd name="connsiteY1" fmla="*/ 112355 h 117784"/>
                  <a:gd name="connsiteX2" fmla="*/ 277483 w 277522"/>
                  <a:gd name="connsiteY2" fmla="*/ 41485 h 117784"/>
                  <a:gd name="connsiteX0" fmla="*/ 817 w 230766"/>
                  <a:gd name="connsiteY0" fmla="*/ 0 h 112925"/>
                  <a:gd name="connsiteX1" fmla="*/ 92431 w 230766"/>
                  <a:gd name="connsiteY1" fmla="*/ 112355 h 112925"/>
                  <a:gd name="connsiteX2" fmla="*/ 230713 w 230766"/>
                  <a:gd name="connsiteY2" fmla="*/ 17286 h 112925"/>
                  <a:gd name="connsiteX0" fmla="*/ 750 w 192694"/>
                  <a:gd name="connsiteY0" fmla="*/ 0 h 112462"/>
                  <a:gd name="connsiteX1" fmla="*/ 92364 w 192694"/>
                  <a:gd name="connsiteY1" fmla="*/ 112355 h 112462"/>
                  <a:gd name="connsiteX2" fmla="*/ 192618 w 192694"/>
                  <a:gd name="connsiteY2" fmla="*/ 8643 h 112462"/>
                  <a:gd name="connsiteX0" fmla="*/ 717 w 192665"/>
                  <a:gd name="connsiteY0" fmla="*/ 0 h 97264"/>
                  <a:gd name="connsiteX1" fmla="*/ 95788 w 192665"/>
                  <a:gd name="connsiteY1" fmla="*/ 96799 h 97264"/>
                  <a:gd name="connsiteX2" fmla="*/ 192585 w 192665"/>
                  <a:gd name="connsiteY2" fmla="*/ 8643 h 97264"/>
                  <a:gd name="connsiteX0" fmla="*/ 717 w 192665"/>
                  <a:gd name="connsiteY0" fmla="*/ 0 h 112462"/>
                  <a:gd name="connsiteX1" fmla="*/ 95788 w 192665"/>
                  <a:gd name="connsiteY1" fmla="*/ 112355 h 112462"/>
                  <a:gd name="connsiteX2" fmla="*/ 192585 w 192665"/>
                  <a:gd name="connsiteY2" fmla="*/ 8643 h 112462"/>
                  <a:gd name="connsiteX0" fmla="*/ 0 w 191948"/>
                  <a:gd name="connsiteY0" fmla="*/ 0 h 112462"/>
                  <a:gd name="connsiteX1" fmla="*/ 95071 w 191948"/>
                  <a:gd name="connsiteY1" fmla="*/ 112355 h 112462"/>
                  <a:gd name="connsiteX2" fmla="*/ 191868 w 191948"/>
                  <a:gd name="connsiteY2" fmla="*/ 8643 h 112462"/>
                  <a:gd name="connsiteX0" fmla="*/ 0 w 202321"/>
                  <a:gd name="connsiteY0" fmla="*/ 6914 h 103741"/>
                  <a:gd name="connsiteX1" fmla="*/ 105442 w 202321"/>
                  <a:gd name="connsiteY1" fmla="*/ 103712 h 103741"/>
                  <a:gd name="connsiteX2" fmla="*/ 202239 w 202321"/>
                  <a:gd name="connsiteY2" fmla="*/ 0 h 103741"/>
                  <a:gd name="connsiteX0" fmla="*/ 0 w 202321"/>
                  <a:gd name="connsiteY0" fmla="*/ 6914 h 103732"/>
                  <a:gd name="connsiteX1" fmla="*/ 105442 w 202321"/>
                  <a:gd name="connsiteY1" fmla="*/ 103712 h 103732"/>
                  <a:gd name="connsiteX2" fmla="*/ 202239 w 202321"/>
                  <a:gd name="connsiteY2" fmla="*/ 0 h 103732"/>
                  <a:gd name="connsiteX0" fmla="*/ 0 w 202321"/>
                  <a:gd name="connsiteY0" fmla="*/ 6914 h 103734"/>
                  <a:gd name="connsiteX1" fmla="*/ 105442 w 202321"/>
                  <a:gd name="connsiteY1" fmla="*/ 103712 h 103734"/>
                  <a:gd name="connsiteX2" fmla="*/ 202239 w 202321"/>
                  <a:gd name="connsiteY2" fmla="*/ 0 h 103734"/>
                  <a:gd name="connsiteX0" fmla="*/ 0 w 202239"/>
                  <a:gd name="connsiteY0" fmla="*/ 6914 h 103734"/>
                  <a:gd name="connsiteX1" fmla="*/ 105442 w 202239"/>
                  <a:gd name="connsiteY1" fmla="*/ 103712 h 103734"/>
                  <a:gd name="connsiteX2" fmla="*/ 202239 w 202239"/>
                  <a:gd name="connsiteY2" fmla="*/ 0 h 103734"/>
                  <a:gd name="connsiteX0" fmla="*/ 0 w 202239"/>
                  <a:gd name="connsiteY0" fmla="*/ 6914 h 91643"/>
                  <a:gd name="connsiteX1" fmla="*/ 107170 w 202239"/>
                  <a:gd name="connsiteY1" fmla="*/ 91612 h 91643"/>
                  <a:gd name="connsiteX2" fmla="*/ 202239 w 202239"/>
                  <a:gd name="connsiteY2" fmla="*/ 0 h 91643"/>
                  <a:gd name="connsiteX0" fmla="*/ 0 w 202239"/>
                  <a:gd name="connsiteY0" fmla="*/ 6914 h 91665"/>
                  <a:gd name="connsiteX1" fmla="*/ 107170 w 202239"/>
                  <a:gd name="connsiteY1" fmla="*/ 91612 h 91665"/>
                  <a:gd name="connsiteX2" fmla="*/ 202239 w 202239"/>
                  <a:gd name="connsiteY2" fmla="*/ 0 h 91665"/>
                  <a:gd name="connsiteX0" fmla="*/ 0 w 202403"/>
                  <a:gd name="connsiteY0" fmla="*/ 6914 h 91665"/>
                  <a:gd name="connsiteX1" fmla="*/ 107170 w 202403"/>
                  <a:gd name="connsiteY1" fmla="*/ 91612 h 91665"/>
                  <a:gd name="connsiteX2" fmla="*/ 202239 w 202403"/>
                  <a:gd name="connsiteY2" fmla="*/ 0 h 91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02403" h="91665">
                    <a:moveTo>
                      <a:pt x="0" y="6914"/>
                    </a:moveTo>
                    <a:cubicBezTo>
                      <a:pt x="4431" y="75571"/>
                      <a:pt x="73464" y="92764"/>
                      <a:pt x="107170" y="91612"/>
                    </a:cubicBezTo>
                    <a:cubicBezTo>
                      <a:pt x="140876" y="90460"/>
                      <a:pt x="206106" y="71366"/>
                      <a:pt x="202239" y="0"/>
                    </a:cubicBezTo>
                  </a:path>
                </a:pathLst>
              </a:custGeom>
              <a:noFill/>
              <a:ln w="53975" cap="rnd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459363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 Larg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6CD61C25-A250-14F5-6715-1F197E68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7693" y="4477109"/>
            <a:ext cx="4589254" cy="1799770"/>
          </a:xfrm>
        </p:spPr>
        <p:txBody>
          <a:bodyPr anchor="t">
            <a:normAutofit/>
          </a:bodyPr>
          <a:lstStyle>
            <a:lvl1pPr>
              <a:lnSpc>
                <a:spcPct val="110000"/>
              </a:lnSpc>
              <a:defRPr sz="2400" b="0" spc="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CA42EA1-4EDC-E831-A20C-E2DE1B023614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60388" y="457200"/>
            <a:ext cx="9990137" cy="3873500"/>
          </a:xfrm>
        </p:spPr>
        <p:txBody>
          <a:bodyPr anchor="ctr"/>
          <a:lstStyle>
            <a:lvl1pPr>
              <a:lnSpc>
                <a:spcPct val="55000"/>
              </a:lnSpc>
              <a:buNone/>
              <a:defRPr sz="34400" b="1">
                <a:latin typeface="+mj-lt"/>
              </a:defRPr>
            </a:lvl1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87694" y="6356350"/>
            <a:ext cx="2217759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D2A36669-AF62-49D4-9157-AACA2436AF3C}"/>
              </a:ext>
            </a:extLst>
          </p:cNvPr>
          <p:cNvSpPr/>
          <p:nvPr/>
        </p:nvSpPr>
        <p:spPr>
          <a:xfrm rot="20301122" flipH="1" flipV="1">
            <a:off x="-106280" y="5181219"/>
            <a:ext cx="2351416" cy="1276499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97126 w 4783774"/>
              <a:gd name="connsiteY0" fmla="*/ 0 h 2992237"/>
              <a:gd name="connsiteX1" fmla="*/ 4695390 w 4783774"/>
              <a:gd name="connsiteY1" fmla="*/ 45125 h 2992237"/>
              <a:gd name="connsiteX2" fmla="*/ 4782904 w 4783774"/>
              <a:gd name="connsiteY2" fmla="*/ 728525 h 2992237"/>
              <a:gd name="connsiteX3" fmla="*/ 4485298 w 4783774"/>
              <a:gd name="connsiteY3" fmla="*/ 2021361 h 2992237"/>
              <a:gd name="connsiteX4" fmla="*/ 3821568 w 4783774"/>
              <a:gd name="connsiteY4" fmla="*/ 2709739 h 2992237"/>
              <a:gd name="connsiteX5" fmla="*/ 1148355 w 4783774"/>
              <a:gd name="connsiteY5" fmla="*/ 2845398 h 2992237"/>
              <a:gd name="connsiteX6" fmla="*/ 6818 w 4783774"/>
              <a:gd name="connsiteY6" fmla="*/ 595254 h 2992237"/>
              <a:gd name="connsiteX7" fmla="*/ 97126 w 4783774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35538 w 4706023"/>
              <a:gd name="connsiteY6" fmla="*/ 1148904 h 2992237"/>
              <a:gd name="connsiteX7" fmla="*/ 19375 w 4706023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236643 w 4706023"/>
              <a:gd name="connsiteY6" fmla="*/ 2036279 h 2992237"/>
              <a:gd name="connsiteX7" fmla="*/ 35538 w 4706023"/>
              <a:gd name="connsiteY7" fmla="*/ 1148904 h 2992237"/>
              <a:gd name="connsiteX8" fmla="*/ 19375 w 4706023"/>
              <a:gd name="connsiteY8" fmla="*/ 0 h 2992237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3002860"/>
              <a:gd name="connsiteX1" fmla="*/ 4617639 w 4706023"/>
              <a:gd name="connsiteY1" fmla="*/ 45125 h 3002860"/>
              <a:gd name="connsiteX2" fmla="*/ 4705153 w 4706023"/>
              <a:gd name="connsiteY2" fmla="*/ 728525 h 3002860"/>
              <a:gd name="connsiteX3" fmla="*/ 4407547 w 4706023"/>
              <a:gd name="connsiteY3" fmla="*/ 2021361 h 3002860"/>
              <a:gd name="connsiteX4" fmla="*/ 3475106 w 4706023"/>
              <a:gd name="connsiteY4" fmla="*/ 2859686 h 3002860"/>
              <a:gd name="connsiteX5" fmla="*/ 1095954 w 4706023"/>
              <a:gd name="connsiteY5" fmla="*/ 2783881 h 3002860"/>
              <a:gd name="connsiteX6" fmla="*/ 236643 w 4706023"/>
              <a:gd name="connsiteY6" fmla="*/ 2036279 h 3002860"/>
              <a:gd name="connsiteX7" fmla="*/ 35538 w 4706023"/>
              <a:gd name="connsiteY7" fmla="*/ 1148904 h 3002860"/>
              <a:gd name="connsiteX8" fmla="*/ 19375 w 4706023"/>
              <a:gd name="connsiteY8" fmla="*/ 0 h 3002860"/>
              <a:gd name="connsiteX0" fmla="*/ 19375 w 4706630"/>
              <a:gd name="connsiteY0" fmla="*/ 0 h 3002860"/>
              <a:gd name="connsiteX1" fmla="*/ 4617639 w 4706630"/>
              <a:gd name="connsiteY1" fmla="*/ 45125 h 3002860"/>
              <a:gd name="connsiteX2" fmla="*/ 4705153 w 4706630"/>
              <a:gd name="connsiteY2" fmla="*/ 728525 h 3002860"/>
              <a:gd name="connsiteX3" fmla="*/ 4478529 w 4706630"/>
              <a:gd name="connsiteY3" fmla="*/ 2009827 h 3002860"/>
              <a:gd name="connsiteX4" fmla="*/ 3475106 w 4706630"/>
              <a:gd name="connsiteY4" fmla="*/ 2859686 h 3002860"/>
              <a:gd name="connsiteX5" fmla="*/ 1095954 w 4706630"/>
              <a:gd name="connsiteY5" fmla="*/ 2783881 h 3002860"/>
              <a:gd name="connsiteX6" fmla="*/ 236643 w 4706630"/>
              <a:gd name="connsiteY6" fmla="*/ 2036279 h 3002860"/>
              <a:gd name="connsiteX7" fmla="*/ 35538 w 4706630"/>
              <a:gd name="connsiteY7" fmla="*/ 1148904 h 3002860"/>
              <a:gd name="connsiteX8" fmla="*/ 19375 w 4706630"/>
              <a:gd name="connsiteY8" fmla="*/ 0 h 3002860"/>
              <a:gd name="connsiteX0" fmla="*/ 19375 w 4641080"/>
              <a:gd name="connsiteY0" fmla="*/ 0 h 3002860"/>
              <a:gd name="connsiteX1" fmla="*/ 4617639 w 4641080"/>
              <a:gd name="connsiteY1" fmla="*/ 45125 h 3002860"/>
              <a:gd name="connsiteX2" fmla="*/ 4634174 w 4641080"/>
              <a:gd name="connsiteY2" fmla="*/ 851558 h 3002860"/>
              <a:gd name="connsiteX3" fmla="*/ 4478529 w 4641080"/>
              <a:gd name="connsiteY3" fmla="*/ 2009827 h 3002860"/>
              <a:gd name="connsiteX4" fmla="*/ 3475106 w 4641080"/>
              <a:gd name="connsiteY4" fmla="*/ 2859686 h 3002860"/>
              <a:gd name="connsiteX5" fmla="*/ 1095954 w 4641080"/>
              <a:gd name="connsiteY5" fmla="*/ 2783881 h 3002860"/>
              <a:gd name="connsiteX6" fmla="*/ 236643 w 4641080"/>
              <a:gd name="connsiteY6" fmla="*/ 2036279 h 3002860"/>
              <a:gd name="connsiteX7" fmla="*/ 35538 w 4641080"/>
              <a:gd name="connsiteY7" fmla="*/ 1148904 h 3002860"/>
              <a:gd name="connsiteX8" fmla="*/ 19375 w 4641080"/>
              <a:gd name="connsiteY8" fmla="*/ 0 h 3002860"/>
              <a:gd name="connsiteX0" fmla="*/ 19375 w 4648919"/>
              <a:gd name="connsiteY0" fmla="*/ 0 h 3002860"/>
              <a:gd name="connsiteX1" fmla="*/ 4627780 w 4648919"/>
              <a:gd name="connsiteY1" fmla="*/ 37435 h 3002860"/>
              <a:gd name="connsiteX2" fmla="*/ 4634174 w 4648919"/>
              <a:gd name="connsiteY2" fmla="*/ 851558 h 3002860"/>
              <a:gd name="connsiteX3" fmla="*/ 4478529 w 4648919"/>
              <a:gd name="connsiteY3" fmla="*/ 2009827 h 3002860"/>
              <a:gd name="connsiteX4" fmla="*/ 3475106 w 4648919"/>
              <a:gd name="connsiteY4" fmla="*/ 2859686 h 3002860"/>
              <a:gd name="connsiteX5" fmla="*/ 1095954 w 4648919"/>
              <a:gd name="connsiteY5" fmla="*/ 2783881 h 3002860"/>
              <a:gd name="connsiteX6" fmla="*/ 236643 w 4648919"/>
              <a:gd name="connsiteY6" fmla="*/ 2036279 h 3002860"/>
              <a:gd name="connsiteX7" fmla="*/ 35538 w 4648919"/>
              <a:gd name="connsiteY7" fmla="*/ 1148904 h 3002860"/>
              <a:gd name="connsiteX8" fmla="*/ 19375 w 4648919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475106 w 4650008"/>
              <a:gd name="connsiteY4" fmla="*/ 2859686 h 3002860"/>
              <a:gd name="connsiteX5" fmla="*/ 1095954 w 4650008"/>
              <a:gd name="connsiteY5" fmla="*/ 2783881 h 3002860"/>
              <a:gd name="connsiteX6" fmla="*/ 236643 w 4650008"/>
              <a:gd name="connsiteY6" fmla="*/ 2036279 h 3002860"/>
              <a:gd name="connsiteX7" fmla="*/ 35538 w 4650008"/>
              <a:gd name="connsiteY7" fmla="*/ 1148904 h 3002860"/>
              <a:gd name="connsiteX8" fmla="*/ 19375 w 4650008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937772 w 4650008"/>
              <a:gd name="connsiteY4" fmla="*/ 2578395 h 3002860"/>
              <a:gd name="connsiteX5" fmla="*/ 3475106 w 4650008"/>
              <a:gd name="connsiteY5" fmla="*/ 2859686 h 3002860"/>
              <a:gd name="connsiteX6" fmla="*/ 1095954 w 4650008"/>
              <a:gd name="connsiteY6" fmla="*/ 2783881 h 3002860"/>
              <a:gd name="connsiteX7" fmla="*/ 236643 w 4650008"/>
              <a:gd name="connsiteY7" fmla="*/ 2036279 h 3002860"/>
              <a:gd name="connsiteX8" fmla="*/ 35538 w 4650008"/>
              <a:gd name="connsiteY8" fmla="*/ 1148904 h 3002860"/>
              <a:gd name="connsiteX9" fmla="*/ 19375 w 4650008"/>
              <a:gd name="connsiteY9" fmla="*/ 0 h 3002860"/>
              <a:gd name="connsiteX0" fmla="*/ 19375 w 4650008"/>
              <a:gd name="connsiteY0" fmla="*/ 0 h 3014134"/>
              <a:gd name="connsiteX1" fmla="*/ 4627780 w 4650008"/>
              <a:gd name="connsiteY1" fmla="*/ 37435 h 3014134"/>
              <a:gd name="connsiteX2" fmla="*/ 4639245 w 4650008"/>
              <a:gd name="connsiteY2" fmla="*/ 843868 h 3014134"/>
              <a:gd name="connsiteX3" fmla="*/ 4478529 w 4650008"/>
              <a:gd name="connsiteY3" fmla="*/ 2009827 h 3014134"/>
              <a:gd name="connsiteX4" fmla="*/ 3937772 w 4650008"/>
              <a:gd name="connsiteY4" fmla="*/ 2578395 h 3014134"/>
              <a:gd name="connsiteX5" fmla="*/ 3008663 w 4650008"/>
              <a:gd name="connsiteY5" fmla="*/ 2882754 h 3014134"/>
              <a:gd name="connsiteX6" fmla="*/ 1095954 w 4650008"/>
              <a:gd name="connsiteY6" fmla="*/ 2783881 h 3014134"/>
              <a:gd name="connsiteX7" fmla="*/ 236643 w 4650008"/>
              <a:gd name="connsiteY7" fmla="*/ 2036279 h 3014134"/>
              <a:gd name="connsiteX8" fmla="*/ 35538 w 4650008"/>
              <a:gd name="connsiteY8" fmla="*/ 1148904 h 3014134"/>
              <a:gd name="connsiteX9" fmla="*/ 19375 w 4650008"/>
              <a:gd name="connsiteY9" fmla="*/ 0 h 3014134"/>
              <a:gd name="connsiteX0" fmla="*/ 19375 w 4650008"/>
              <a:gd name="connsiteY0" fmla="*/ 0 h 2995745"/>
              <a:gd name="connsiteX1" fmla="*/ 4627780 w 4650008"/>
              <a:gd name="connsiteY1" fmla="*/ 37435 h 2995745"/>
              <a:gd name="connsiteX2" fmla="*/ 4639245 w 4650008"/>
              <a:gd name="connsiteY2" fmla="*/ 843868 h 2995745"/>
              <a:gd name="connsiteX3" fmla="*/ 4478529 w 4650008"/>
              <a:gd name="connsiteY3" fmla="*/ 2009827 h 2995745"/>
              <a:gd name="connsiteX4" fmla="*/ 3937772 w 4650008"/>
              <a:gd name="connsiteY4" fmla="*/ 2578395 h 2995745"/>
              <a:gd name="connsiteX5" fmla="*/ 3008663 w 4650008"/>
              <a:gd name="connsiteY5" fmla="*/ 2882754 h 2995745"/>
              <a:gd name="connsiteX6" fmla="*/ 1095954 w 4650008"/>
              <a:gd name="connsiteY6" fmla="*/ 2783881 h 2995745"/>
              <a:gd name="connsiteX7" fmla="*/ 236643 w 4650008"/>
              <a:gd name="connsiteY7" fmla="*/ 2036279 h 2995745"/>
              <a:gd name="connsiteX8" fmla="*/ 35538 w 4650008"/>
              <a:gd name="connsiteY8" fmla="*/ 1148904 h 2995745"/>
              <a:gd name="connsiteX9" fmla="*/ 19375 w 4650008"/>
              <a:gd name="connsiteY9" fmla="*/ 0 h 2995745"/>
              <a:gd name="connsiteX0" fmla="*/ 19375 w 4650008"/>
              <a:gd name="connsiteY0" fmla="*/ 0 h 2952526"/>
              <a:gd name="connsiteX1" fmla="*/ 4627780 w 4650008"/>
              <a:gd name="connsiteY1" fmla="*/ 37435 h 2952526"/>
              <a:gd name="connsiteX2" fmla="*/ 4639245 w 4650008"/>
              <a:gd name="connsiteY2" fmla="*/ 843868 h 2952526"/>
              <a:gd name="connsiteX3" fmla="*/ 4478529 w 4650008"/>
              <a:gd name="connsiteY3" fmla="*/ 2009827 h 2952526"/>
              <a:gd name="connsiteX4" fmla="*/ 3937772 w 4650008"/>
              <a:gd name="connsiteY4" fmla="*/ 2578395 h 2952526"/>
              <a:gd name="connsiteX5" fmla="*/ 3008663 w 4650008"/>
              <a:gd name="connsiteY5" fmla="*/ 2882754 h 2952526"/>
              <a:gd name="connsiteX6" fmla="*/ 1095954 w 4650008"/>
              <a:gd name="connsiteY6" fmla="*/ 2783881 h 2952526"/>
              <a:gd name="connsiteX7" fmla="*/ 236643 w 4650008"/>
              <a:gd name="connsiteY7" fmla="*/ 2036279 h 2952526"/>
              <a:gd name="connsiteX8" fmla="*/ 35538 w 4650008"/>
              <a:gd name="connsiteY8" fmla="*/ 1148904 h 2952526"/>
              <a:gd name="connsiteX9" fmla="*/ 19375 w 4650008"/>
              <a:gd name="connsiteY9" fmla="*/ 0 h 2952526"/>
              <a:gd name="connsiteX0" fmla="*/ 19375 w 4650008"/>
              <a:gd name="connsiteY0" fmla="*/ 0 h 2974598"/>
              <a:gd name="connsiteX1" fmla="*/ 4627780 w 4650008"/>
              <a:gd name="connsiteY1" fmla="*/ 37435 h 2974598"/>
              <a:gd name="connsiteX2" fmla="*/ 4639245 w 4650008"/>
              <a:gd name="connsiteY2" fmla="*/ 843868 h 2974598"/>
              <a:gd name="connsiteX3" fmla="*/ 4478529 w 4650008"/>
              <a:gd name="connsiteY3" fmla="*/ 2009827 h 2974598"/>
              <a:gd name="connsiteX4" fmla="*/ 3937772 w 4650008"/>
              <a:gd name="connsiteY4" fmla="*/ 2578395 h 2974598"/>
              <a:gd name="connsiteX5" fmla="*/ 3044153 w 4650008"/>
              <a:gd name="connsiteY5" fmla="*/ 2917357 h 2974598"/>
              <a:gd name="connsiteX6" fmla="*/ 1095954 w 4650008"/>
              <a:gd name="connsiteY6" fmla="*/ 2783881 h 2974598"/>
              <a:gd name="connsiteX7" fmla="*/ 236643 w 4650008"/>
              <a:gd name="connsiteY7" fmla="*/ 2036279 h 2974598"/>
              <a:gd name="connsiteX8" fmla="*/ 35538 w 4650008"/>
              <a:gd name="connsiteY8" fmla="*/ 1148904 h 2974598"/>
              <a:gd name="connsiteX9" fmla="*/ 19375 w 4650008"/>
              <a:gd name="connsiteY9" fmla="*/ 0 h 2974598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236643 w 4650008"/>
              <a:gd name="connsiteY8" fmla="*/ 2036279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176807 w 4650008"/>
              <a:gd name="connsiteY8" fmla="*/ 1997386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3039921"/>
              <a:gd name="connsiteX1" fmla="*/ 4627780 w 4650008"/>
              <a:gd name="connsiteY1" fmla="*/ 37435 h 3039921"/>
              <a:gd name="connsiteX2" fmla="*/ 4639245 w 4650008"/>
              <a:gd name="connsiteY2" fmla="*/ 843868 h 3039921"/>
              <a:gd name="connsiteX3" fmla="*/ 4478529 w 4650008"/>
              <a:gd name="connsiteY3" fmla="*/ 2009827 h 3039921"/>
              <a:gd name="connsiteX4" fmla="*/ 3937772 w 4650008"/>
              <a:gd name="connsiteY4" fmla="*/ 2578395 h 3039921"/>
              <a:gd name="connsiteX5" fmla="*/ 3044153 w 4650008"/>
              <a:gd name="connsiteY5" fmla="*/ 2917357 h 3039921"/>
              <a:gd name="connsiteX6" fmla="*/ 1467798 w 4650008"/>
              <a:gd name="connsiteY6" fmla="*/ 2936216 h 3039921"/>
              <a:gd name="connsiteX7" fmla="*/ 666509 w 4650008"/>
              <a:gd name="connsiteY7" fmla="*/ 2501530 h 3039921"/>
              <a:gd name="connsiteX8" fmla="*/ 176807 w 4650008"/>
              <a:gd name="connsiteY8" fmla="*/ 1997386 h 3039921"/>
              <a:gd name="connsiteX9" fmla="*/ 35538 w 4650008"/>
              <a:gd name="connsiteY9" fmla="*/ 1148904 h 3039921"/>
              <a:gd name="connsiteX10" fmla="*/ 19375 w 4650008"/>
              <a:gd name="connsiteY10" fmla="*/ 0 h 3039921"/>
              <a:gd name="connsiteX0" fmla="*/ 19375 w 4650008"/>
              <a:gd name="connsiteY0" fmla="*/ 0 h 3044824"/>
              <a:gd name="connsiteX1" fmla="*/ 4627780 w 4650008"/>
              <a:gd name="connsiteY1" fmla="*/ 37435 h 3044824"/>
              <a:gd name="connsiteX2" fmla="*/ 4639245 w 4650008"/>
              <a:gd name="connsiteY2" fmla="*/ 843868 h 3044824"/>
              <a:gd name="connsiteX3" fmla="*/ 4478529 w 4650008"/>
              <a:gd name="connsiteY3" fmla="*/ 2009827 h 3044824"/>
              <a:gd name="connsiteX4" fmla="*/ 3937772 w 4650008"/>
              <a:gd name="connsiteY4" fmla="*/ 2578395 h 3044824"/>
              <a:gd name="connsiteX5" fmla="*/ 3044153 w 4650008"/>
              <a:gd name="connsiteY5" fmla="*/ 2917357 h 3044824"/>
              <a:gd name="connsiteX6" fmla="*/ 1467798 w 4650008"/>
              <a:gd name="connsiteY6" fmla="*/ 2936216 h 3044824"/>
              <a:gd name="connsiteX7" fmla="*/ 666509 w 4650008"/>
              <a:gd name="connsiteY7" fmla="*/ 2501530 h 3044824"/>
              <a:gd name="connsiteX8" fmla="*/ 176807 w 4650008"/>
              <a:gd name="connsiteY8" fmla="*/ 1997386 h 3044824"/>
              <a:gd name="connsiteX9" fmla="*/ 35538 w 4650008"/>
              <a:gd name="connsiteY9" fmla="*/ 1148904 h 3044824"/>
              <a:gd name="connsiteX10" fmla="*/ 19375 w 4650008"/>
              <a:gd name="connsiteY10" fmla="*/ 0 h 3044824"/>
              <a:gd name="connsiteX0" fmla="*/ 19375 w 4650008"/>
              <a:gd name="connsiteY0" fmla="*/ 0 h 3049540"/>
              <a:gd name="connsiteX1" fmla="*/ 4627780 w 4650008"/>
              <a:gd name="connsiteY1" fmla="*/ 37435 h 3049540"/>
              <a:gd name="connsiteX2" fmla="*/ 4639245 w 4650008"/>
              <a:gd name="connsiteY2" fmla="*/ 843868 h 3049540"/>
              <a:gd name="connsiteX3" fmla="*/ 4478529 w 4650008"/>
              <a:gd name="connsiteY3" fmla="*/ 2009827 h 3049540"/>
              <a:gd name="connsiteX4" fmla="*/ 3937772 w 4650008"/>
              <a:gd name="connsiteY4" fmla="*/ 2578395 h 3049540"/>
              <a:gd name="connsiteX5" fmla="*/ 3044153 w 4650008"/>
              <a:gd name="connsiteY5" fmla="*/ 2917357 h 3049540"/>
              <a:gd name="connsiteX6" fmla="*/ 2269281 w 4650008"/>
              <a:gd name="connsiteY6" fmla="*/ 3049287 h 3049540"/>
              <a:gd name="connsiteX7" fmla="*/ 1467798 w 4650008"/>
              <a:gd name="connsiteY7" fmla="*/ 2936216 h 3049540"/>
              <a:gd name="connsiteX8" fmla="*/ 666509 w 4650008"/>
              <a:gd name="connsiteY8" fmla="*/ 2501530 h 3049540"/>
              <a:gd name="connsiteX9" fmla="*/ 176807 w 4650008"/>
              <a:gd name="connsiteY9" fmla="*/ 1997386 h 3049540"/>
              <a:gd name="connsiteX10" fmla="*/ 35538 w 4650008"/>
              <a:gd name="connsiteY10" fmla="*/ 1148904 h 3049540"/>
              <a:gd name="connsiteX11" fmla="*/ 19375 w 4650008"/>
              <a:gd name="connsiteY11" fmla="*/ 0 h 3049540"/>
              <a:gd name="connsiteX0" fmla="*/ 19375 w 4650008"/>
              <a:gd name="connsiteY0" fmla="*/ 0 h 3049516"/>
              <a:gd name="connsiteX1" fmla="*/ 4627780 w 4650008"/>
              <a:gd name="connsiteY1" fmla="*/ 37435 h 3049516"/>
              <a:gd name="connsiteX2" fmla="*/ 4639245 w 4650008"/>
              <a:gd name="connsiteY2" fmla="*/ 843868 h 3049516"/>
              <a:gd name="connsiteX3" fmla="*/ 4478529 w 4650008"/>
              <a:gd name="connsiteY3" fmla="*/ 2009827 h 3049516"/>
              <a:gd name="connsiteX4" fmla="*/ 3937772 w 4650008"/>
              <a:gd name="connsiteY4" fmla="*/ 2578395 h 3049516"/>
              <a:gd name="connsiteX5" fmla="*/ 3044153 w 4650008"/>
              <a:gd name="connsiteY5" fmla="*/ 2917357 h 3049516"/>
              <a:gd name="connsiteX6" fmla="*/ 2269281 w 4650008"/>
              <a:gd name="connsiteY6" fmla="*/ 3049287 h 3049516"/>
              <a:gd name="connsiteX7" fmla="*/ 1416509 w 4650008"/>
              <a:gd name="connsiteY7" fmla="*/ 2932975 h 3049516"/>
              <a:gd name="connsiteX8" fmla="*/ 666509 w 4650008"/>
              <a:gd name="connsiteY8" fmla="*/ 2501530 h 3049516"/>
              <a:gd name="connsiteX9" fmla="*/ 176807 w 4650008"/>
              <a:gd name="connsiteY9" fmla="*/ 1997386 h 3049516"/>
              <a:gd name="connsiteX10" fmla="*/ 35538 w 4650008"/>
              <a:gd name="connsiteY10" fmla="*/ 1148904 h 3049516"/>
              <a:gd name="connsiteX11" fmla="*/ 19375 w 4650008"/>
              <a:gd name="connsiteY11" fmla="*/ 0 h 3049516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6783"/>
              <a:gd name="connsiteY0" fmla="*/ 7942 h 3057374"/>
              <a:gd name="connsiteX1" fmla="*/ 4636329 w 4656783"/>
              <a:gd name="connsiteY1" fmla="*/ 0 h 3057374"/>
              <a:gd name="connsiteX2" fmla="*/ 4639245 w 4656783"/>
              <a:gd name="connsiteY2" fmla="*/ 851810 h 3057374"/>
              <a:gd name="connsiteX3" fmla="*/ 4478529 w 4656783"/>
              <a:gd name="connsiteY3" fmla="*/ 2017769 h 3057374"/>
              <a:gd name="connsiteX4" fmla="*/ 3937772 w 4656783"/>
              <a:gd name="connsiteY4" fmla="*/ 2586337 h 3057374"/>
              <a:gd name="connsiteX5" fmla="*/ 3193745 w 4656783"/>
              <a:gd name="connsiteY5" fmla="*/ 2928540 h 3057374"/>
              <a:gd name="connsiteX6" fmla="*/ 2269281 w 4656783"/>
              <a:gd name="connsiteY6" fmla="*/ 3057229 h 3057374"/>
              <a:gd name="connsiteX7" fmla="*/ 1416509 w 4656783"/>
              <a:gd name="connsiteY7" fmla="*/ 2940917 h 3057374"/>
              <a:gd name="connsiteX8" fmla="*/ 666509 w 4656783"/>
              <a:gd name="connsiteY8" fmla="*/ 2509472 h 3057374"/>
              <a:gd name="connsiteX9" fmla="*/ 176807 w 4656783"/>
              <a:gd name="connsiteY9" fmla="*/ 2005328 h 3057374"/>
              <a:gd name="connsiteX10" fmla="*/ 35538 w 4656783"/>
              <a:gd name="connsiteY10" fmla="*/ 1156846 h 3057374"/>
              <a:gd name="connsiteX11" fmla="*/ 19375 w 4656783"/>
              <a:gd name="connsiteY11" fmla="*/ 7942 h 3057374"/>
              <a:gd name="connsiteX0" fmla="*/ 20790 w 4653925"/>
              <a:gd name="connsiteY0" fmla="*/ 0 h 3062398"/>
              <a:gd name="connsiteX1" fmla="*/ 4633471 w 4653925"/>
              <a:gd name="connsiteY1" fmla="*/ 5024 h 3062398"/>
              <a:gd name="connsiteX2" fmla="*/ 4636387 w 4653925"/>
              <a:gd name="connsiteY2" fmla="*/ 856834 h 3062398"/>
              <a:gd name="connsiteX3" fmla="*/ 4475671 w 4653925"/>
              <a:gd name="connsiteY3" fmla="*/ 2022793 h 3062398"/>
              <a:gd name="connsiteX4" fmla="*/ 3934914 w 4653925"/>
              <a:gd name="connsiteY4" fmla="*/ 2591361 h 3062398"/>
              <a:gd name="connsiteX5" fmla="*/ 3190887 w 4653925"/>
              <a:gd name="connsiteY5" fmla="*/ 2933564 h 3062398"/>
              <a:gd name="connsiteX6" fmla="*/ 2266423 w 4653925"/>
              <a:gd name="connsiteY6" fmla="*/ 3062253 h 3062398"/>
              <a:gd name="connsiteX7" fmla="*/ 1413651 w 4653925"/>
              <a:gd name="connsiteY7" fmla="*/ 2945941 h 3062398"/>
              <a:gd name="connsiteX8" fmla="*/ 663651 w 4653925"/>
              <a:gd name="connsiteY8" fmla="*/ 2514496 h 3062398"/>
              <a:gd name="connsiteX9" fmla="*/ 173949 w 4653925"/>
              <a:gd name="connsiteY9" fmla="*/ 2010352 h 3062398"/>
              <a:gd name="connsiteX10" fmla="*/ 32680 w 4653925"/>
              <a:gd name="connsiteY10" fmla="*/ 1161870 h 3062398"/>
              <a:gd name="connsiteX11" fmla="*/ 20790 w 4653925"/>
              <a:gd name="connsiteY11" fmla="*/ 0 h 3062398"/>
              <a:gd name="connsiteX0" fmla="*/ 1932 w 4635067"/>
              <a:gd name="connsiteY0" fmla="*/ 0 h 3062398"/>
              <a:gd name="connsiteX1" fmla="*/ 4614613 w 4635067"/>
              <a:gd name="connsiteY1" fmla="*/ 5024 h 3062398"/>
              <a:gd name="connsiteX2" fmla="*/ 4617529 w 4635067"/>
              <a:gd name="connsiteY2" fmla="*/ 856834 h 3062398"/>
              <a:gd name="connsiteX3" fmla="*/ 4456813 w 4635067"/>
              <a:gd name="connsiteY3" fmla="*/ 2022793 h 3062398"/>
              <a:gd name="connsiteX4" fmla="*/ 3916056 w 4635067"/>
              <a:gd name="connsiteY4" fmla="*/ 2591361 h 3062398"/>
              <a:gd name="connsiteX5" fmla="*/ 3172029 w 4635067"/>
              <a:gd name="connsiteY5" fmla="*/ 2933564 h 3062398"/>
              <a:gd name="connsiteX6" fmla="*/ 2247565 w 4635067"/>
              <a:gd name="connsiteY6" fmla="*/ 3062253 h 3062398"/>
              <a:gd name="connsiteX7" fmla="*/ 1394793 w 4635067"/>
              <a:gd name="connsiteY7" fmla="*/ 2945941 h 3062398"/>
              <a:gd name="connsiteX8" fmla="*/ 644793 w 4635067"/>
              <a:gd name="connsiteY8" fmla="*/ 2514496 h 3062398"/>
              <a:gd name="connsiteX9" fmla="*/ 155091 w 4635067"/>
              <a:gd name="connsiteY9" fmla="*/ 2010352 h 3062398"/>
              <a:gd name="connsiteX10" fmla="*/ 13822 w 4635067"/>
              <a:gd name="connsiteY10" fmla="*/ 1161870 h 3062398"/>
              <a:gd name="connsiteX11" fmla="*/ 1932 w 4635067"/>
              <a:gd name="connsiteY11" fmla="*/ 0 h 3062398"/>
              <a:gd name="connsiteX0" fmla="*/ 1931 w 4635066"/>
              <a:gd name="connsiteY0" fmla="*/ 0 h 3062398"/>
              <a:gd name="connsiteX1" fmla="*/ 4614612 w 4635066"/>
              <a:gd name="connsiteY1" fmla="*/ 5024 h 3062398"/>
              <a:gd name="connsiteX2" fmla="*/ 4617528 w 4635066"/>
              <a:gd name="connsiteY2" fmla="*/ 856834 h 3062398"/>
              <a:gd name="connsiteX3" fmla="*/ 4456812 w 4635066"/>
              <a:gd name="connsiteY3" fmla="*/ 2022793 h 3062398"/>
              <a:gd name="connsiteX4" fmla="*/ 3916055 w 4635066"/>
              <a:gd name="connsiteY4" fmla="*/ 2591361 h 3062398"/>
              <a:gd name="connsiteX5" fmla="*/ 3172028 w 4635066"/>
              <a:gd name="connsiteY5" fmla="*/ 2933564 h 3062398"/>
              <a:gd name="connsiteX6" fmla="*/ 2247564 w 4635066"/>
              <a:gd name="connsiteY6" fmla="*/ 3062253 h 3062398"/>
              <a:gd name="connsiteX7" fmla="*/ 1394792 w 4635066"/>
              <a:gd name="connsiteY7" fmla="*/ 2945941 h 3062398"/>
              <a:gd name="connsiteX8" fmla="*/ 644792 w 4635066"/>
              <a:gd name="connsiteY8" fmla="*/ 2514496 h 3062398"/>
              <a:gd name="connsiteX9" fmla="*/ 155090 w 4635066"/>
              <a:gd name="connsiteY9" fmla="*/ 2010352 h 3062398"/>
              <a:gd name="connsiteX10" fmla="*/ 13821 w 4635066"/>
              <a:gd name="connsiteY10" fmla="*/ 1161870 h 3062398"/>
              <a:gd name="connsiteX11" fmla="*/ 1931 w 4635066"/>
              <a:gd name="connsiteY11" fmla="*/ 0 h 3062398"/>
              <a:gd name="connsiteX0" fmla="*/ 10263 w 4632686"/>
              <a:gd name="connsiteY0" fmla="*/ 0 h 3192368"/>
              <a:gd name="connsiteX1" fmla="*/ 4612232 w 4632686"/>
              <a:gd name="connsiteY1" fmla="*/ 134994 h 3192368"/>
              <a:gd name="connsiteX2" fmla="*/ 4615148 w 4632686"/>
              <a:gd name="connsiteY2" fmla="*/ 986804 h 3192368"/>
              <a:gd name="connsiteX3" fmla="*/ 4454432 w 4632686"/>
              <a:gd name="connsiteY3" fmla="*/ 2152763 h 3192368"/>
              <a:gd name="connsiteX4" fmla="*/ 3913675 w 4632686"/>
              <a:gd name="connsiteY4" fmla="*/ 2721331 h 3192368"/>
              <a:gd name="connsiteX5" fmla="*/ 3169648 w 4632686"/>
              <a:gd name="connsiteY5" fmla="*/ 3063534 h 3192368"/>
              <a:gd name="connsiteX6" fmla="*/ 2245184 w 4632686"/>
              <a:gd name="connsiteY6" fmla="*/ 3192223 h 3192368"/>
              <a:gd name="connsiteX7" fmla="*/ 1392412 w 4632686"/>
              <a:gd name="connsiteY7" fmla="*/ 3075911 h 3192368"/>
              <a:gd name="connsiteX8" fmla="*/ 642412 w 4632686"/>
              <a:gd name="connsiteY8" fmla="*/ 2644466 h 3192368"/>
              <a:gd name="connsiteX9" fmla="*/ 152710 w 4632686"/>
              <a:gd name="connsiteY9" fmla="*/ 2140322 h 3192368"/>
              <a:gd name="connsiteX10" fmla="*/ 11441 w 4632686"/>
              <a:gd name="connsiteY10" fmla="*/ 1291840 h 3192368"/>
              <a:gd name="connsiteX11" fmla="*/ 10263 w 4632686"/>
              <a:gd name="connsiteY11" fmla="*/ 0 h 3192368"/>
              <a:gd name="connsiteX0" fmla="*/ 10263 w 4650727"/>
              <a:gd name="connsiteY0" fmla="*/ 11222 h 3203590"/>
              <a:gd name="connsiteX1" fmla="*/ 4633656 w 4650727"/>
              <a:gd name="connsiteY1" fmla="*/ 0 h 3203590"/>
              <a:gd name="connsiteX2" fmla="*/ 4615148 w 4650727"/>
              <a:gd name="connsiteY2" fmla="*/ 998026 h 3203590"/>
              <a:gd name="connsiteX3" fmla="*/ 4454432 w 4650727"/>
              <a:gd name="connsiteY3" fmla="*/ 2163985 h 3203590"/>
              <a:gd name="connsiteX4" fmla="*/ 3913675 w 4650727"/>
              <a:gd name="connsiteY4" fmla="*/ 2732553 h 3203590"/>
              <a:gd name="connsiteX5" fmla="*/ 3169648 w 4650727"/>
              <a:gd name="connsiteY5" fmla="*/ 3074756 h 3203590"/>
              <a:gd name="connsiteX6" fmla="*/ 2245184 w 4650727"/>
              <a:gd name="connsiteY6" fmla="*/ 3203445 h 3203590"/>
              <a:gd name="connsiteX7" fmla="*/ 1392412 w 4650727"/>
              <a:gd name="connsiteY7" fmla="*/ 3087133 h 3203590"/>
              <a:gd name="connsiteX8" fmla="*/ 642412 w 4650727"/>
              <a:gd name="connsiteY8" fmla="*/ 2655688 h 3203590"/>
              <a:gd name="connsiteX9" fmla="*/ 152710 w 4650727"/>
              <a:gd name="connsiteY9" fmla="*/ 2151544 h 3203590"/>
              <a:gd name="connsiteX10" fmla="*/ 11441 w 4650727"/>
              <a:gd name="connsiteY10" fmla="*/ 1303062 h 3203590"/>
              <a:gd name="connsiteX11" fmla="*/ 10263 w 4650727"/>
              <a:gd name="connsiteY11" fmla="*/ 11222 h 3203590"/>
              <a:gd name="connsiteX0" fmla="*/ 10263 w 4669743"/>
              <a:gd name="connsiteY0" fmla="*/ 0 h 3192368"/>
              <a:gd name="connsiteX1" fmla="*/ 4655080 w 4669743"/>
              <a:gd name="connsiteY1" fmla="*/ 103308 h 3192368"/>
              <a:gd name="connsiteX2" fmla="*/ 4615148 w 4669743"/>
              <a:gd name="connsiteY2" fmla="*/ 986804 h 3192368"/>
              <a:gd name="connsiteX3" fmla="*/ 4454432 w 4669743"/>
              <a:gd name="connsiteY3" fmla="*/ 2152763 h 3192368"/>
              <a:gd name="connsiteX4" fmla="*/ 3913675 w 4669743"/>
              <a:gd name="connsiteY4" fmla="*/ 2721331 h 3192368"/>
              <a:gd name="connsiteX5" fmla="*/ 3169648 w 4669743"/>
              <a:gd name="connsiteY5" fmla="*/ 3063534 h 3192368"/>
              <a:gd name="connsiteX6" fmla="*/ 2245184 w 4669743"/>
              <a:gd name="connsiteY6" fmla="*/ 3192223 h 3192368"/>
              <a:gd name="connsiteX7" fmla="*/ 1392412 w 4669743"/>
              <a:gd name="connsiteY7" fmla="*/ 3075911 h 3192368"/>
              <a:gd name="connsiteX8" fmla="*/ 642412 w 4669743"/>
              <a:gd name="connsiteY8" fmla="*/ 2644466 h 3192368"/>
              <a:gd name="connsiteX9" fmla="*/ 152710 w 4669743"/>
              <a:gd name="connsiteY9" fmla="*/ 2140322 h 3192368"/>
              <a:gd name="connsiteX10" fmla="*/ 11441 w 4669743"/>
              <a:gd name="connsiteY10" fmla="*/ 1291840 h 3192368"/>
              <a:gd name="connsiteX11" fmla="*/ 10263 w 4669743"/>
              <a:gd name="connsiteY11" fmla="*/ 0 h 3192368"/>
              <a:gd name="connsiteX0" fmla="*/ 1930 w 4672122"/>
              <a:gd name="connsiteY0" fmla="*/ 2412 h 3089060"/>
              <a:gd name="connsiteX1" fmla="*/ 4657459 w 4672122"/>
              <a:gd name="connsiteY1" fmla="*/ 0 h 3089060"/>
              <a:gd name="connsiteX2" fmla="*/ 4617527 w 4672122"/>
              <a:gd name="connsiteY2" fmla="*/ 883496 h 3089060"/>
              <a:gd name="connsiteX3" fmla="*/ 4456811 w 4672122"/>
              <a:gd name="connsiteY3" fmla="*/ 2049455 h 3089060"/>
              <a:gd name="connsiteX4" fmla="*/ 3916054 w 4672122"/>
              <a:gd name="connsiteY4" fmla="*/ 2618023 h 3089060"/>
              <a:gd name="connsiteX5" fmla="*/ 3172027 w 4672122"/>
              <a:gd name="connsiteY5" fmla="*/ 2960226 h 3089060"/>
              <a:gd name="connsiteX6" fmla="*/ 2247563 w 4672122"/>
              <a:gd name="connsiteY6" fmla="*/ 3088915 h 3089060"/>
              <a:gd name="connsiteX7" fmla="*/ 1394791 w 4672122"/>
              <a:gd name="connsiteY7" fmla="*/ 2972603 h 3089060"/>
              <a:gd name="connsiteX8" fmla="*/ 644791 w 4672122"/>
              <a:gd name="connsiteY8" fmla="*/ 2541158 h 3089060"/>
              <a:gd name="connsiteX9" fmla="*/ 155089 w 4672122"/>
              <a:gd name="connsiteY9" fmla="*/ 2037014 h 3089060"/>
              <a:gd name="connsiteX10" fmla="*/ 13820 w 4672122"/>
              <a:gd name="connsiteY10" fmla="*/ 1188532 h 3089060"/>
              <a:gd name="connsiteX11" fmla="*/ 1930 w 4672122"/>
              <a:gd name="connsiteY11" fmla="*/ 2412 h 3089060"/>
              <a:gd name="connsiteX0" fmla="*/ 1930 w 4721872"/>
              <a:gd name="connsiteY0" fmla="*/ 0 h 3086648"/>
              <a:gd name="connsiteX1" fmla="*/ 4711018 w 4721872"/>
              <a:gd name="connsiteY1" fmla="*/ 120927 h 3086648"/>
              <a:gd name="connsiteX2" fmla="*/ 4617527 w 4721872"/>
              <a:gd name="connsiteY2" fmla="*/ 881084 h 3086648"/>
              <a:gd name="connsiteX3" fmla="*/ 4456811 w 4721872"/>
              <a:gd name="connsiteY3" fmla="*/ 2047043 h 3086648"/>
              <a:gd name="connsiteX4" fmla="*/ 3916054 w 4721872"/>
              <a:gd name="connsiteY4" fmla="*/ 2615611 h 3086648"/>
              <a:gd name="connsiteX5" fmla="*/ 3172027 w 4721872"/>
              <a:gd name="connsiteY5" fmla="*/ 2957814 h 3086648"/>
              <a:gd name="connsiteX6" fmla="*/ 2247563 w 4721872"/>
              <a:gd name="connsiteY6" fmla="*/ 3086503 h 3086648"/>
              <a:gd name="connsiteX7" fmla="*/ 1394791 w 4721872"/>
              <a:gd name="connsiteY7" fmla="*/ 2970191 h 3086648"/>
              <a:gd name="connsiteX8" fmla="*/ 644791 w 4721872"/>
              <a:gd name="connsiteY8" fmla="*/ 2538746 h 3086648"/>
              <a:gd name="connsiteX9" fmla="*/ 155089 w 4721872"/>
              <a:gd name="connsiteY9" fmla="*/ 2034602 h 3086648"/>
              <a:gd name="connsiteX10" fmla="*/ 13820 w 4721872"/>
              <a:gd name="connsiteY10" fmla="*/ 1186120 h 3086648"/>
              <a:gd name="connsiteX11" fmla="*/ 1930 w 4721872"/>
              <a:gd name="connsiteY11" fmla="*/ 0 h 3086648"/>
              <a:gd name="connsiteX0" fmla="*/ 1930 w 4721872"/>
              <a:gd name="connsiteY0" fmla="*/ 0 h 3086648"/>
              <a:gd name="connsiteX1" fmla="*/ 4711018 w 4721872"/>
              <a:gd name="connsiteY1" fmla="*/ 120927 h 3086648"/>
              <a:gd name="connsiteX2" fmla="*/ 4617527 w 4721872"/>
              <a:gd name="connsiteY2" fmla="*/ 881084 h 3086648"/>
              <a:gd name="connsiteX3" fmla="*/ 3916054 w 4721872"/>
              <a:gd name="connsiteY3" fmla="*/ 2615611 h 3086648"/>
              <a:gd name="connsiteX4" fmla="*/ 3172027 w 4721872"/>
              <a:gd name="connsiteY4" fmla="*/ 2957814 h 3086648"/>
              <a:gd name="connsiteX5" fmla="*/ 2247563 w 4721872"/>
              <a:gd name="connsiteY5" fmla="*/ 3086503 h 3086648"/>
              <a:gd name="connsiteX6" fmla="*/ 1394791 w 4721872"/>
              <a:gd name="connsiteY6" fmla="*/ 2970191 h 3086648"/>
              <a:gd name="connsiteX7" fmla="*/ 644791 w 4721872"/>
              <a:gd name="connsiteY7" fmla="*/ 2538746 h 3086648"/>
              <a:gd name="connsiteX8" fmla="*/ 155089 w 4721872"/>
              <a:gd name="connsiteY8" fmla="*/ 2034602 h 3086648"/>
              <a:gd name="connsiteX9" fmla="*/ 13820 w 4721872"/>
              <a:gd name="connsiteY9" fmla="*/ 1186120 h 3086648"/>
              <a:gd name="connsiteX10" fmla="*/ 1930 w 4721872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644791 w 4720008"/>
              <a:gd name="connsiteY7" fmla="*/ 2538746 h 3086648"/>
              <a:gd name="connsiteX8" fmla="*/ 155089 w 4720008"/>
              <a:gd name="connsiteY8" fmla="*/ 2034602 h 3086648"/>
              <a:gd name="connsiteX9" fmla="*/ 13820 w 4720008"/>
              <a:gd name="connsiteY9" fmla="*/ 1186120 h 3086648"/>
              <a:gd name="connsiteX10" fmla="*/ 1930 w 4720008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644791 w 4720008"/>
              <a:gd name="connsiteY7" fmla="*/ 2538746 h 3086648"/>
              <a:gd name="connsiteX8" fmla="*/ 155089 w 4720008"/>
              <a:gd name="connsiteY8" fmla="*/ 2034602 h 3086648"/>
              <a:gd name="connsiteX9" fmla="*/ 13820 w 4720008"/>
              <a:gd name="connsiteY9" fmla="*/ 1186120 h 3086648"/>
              <a:gd name="connsiteX10" fmla="*/ 1930 w 4720008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155089 w 4720008"/>
              <a:gd name="connsiteY7" fmla="*/ 2034602 h 3086648"/>
              <a:gd name="connsiteX8" fmla="*/ 13820 w 4720008"/>
              <a:gd name="connsiteY8" fmla="*/ 1186120 h 3086648"/>
              <a:gd name="connsiteX9" fmla="*/ 1930 w 4720008"/>
              <a:gd name="connsiteY9" fmla="*/ 0 h 3086648"/>
              <a:gd name="connsiteX0" fmla="*/ 1930 w 4720008"/>
              <a:gd name="connsiteY0" fmla="*/ 0 h 3091210"/>
              <a:gd name="connsiteX1" fmla="*/ 4711018 w 4720008"/>
              <a:gd name="connsiteY1" fmla="*/ 120927 h 3091210"/>
              <a:gd name="connsiteX2" fmla="*/ 4574680 w 4720008"/>
              <a:gd name="connsiteY2" fmla="*/ 1365633 h 3091210"/>
              <a:gd name="connsiteX3" fmla="*/ 3916054 w 4720008"/>
              <a:gd name="connsiteY3" fmla="*/ 2615611 h 3091210"/>
              <a:gd name="connsiteX4" fmla="*/ 3172027 w 4720008"/>
              <a:gd name="connsiteY4" fmla="*/ 2957814 h 3091210"/>
              <a:gd name="connsiteX5" fmla="*/ 2247563 w 4720008"/>
              <a:gd name="connsiteY5" fmla="*/ 3086503 h 3091210"/>
              <a:gd name="connsiteX6" fmla="*/ 1234115 w 4720008"/>
              <a:gd name="connsiteY6" fmla="*/ 3023051 h 3091210"/>
              <a:gd name="connsiteX7" fmla="*/ 155089 w 4720008"/>
              <a:gd name="connsiteY7" fmla="*/ 2034602 h 3091210"/>
              <a:gd name="connsiteX8" fmla="*/ 13820 w 4720008"/>
              <a:gd name="connsiteY8" fmla="*/ 1186120 h 3091210"/>
              <a:gd name="connsiteX9" fmla="*/ 1930 w 4720008"/>
              <a:gd name="connsiteY9" fmla="*/ 0 h 3091210"/>
              <a:gd name="connsiteX0" fmla="*/ 1930 w 4720008"/>
              <a:gd name="connsiteY0" fmla="*/ 0 h 3089347"/>
              <a:gd name="connsiteX1" fmla="*/ 4711018 w 4720008"/>
              <a:gd name="connsiteY1" fmla="*/ 120927 h 3089347"/>
              <a:gd name="connsiteX2" fmla="*/ 4574680 w 4720008"/>
              <a:gd name="connsiteY2" fmla="*/ 1365633 h 3089347"/>
              <a:gd name="connsiteX3" fmla="*/ 3916054 w 4720008"/>
              <a:gd name="connsiteY3" fmla="*/ 2615611 h 3089347"/>
              <a:gd name="connsiteX4" fmla="*/ 3225585 w 4720008"/>
              <a:gd name="connsiteY4" fmla="*/ 2984244 h 3089347"/>
              <a:gd name="connsiteX5" fmla="*/ 2247563 w 4720008"/>
              <a:gd name="connsiteY5" fmla="*/ 3086503 h 3089347"/>
              <a:gd name="connsiteX6" fmla="*/ 1234115 w 4720008"/>
              <a:gd name="connsiteY6" fmla="*/ 3023051 h 3089347"/>
              <a:gd name="connsiteX7" fmla="*/ 155089 w 4720008"/>
              <a:gd name="connsiteY7" fmla="*/ 2034602 h 3089347"/>
              <a:gd name="connsiteX8" fmla="*/ 13820 w 4720008"/>
              <a:gd name="connsiteY8" fmla="*/ 1186120 h 3089347"/>
              <a:gd name="connsiteX9" fmla="*/ 1930 w 4720008"/>
              <a:gd name="connsiteY9" fmla="*/ 0 h 3089347"/>
              <a:gd name="connsiteX0" fmla="*/ 1930 w 4723365"/>
              <a:gd name="connsiteY0" fmla="*/ 0 h 3089347"/>
              <a:gd name="connsiteX1" fmla="*/ 4711018 w 4723365"/>
              <a:gd name="connsiteY1" fmla="*/ 120927 h 3089347"/>
              <a:gd name="connsiteX2" fmla="*/ 4574680 w 4723365"/>
              <a:gd name="connsiteY2" fmla="*/ 1365633 h 3089347"/>
              <a:gd name="connsiteX3" fmla="*/ 3916054 w 4723365"/>
              <a:gd name="connsiteY3" fmla="*/ 2615611 h 3089347"/>
              <a:gd name="connsiteX4" fmla="*/ 3225585 w 4723365"/>
              <a:gd name="connsiteY4" fmla="*/ 2984244 h 3089347"/>
              <a:gd name="connsiteX5" fmla="*/ 2247563 w 4723365"/>
              <a:gd name="connsiteY5" fmla="*/ 3086503 h 3089347"/>
              <a:gd name="connsiteX6" fmla="*/ 1234115 w 4723365"/>
              <a:gd name="connsiteY6" fmla="*/ 3023051 h 3089347"/>
              <a:gd name="connsiteX7" fmla="*/ 155089 w 4723365"/>
              <a:gd name="connsiteY7" fmla="*/ 2034602 h 3089347"/>
              <a:gd name="connsiteX8" fmla="*/ 13820 w 4723365"/>
              <a:gd name="connsiteY8" fmla="*/ 1186120 h 3089347"/>
              <a:gd name="connsiteX9" fmla="*/ 1930 w 4723365"/>
              <a:gd name="connsiteY9" fmla="*/ 0 h 3089347"/>
              <a:gd name="connsiteX0" fmla="*/ 1930 w 4723365"/>
              <a:gd name="connsiteY0" fmla="*/ 0 h 3089347"/>
              <a:gd name="connsiteX1" fmla="*/ 4711018 w 4723365"/>
              <a:gd name="connsiteY1" fmla="*/ 120927 h 3089347"/>
              <a:gd name="connsiteX2" fmla="*/ 4574680 w 4723365"/>
              <a:gd name="connsiteY2" fmla="*/ 1365633 h 3089347"/>
              <a:gd name="connsiteX3" fmla="*/ 3916054 w 4723365"/>
              <a:gd name="connsiteY3" fmla="*/ 2615611 h 3089347"/>
              <a:gd name="connsiteX4" fmla="*/ 3225585 w 4723365"/>
              <a:gd name="connsiteY4" fmla="*/ 2984244 h 3089347"/>
              <a:gd name="connsiteX5" fmla="*/ 2247563 w 4723365"/>
              <a:gd name="connsiteY5" fmla="*/ 3086503 h 3089347"/>
              <a:gd name="connsiteX6" fmla="*/ 1234115 w 4723365"/>
              <a:gd name="connsiteY6" fmla="*/ 3023051 h 3089347"/>
              <a:gd name="connsiteX7" fmla="*/ 155089 w 4723365"/>
              <a:gd name="connsiteY7" fmla="*/ 2034602 h 3089347"/>
              <a:gd name="connsiteX8" fmla="*/ 13820 w 4723365"/>
              <a:gd name="connsiteY8" fmla="*/ 1186120 h 3089347"/>
              <a:gd name="connsiteX9" fmla="*/ 1930 w 4723365"/>
              <a:gd name="connsiteY9" fmla="*/ 0 h 3089347"/>
              <a:gd name="connsiteX0" fmla="*/ 1930 w 4574680"/>
              <a:gd name="connsiteY0" fmla="*/ 0 h 3089347"/>
              <a:gd name="connsiteX1" fmla="*/ 4574680 w 4574680"/>
              <a:gd name="connsiteY1" fmla="*/ 1365633 h 3089347"/>
              <a:gd name="connsiteX2" fmla="*/ 3916054 w 4574680"/>
              <a:gd name="connsiteY2" fmla="*/ 2615611 h 3089347"/>
              <a:gd name="connsiteX3" fmla="*/ 3225585 w 4574680"/>
              <a:gd name="connsiteY3" fmla="*/ 2984244 h 3089347"/>
              <a:gd name="connsiteX4" fmla="*/ 2247563 w 4574680"/>
              <a:gd name="connsiteY4" fmla="*/ 3086503 h 3089347"/>
              <a:gd name="connsiteX5" fmla="*/ 1234115 w 4574680"/>
              <a:gd name="connsiteY5" fmla="*/ 3023051 h 3089347"/>
              <a:gd name="connsiteX6" fmla="*/ 155089 w 4574680"/>
              <a:gd name="connsiteY6" fmla="*/ 2034602 h 3089347"/>
              <a:gd name="connsiteX7" fmla="*/ 13820 w 4574680"/>
              <a:gd name="connsiteY7" fmla="*/ 1186120 h 3089347"/>
              <a:gd name="connsiteX8" fmla="*/ 1930 w 4574680"/>
              <a:gd name="connsiteY8" fmla="*/ 0 h 3089347"/>
              <a:gd name="connsiteX0" fmla="*/ 0 w 4560860"/>
              <a:gd name="connsiteY0" fmla="*/ 55958 h 1959185"/>
              <a:gd name="connsiteX1" fmla="*/ 4560860 w 4560860"/>
              <a:gd name="connsiteY1" fmla="*/ 235471 h 1959185"/>
              <a:gd name="connsiteX2" fmla="*/ 3902234 w 4560860"/>
              <a:gd name="connsiteY2" fmla="*/ 1485449 h 1959185"/>
              <a:gd name="connsiteX3" fmla="*/ 3211765 w 4560860"/>
              <a:gd name="connsiteY3" fmla="*/ 1854082 h 1959185"/>
              <a:gd name="connsiteX4" fmla="*/ 2233743 w 4560860"/>
              <a:gd name="connsiteY4" fmla="*/ 1956341 h 1959185"/>
              <a:gd name="connsiteX5" fmla="*/ 1220295 w 4560860"/>
              <a:gd name="connsiteY5" fmla="*/ 1892889 h 1959185"/>
              <a:gd name="connsiteX6" fmla="*/ 141269 w 4560860"/>
              <a:gd name="connsiteY6" fmla="*/ 904440 h 1959185"/>
              <a:gd name="connsiteX7" fmla="*/ 0 w 4560860"/>
              <a:gd name="connsiteY7" fmla="*/ 55958 h 1959185"/>
              <a:gd name="connsiteX0" fmla="*/ 0 w 4419591"/>
              <a:gd name="connsiteY0" fmla="*/ 681456 h 1736201"/>
              <a:gd name="connsiteX1" fmla="*/ 4419591 w 4419591"/>
              <a:gd name="connsiteY1" fmla="*/ 12487 h 1736201"/>
              <a:gd name="connsiteX2" fmla="*/ 3760965 w 4419591"/>
              <a:gd name="connsiteY2" fmla="*/ 1262465 h 1736201"/>
              <a:gd name="connsiteX3" fmla="*/ 3070496 w 4419591"/>
              <a:gd name="connsiteY3" fmla="*/ 1631098 h 1736201"/>
              <a:gd name="connsiteX4" fmla="*/ 2092474 w 4419591"/>
              <a:gd name="connsiteY4" fmla="*/ 1733357 h 1736201"/>
              <a:gd name="connsiteX5" fmla="*/ 1079026 w 4419591"/>
              <a:gd name="connsiteY5" fmla="*/ 1669905 h 1736201"/>
              <a:gd name="connsiteX6" fmla="*/ 0 w 4419591"/>
              <a:gd name="connsiteY6" fmla="*/ 681456 h 1736201"/>
              <a:gd name="connsiteX0" fmla="*/ 0 w 4444077"/>
              <a:gd name="connsiteY0" fmla="*/ 278206 h 1768127"/>
              <a:gd name="connsiteX1" fmla="*/ 4444077 w 4444077"/>
              <a:gd name="connsiteY1" fmla="*/ 44413 h 1768127"/>
              <a:gd name="connsiteX2" fmla="*/ 3785451 w 4444077"/>
              <a:gd name="connsiteY2" fmla="*/ 1294391 h 1768127"/>
              <a:gd name="connsiteX3" fmla="*/ 3094982 w 4444077"/>
              <a:gd name="connsiteY3" fmla="*/ 1663024 h 1768127"/>
              <a:gd name="connsiteX4" fmla="*/ 2116960 w 4444077"/>
              <a:gd name="connsiteY4" fmla="*/ 1765283 h 1768127"/>
              <a:gd name="connsiteX5" fmla="*/ 1103512 w 4444077"/>
              <a:gd name="connsiteY5" fmla="*/ 1701831 h 1768127"/>
              <a:gd name="connsiteX6" fmla="*/ 0 w 4444077"/>
              <a:gd name="connsiteY6" fmla="*/ 278206 h 1768127"/>
              <a:gd name="connsiteX0" fmla="*/ 0 w 4444077"/>
              <a:gd name="connsiteY0" fmla="*/ 257196 h 1747117"/>
              <a:gd name="connsiteX1" fmla="*/ 4444077 w 4444077"/>
              <a:gd name="connsiteY1" fmla="*/ 23403 h 1747117"/>
              <a:gd name="connsiteX2" fmla="*/ 3785451 w 4444077"/>
              <a:gd name="connsiteY2" fmla="*/ 1273381 h 1747117"/>
              <a:gd name="connsiteX3" fmla="*/ 3094982 w 4444077"/>
              <a:gd name="connsiteY3" fmla="*/ 1642014 h 1747117"/>
              <a:gd name="connsiteX4" fmla="*/ 2116960 w 4444077"/>
              <a:gd name="connsiteY4" fmla="*/ 1744273 h 1747117"/>
              <a:gd name="connsiteX5" fmla="*/ 1103512 w 4444077"/>
              <a:gd name="connsiteY5" fmla="*/ 1680821 h 1747117"/>
              <a:gd name="connsiteX6" fmla="*/ 0 w 4444077"/>
              <a:gd name="connsiteY6" fmla="*/ 257196 h 1747117"/>
              <a:gd name="connsiteX0" fmla="*/ 0 w 4444077"/>
              <a:gd name="connsiteY0" fmla="*/ 257196 h 1747117"/>
              <a:gd name="connsiteX1" fmla="*/ 4444077 w 4444077"/>
              <a:gd name="connsiteY1" fmla="*/ 23403 h 1747117"/>
              <a:gd name="connsiteX2" fmla="*/ 3785451 w 4444077"/>
              <a:gd name="connsiteY2" fmla="*/ 1273381 h 1747117"/>
              <a:gd name="connsiteX3" fmla="*/ 3094982 w 4444077"/>
              <a:gd name="connsiteY3" fmla="*/ 1642014 h 1747117"/>
              <a:gd name="connsiteX4" fmla="*/ 2116960 w 4444077"/>
              <a:gd name="connsiteY4" fmla="*/ 1744273 h 1747117"/>
              <a:gd name="connsiteX5" fmla="*/ 1103512 w 4444077"/>
              <a:gd name="connsiteY5" fmla="*/ 1680821 h 1747117"/>
              <a:gd name="connsiteX6" fmla="*/ 0 w 4444077"/>
              <a:gd name="connsiteY6" fmla="*/ 257196 h 1747117"/>
              <a:gd name="connsiteX0" fmla="*/ 0 w 4444077"/>
              <a:gd name="connsiteY0" fmla="*/ 253650 h 1743571"/>
              <a:gd name="connsiteX1" fmla="*/ 4444077 w 4444077"/>
              <a:gd name="connsiteY1" fmla="*/ 19857 h 1743571"/>
              <a:gd name="connsiteX2" fmla="*/ 3785451 w 4444077"/>
              <a:gd name="connsiteY2" fmla="*/ 1269835 h 1743571"/>
              <a:gd name="connsiteX3" fmla="*/ 3094982 w 4444077"/>
              <a:gd name="connsiteY3" fmla="*/ 1638468 h 1743571"/>
              <a:gd name="connsiteX4" fmla="*/ 2116960 w 4444077"/>
              <a:gd name="connsiteY4" fmla="*/ 1740727 h 1743571"/>
              <a:gd name="connsiteX5" fmla="*/ 1103512 w 4444077"/>
              <a:gd name="connsiteY5" fmla="*/ 1677275 h 1743571"/>
              <a:gd name="connsiteX6" fmla="*/ 0 w 4444077"/>
              <a:gd name="connsiteY6" fmla="*/ 253650 h 1743571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785451 w 4444077"/>
              <a:gd name="connsiteY2" fmla="*/ 1249978 h 1723714"/>
              <a:gd name="connsiteX3" fmla="*/ 3094982 w 4444077"/>
              <a:gd name="connsiteY3" fmla="*/ 1618611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  <a:gd name="connsiteX0" fmla="*/ 0 w 4444077"/>
              <a:gd name="connsiteY0" fmla="*/ 233793 h 1723714"/>
              <a:gd name="connsiteX1" fmla="*/ 4444077 w 4444077"/>
              <a:gd name="connsiteY1" fmla="*/ 0 h 1723714"/>
              <a:gd name="connsiteX2" fmla="*/ 3785451 w 4444077"/>
              <a:gd name="connsiteY2" fmla="*/ 1249978 h 1723714"/>
              <a:gd name="connsiteX3" fmla="*/ 3094982 w 4444077"/>
              <a:gd name="connsiteY3" fmla="*/ 1618611 h 1723714"/>
              <a:gd name="connsiteX4" fmla="*/ 2116960 w 4444077"/>
              <a:gd name="connsiteY4" fmla="*/ 1720870 h 1723714"/>
              <a:gd name="connsiteX5" fmla="*/ 1103512 w 4444077"/>
              <a:gd name="connsiteY5" fmla="*/ 1657418 h 1723714"/>
              <a:gd name="connsiteX6" fmla="*/ 0 w 4444077"/>
              <a:gd name="connsiteY6" fmla="*/ 233793 h 1723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4077" h="1723714">
                <a:moveTo>
                  <a:pt x="0" y="233793"/>
                </a:moveTo>
                <a:cubicBezTo>
                  <a:pt x="1291362" y="189652"/>
                  <a:pt x="3168354" y="57895"/>
                  <a:pt x="4444077" y="0"/>
                </a:cubicBezTo>
                <a:cubicBezTo>
                  <a:pt x="4352550" y="749432"/>
                  <a:pt x="4165621" y="965526"/>
                  <a:pt x="3785451" y="1249978"/>
                </a:cubicBezTo>
                <a:cubicBezTo>
                  <a:pt x="3673777" y="1343004"/>
                  <a:pt x="3277609" y="1550393"/>
                  <a:pt x="3094982" y="1618611"/>
                </a:cubicBezTo>
                <a:cubicBezTo>
                  <a:pt x="2720022" y="1693312"/>
                  <a:pt x="2448872" y="1714402"/>
                  <a:pt x="2116960" y="1720870"/>
                </a:cubicBezTo>
                <a:cubicBezTo>
                  <a:pt x="1785048" y="1727338"/>
                  <a:pt x="1342148" y="1728723"/>
                  <a:pt x="1103512" y="1657418"/>
                </a:cubicBezTo>
                <a:cubicBezTo>
                  <a:pt x="754766" y="1482101"/>
                  <a:pt x="340352" y="1121045"/>
                  <a:pt x="0" y="233793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BE272944-ED97-968E-0B55-05AF88DF54A5}"/>
              </a:ext>
            </a:extLst>
          </p:cNvPr>
          <p:cNvSpPr/>
          <p:nvPr/>
        </p:nvSpPr>
        <p:spPr>
          <a:xfrm rot="17412478">
            <a:off x="1996567" y="5072721"/>
            <a:ext cx="2002113" cy="1192773"/>
          </a:xfrm>
          <a:custGeom>
            <a:avLst/>
            <a:gdLst>
              <a:gd name="connsiteX0" fmla="*/ 3383099 w 3429855"/>
              <a:gd name="connsiteY0" fmla="*/ 1967436 h 1967436"/>
              <a:gd name="connsiteX1" fmla="*/ 103200 w 3429855"/>
              <a:gd name="connsiteY1" fmla="*/ 1967436 h 1967436"/>
              <a:gd name="connsiteX2" fmla="*/ 96094 w 3429855"/>
              <a:gd name="connsiteY2" fmla="*/ 1904172 h 1967436"/>
              <a:gd name="connsiteX3" fmla="*/ 30923 w 3429855"/>
              <a:gd name="connsiteY3" fmla="*/ 873691 h 1967436"/>
              <a:gd name="connsiteX4" fmla="*/ 12232 w 3429855"/>
              <a:gd name="connsiteY4" fmla="*/ 0 h 1967436"/>
              <a:gd name="connsiteX5" fmla="*/ 3416309 w 3429855"/>
              <a:gd name="connsiteY5" fmla="*/ 4176 h 1967436"/>
              <a:gd name="connsiteX6" fmla="*/ 3410360 w 3429855"/>
              <a:gd name="connsiteY6" fmla="*/ 1246580 h 1967436"/>
              <a:gd name="connsiteX7" fmla="*/ 3389093 w 3429855"/>
              <a:gd name="connsiteY7" fmla="*/ 1921570 h 19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29855" h="1967436">
                <a:moveTo>
                  <a:pt x="3383099" y="1967436"/>
                </a:moveTo>
                <a:lnTo>
                  <a:pt x="103200" y="1967436"/>
                </a:lnTo>
                <a:lnTo>
                  <a:pt x="96094" y="1904172"/>
                </a:lnTo>
                <a:cubicBezTo>
                  <a:pt x="59860" y="1517992"/>
                  <a:pt x="52689" y="1111230"/>
                  <a:pt x="30923" y="873691"/>
                </a:cubicBezTo>
                <a:cubicBezTo>
                  <a:pt x="8050" y="534740"/>
                  <a:pt x="-14733" y="250973"/>
                  <a:pt x="12232" y="0"/>
                </a:cubicBezTo>
                <a:lnTo>
                  <a:pt x="3416309" y="4176"/>
                </a:lnTo>
                <a:cubicBezTo>
                  <a:pt x="3456320" y="24310"/>
                  <a:pt x="3393264" y="897693"/>
                  <a:pt x="3410360" y="1246580"/>
                </a:cubicBezTo>
                <a:cubicBezTo>
                  <a:pt x="3415471" y="1465705"/>
                  <a:pt x="3409967" y="1696133"/>
                  <a:pt x="3389093" y="192157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7980FCB-C188-C0F2-BD48-EA1E45BBE810}"/>
              </a:ext>
            </a:extLst>
          </p:cNvPr>
          <p:cNvGrpSpPr/>
          <p:nvPr/>
        </p:nvGrpSpPr>
        <p:grpSpPr>
          <a:xfrm rot="20683546">
            <a:off x="770359" y="5653154"/>
            <a:ext cx="688256" cy="306609"/>
            <a:chOff x="10096975" y="5939226"/>
            <a:chExt cx="929806" cy="414217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71C5F515-58B5-8EAA-AC0B-A2041CE64BD8}"/>
                </a:ext>
              </a:extLst>
            </p:cNvPr>
            <p:cNvSpPr/>
            <p:nvPr/>
          </p:nvSpPr>
          <p:spPr>
            <a:xfrm>
              <a:off x="10655179" y="5944357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C405E9A-0101-84D8-E976-3C9C1B6C2327}"/>
                </a:ext>
              </a:extLst>
            </p:cNvPr>
            <p:cNvSpPr/>
            <p:nvPr/>
          </p:nvSpPr>
          <p:spPr>
            <a:xfrm>
              <a:off x="10273067" y="5939226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5A8C5803-1C20-1A88-7388-CC8A7EAF2A4E}"/>
                </a:ext>
              </a:extLst>
            </p:cNvPr>
            <p:cNvSpPr/>
            <p:nvPr/>
          </p:nvSpPr>
          <p:spPr>
            <a:xfrm>
              <a:off x="10096975" y="6085720"/>
              <a:ext cx="929806" cy="26772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CD6F07AD-DE95-4886-CD8E-B7A64D33F5F9}"/>
              </a:ext>
            </a:extLst>
          </p:cNvPr>
          <p:cNvGrpSpPr/>
          <p:nvPr/>
        </p:nvGrpSpPr>
        <p:grpSpPr>
          <a:xfrm rot="885651">
            <a:off x="2678787" y="5206084"/>
            <a:ext cx="637672" cy="341819"/>
            <a:chOff x="5447388" y="3100610"/>
            <a:chExt cx="1500891" cy="804540"/>
          </a:xfrm>
        </p:grpSpPr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6845C6C8-3B01-B29B-6F6B-8C02F09196DA}"/>
                </a:ext>
              </a:extLst>
            </p:cNvPr>
            <p:cNvSpPr/>
            <p:nvPr/>
          </p:nvSpPr>
          <p:spPr>
            <a:xfrm>
              <a:off x="5447388" y="3266522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0242C52-A351-6F7A-98B3-E50A346F1560}"/>
                </a:ext>
              </a:extLst>
            </p:cNvPr>
            <p:cNvSpPr/>
            <p:nvPr/>
          </p:nvSpPr>
          <p:spPr>
            <a:xfrm>
              <a:off x="5648906" y="3266522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F10C964C-969E-B92D-C92A-A351F0A85E7D}"/>
                </a:ext>
              </a:extLst>
            </p:cNvPr>
            <p:cNvSpPr/>
            <p:nvPr/>
          </p:nvSpPr>
          <p:spPr>
            <a:xfrm>
              <a:off x="6406985" y="3100610"/>
              <a:ext cx="541294" cy="638628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9B10AB3B-1852-D4D8-BBB8-B346779CCD58}"/>
                </a:ext>
              </a:extLst>
            </p:cNvPr>
            <p:cNvSpPr/>
            <p:nvPr/>
          </p:nvSpPr>
          <p:spPr>
            <a:xfrm>
              <a:off x="6611291" y="3100610"/>
              <a:ext cx="325836" cy="289179"/>
            </a:xfrm>
            <a:custGeom>
              <a:avLst/>
              <a:gdLst>
                <a:gd name="connsiteX0" fmla="*/ 66769 w 325836"/>
                <a:gd name="connsiteY0" fmla="*/ 0 h 289179"/>
                <a:gd name="connsiteX1" fmla="*/ 316147 w 325836"/>
                <a:gd name="connsiteY1" fmla="*/ 195023 h 289179"/>
                <a:gd name="connsiteX2" fmla="*/ 325836 w 325836"/>
                <a:gd name="connsiteY2" fmla="*/ 231847 h 289179"/>
                <a:gd name="connsiteX3" fmla="*/ 265409 w 325836"/>
                <a:gd name="connsiteY3" fmla="*/ 275001 h 289179"/>
                <a:gd name="connsiteX4" fmla="*/ 185019 w 325836"/>
                <a:gd name="connsiteY4" fmla="*/ 288684 h 289179"/>
                <a:gd name="connsiteX5" fmla="*/ 1897 w 325836"/>
                <a:gd name="connsiteY5" fmla="*/ 21266 h 289179"/>
                <a:gd name="connsiteX6" fmla="*/ 4770 w 325836"/>
                <a:gd name="connsiteY6" fmla="*/ 9217 h 289179"/>
                <a:gd name="connsiteX7" fmla="*/ 12224 w 325836"/>
                <a:gd name="connsiteY7" fmla="*/ 6487 h 289179"/>
                <a:gd name="connsiteX8" fmla="*/ 66769 w 325836"/>
                <a:gd name="connsiteY8" fmla="*/ 0 h 2891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25836" h="289179">
                  <a:moveTo>
                    <a:pt x="66769" y="0"/>
                  </a:moveTo>
                  <a:cubicBezTo>
                    <a:pt x="178875" y="0"/>
                    <a:pt x="275061" y="80416"/>
                    <a:pt x="316147" y="195023"/>
                  </a:cubicBezTo>
                  <a:lnTo>
                    <a:pt x="325836" y="231847"/>
                  </a:lnTo>
                  <a:lnTo>
                    <a:pt x="265409" y="275001"/>
                  </a:lnTo>
                  <a:cubicBezTo>
                    <a:pt x="240185" y="285865"/>
                    <a:pt x="212992" y="290848"/>
                    <a:pt x="185019" y="288684"/>
                  </a:cubicBezTo>
                  <a:cubicBezTo>
                    <a:pt x="73129" y="280029"/>
                    <a:pt x="-14093" y="186477"/>
                    <a:pt x="1897" y="21266"/>
                  </a:cubicBezTo>
                  <a:lnTo>
                    <a:pt x="4770" y="9217"/>
                  </a:lnTo>
                  <a:lnTo>
                    <a:pt x="12224" y="6487"/>
                  </a:lnTo>
                  <a:cubicBezTo>
                    <a:pt x="29843" y="2234"/>
                    <a:pt x="48085" y="0"/>
                    <a:pt x="66769" y="0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B791C65B-2C39-6689-EB0C-E42F7B645F50}"/>
                </a:ext>
              </a:extLst>
            </p:cNvPr>
            <p:cNvSpPr/>
            <p:nvPr/>
          </p:nvSpPr>
          <p:spPr>
            <a:xfrm>
              <a:off x="6145254" y="3809875"/>
              <a:ext cx="202240" cy="9164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239" h="91643">
                  <a:moveTo>
                    <a:pt x="0" y="6914"/>
                  </a:moveTo>
                  <a:cubicBezTo>
                    <a:pt x="25926" y="61795"/>
                    <a:pt x="73464" y="92764"/>
                    <a:pt x="107170" y="91612"/>
                  </a:cubicBezTo>
                  <a:cubicBezTo>
                    <a:pt x="140876" y="90460"/>
                    <a:pt x="196335" y="69070"/>
                    <a:pt x="202239" y="0"/>
                  </a:cubicBezTo>
                </a:path>
              </a:pathLst>
            </a:custGeom>
            <a:noFill/>
            <a:ln w="53975" cap="rnd">
              <a:solidFill>
                <a:schemeClr val="tx2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Star: 7 Points 2">
            <a:extLst>
              <a:ext uri="{FF2B5EF4-FFF2-40B4-BE49-F238E27FC236}">
                <a16:creationId xmlns:a16="http://schemas.microsoft.com/office/drawing/2014/main" id="{817FE111-7A52-9D2C-E143-C91373B44373}"/>
              </a:ext>
            </a:extLst>
          </p:cNvPr>
          <p:cNvSpPr/>
          <p:nvPr/>
        </p:nvSpPr>
        <p:spPr>
          <a:xfrm rot="18062601">
            <a:off x="3584307" y="4964022"/>
            <a:ext cx="1886784" cy="1900950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680372 w 5095972"/>
              <a:gd name="connsiteY10" fmla="*/ 611968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305562 w 5095972"/>
              <a:gd name="connsiteY8" fmla="*/ 1062668 h 4577841"/>
              <a:gd name="connsiteX9" fmla="*/ 3750629 w 5095972"/>
              <a:gd name="connsiteY9" fmla="*/ 747510 h 4577841"/>
              <a:gd name="connsiteX10" fmla="*/ 4468026 w 5095972"/>
              <a:gd name="connsiteY10" fmla="*/ 1169375 h 4577841"/>
              <a:gd name="connsiteX11" fmla="*/ 4313674 w 5095972"/>
              <a:gd name="connsiteY11" fmla="*/ 1742721 h 4577841"/>
              <a:gd name="connsiteX12" fmla="*/ 3963582 w 5095972"/>
              <a:gd name="connsiteY12" fmla="*/ 2211013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571211 h 4442377"/>
              <a:gd name="connsiteX1" fmla="*/ 1247571 w 5095972"/>
              <a:gd name="connsiteY1" fmla="*/ 1926178 h 4442377"/>
              <a:gd name="connsiteX2" fmla="*/ 582112 w 5095972"/>
              <a:gd name="connsiteY2" fmla="*/ 1150941 h 4442377"/>
              <a:gd name="connsiteX3" fmla="*/ 457035 w 5095972"/>
              <a:gd name="connsiteY3" fmla="*/ 801366 h 4442377"/>
              <a:gd name="connsiteX4" fmla="*/ 867546 w 5095972"/>
              <a:gd name="connsiteY4" fmla="*/ 779624 h 4442377"/>
              <a:gd name="connsiteX5" fmla="*/ 1966018 w 5095972"/>
              <a:gd name="connsiteY5" fmla="*/ 1045130 h 4442377"/>
              <a:gd name="connsiteX6" fmla="*/ 2431908 w 5095972"/>
              <a:gd name="connsiteY6" fmla="*/ 189881 h 4442377"/>
              <a:gd name="connsiteX7" fmla="*/ 3222161 w 5095972"/>
              <a:gd name="connsiteY7" fmla="*/ 169026 h 4442377"/>
              <a:gd name="connsiteX8" fmla="*/ 3305562 w 5095972"/>
              <a:gd name="connsiteY8" fmla="*/ 927204 h 4442377"/>
              <a:gd name="connsiteX9" fmla="*/ 3750629 w 5095972"/>
              <a:gd name="connsiteY9" fmla="*/ 612046 h 4442377"/>
              <a:gd name="connsiteX10" fmla="*/ 4468026 w 5095972"/>
              <a:gd name="connsiteY10" fmla="*/ 1033911 h 4442377"/>
              <a:gd name="connsiteX11" fmla="*/ 4313674 w 5095972"/>
              <a:gd name="connsiteY11" fmla="*/ 1607257 h 4442377"/>
              <a:gd name="connsiteX12" fmla="*/ 3963582 w 5095972"/>
              <a:gd name="connsiteY12" fmla="*/ 2075549 h 4442377"/>
              <a:gd name="connsiteX13" fmla="*/ 4477698 w 5095972"/>
              <a:gd name="connsiteY13" fmla="*/ 1884927 h 4442377"/>
              <a:gd name="connsiteX14" fmla="*/ 5084889 w 5095972"/>
              <a:gd name="connsiteY14" fmla="*/ 2104669 h 4442377"/>
              <a:gd name="connsiteX15" fmla="*/ 4694264 w 5095972"/>
              <a:gd name="connsiteY15" fmla="*/ 2397577 h 4442377"/>
              <a:gd name="connsiteX16" fmla="*/ 3961178 w 5095972"/>
              <a:gd name="connsiteY16" fmla="*/ 2631687 h 4442377"/>
              <a:gd name="connsiteX17" fmla="*/ 4479678 w 5095972"/>
              <a:gd name="connsiteY17" fmla="*/ 3535454 h 4442377"/>
              <a:gd name="connsiteX18" fmla="*/ 4272550 w 5095972"/>
              <a:gd name="connsiteY18" fmla="*/ 3697115 h 4442377"/>
              <a:gd name="connsiteX19" fmla="*/ 3249533 w 5095972"/>
              <a:gd name="connsiteY19" fmla="*/ 3272753 h 4442377"/>
              <a:gd name="connsiteX20" fmla="*/ 3123234 w 5095972"/>
              <a:gd name="connsiteY20" fmla="*/ 4310925 h 4442377"/>
              <a:gd name="connsiteX21" fmla="*/ 2790770 w 5095972"/>
              <a:gd name="connsiteY21" fmla="*/ 4362593 h 4442377"/>
              <a:gd name="connsiteX22" fmla="*/ 2431760 w 5095972"/>
              <a:gd name="connsiteY22" fmla="*/ 3563571 h 4442377"/>
              <a:gd name="connsiteX23" fmla="*/ 1693537 w 5095972"/>
              <a:gd name="connsiteY23" fmla="*/ 4116426 h 4442377"/>
              <a:gd name="connsiteX24" fmla="*/ 1176032 w 5095972"/>
              <a:gd name="connsiteY24" fmla="*/ 4067055 h 4442377"/>
              <a:gd name="connsiteX25" fmla="*/ 1559781 w 5095972"/>
              <a:gd name="connsiteY25" fmla="*/ 2747075 h 4442377"/>
              <a:gd name="connsiteX26" fmla="*/ 388250 w 5095972"/>
              <a:gd name="connsiteY26" fmla="*/ 2842965 h 4442377"/>
              <a:gd name="connsiteX27" fmla="*/ 40328 w 5095972"/>
              <a:gd name="connsiteY27" fmla="*/ 2571211 h 4442377"/>
              <a:gd name="connsiteX0" fmla="*/ 40328 w 5095972"/>
              <a:gd name="connsiteY0" fmla="*/ 2617220 h 4488386"/>
              <a:gd name="connsiteX1" fmla="*/ 1247571 w 5095972"/>
              <a:gd name="connsiteY1" fmla="*/ 1972187 h 4488386"/>
              <a:gd name="connsiteX2" fmla="*/ 582112 w 5095972"/>
              <a:gd name="connsiteY2" fmla="*/ 1196950 h 4488386"/>
              <a:gd name="connsiteX3" fmla="*/ 457035 w 5095972"/>
              <a:gd name="connsiteY3" fmla="*/ 847375 h 4488386"/>
              <a:gd name="connsiteX4" fmla="*/ 867546 w 5095972"/>
              <a:gd name="connsiteY4" fmla="*/ 825633 h 4488386"/>
              <a:gd name="connsiteX5" fmla="*/ 1966018 w 5095972"/>
              <a:gd name="connsiteY5" fmla="*/ 1091139 h 4488386"/>
              <a:gd name="connsiteX6" fmla="*/ 2400057 w 5095972"/>
              <a:gd name="connsiteY6" fmla="*/ 156260 h 4488386"/>
              <a:gd name="connsiteX7" fmla="*/ 3222161 w 5095972"/>
              <a:gd name="connsiteY7" fmla="*/ 215035 h 4488386"/>
              <a:gd name="connsiteX8" fmla="*/ 3305562 w 5095972"/>
              <a:gd name="connsiteY8" fmla="*/ 973213 h 4488386"/>
              <a:gd name="connsiteX9" fmla="*/ 3750629 w 5095972"/>
              <a:gd name="connsiteY9" fmla="*/ 658055 h 4488386"/>
              <a:gd name="connsiteX10" fmla="*/ 4468026 w 5095972"/>
              <a:gd name="connsiteY10" fmla="*/ 1079920 h 4488386"/>
              <a:gd name="connsiteX11" fmla="*/ 4313674 w 5095972"/>
              <a:gd name="connsiteY11" fmla="*/ 1653266 h 4488386"/>
              <a:gd name="connsiteX12" fmla="*/ 3963582 w 5095972"/>
              <a:gd name="connsiteY12" fmla="*/ 2121558 h 4488386"/>
              <a:gd name="connsiteX13" fmla="*/ 4477698 w 5095972"/>
              <a:gd name="connsiteY13" fmla="*/ 1930936 h 4488386"/>
              <a:gd name="connsiteX14" fmla="*/ 5084889 w 5095972"/>
              <a:gd name="connsiteY14" fmla="*/ 2150678 h 4488386"/>
              <a:gd name="connsiteX15" fmla="*/ 4694264 w 5095972"/>
              <a:gd name="connsiteY15" fmla="*/ 2443586 h 4488386"/>
              <a:gd name="connsiteX16" fmla="*/ 3961178 w 5095972"/>
              <a:gd name="connsiteY16" fmla="*/ 2677696 h 4488386"/>
              <a:gd name="connsiteX17" fmla="*/ 4479678 w 5095972"/>
              <a:gd name="connsiteY17" fmla="*/ 3581463 h 4488386"/>
              <a:gd name="connsiteX18" fmla="*/ 4272550 w 5095972"/>
              <a:gd name="connsiteY18" fmla="*/ 3743124 h 4488386"/>
              <a:gd name="connsiteX19" fmla="*/ 3249533 w 5095972"/>
              <a:gd name="connsiteY19" fmla="*/ 3318762 h 4488386"/>
              <a:gd name="connsiteX20" fmla="*/ 3123234 w 5095972"/>
              <a:gd name="connsiteY20" fmla="*/ 4356934 h 4488386"/>
              <a:gd name="connsiteX21" fmla="*/ 2790770 w 5095972"/>
              <a:gd name="connsiteY21" fmla="*/ 4408602 h 4488386"/>
              <a:gd name="connsiteX22" fmla="*/ 2431760 w 5095972"/>
              <a:gd name="connsiteY22" fmla="*/ 3609580 h 4488386"/>
              <a:gd name="connsiteX23" fmla="*/ 1693537 w 5095972"/>
              <a:gd name="connsiteY23" fmla="*/ 4162435 h 4488386"/>
              <a:gd name="connsiteX24" fmla="*/ 1176032 w 5095972"/>
              <a:gd name="connsiteY24" fmla="*/ 4113064 h 4488386"/>
              <a:gd name="connsiteX25" fmla="*/ 1559781 w 5095972"/>
              <a:gd name="connsiteY25" fmla="*/ 2793084 h 4488386"/>
              <a:gd name="connsiteX26" fmla="*/ 388250 w 5095972"/>
              <a:gd name="connsiteY26" fmla="*/ 2888974 h 4488386"/>
              <a:gd name="connsiteX27" fmla="*/ 40328 w 5095972"/>
              <a:gd name="connsiteY27" fmla="*/ 2617220 h 4488386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867546 w 5095972"/>
              <a:gd name="connsiteY4" fmla="*/ 825635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457035 w 5095972"/>
              <a:gd name="connsiteY3" fmla="*/ 847377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582112 w 5095972"/>
              <a:gd name="connsiteY2" fmla="*/ 1196952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247571 w 5095972"/>
              <a:gd name="connsiteY1" fmla="*/ 1972189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40328 w 5095972"/>
              <a:gd name="connsiteY0" fmla="*/ 2617222 h 4488388"/>
              <a:gd name="connsiteX1" fmla="*/ 1353743 w 5095972"/>
              <a:gd name="connsiteY1" fmla="*/ 1754535 h 4488388"/>
              <a:gd name="connsiteX2" fmla="*/ 900629 w 5095972"/>
              <a:gd name="connsiteY2" fmla="*/ 1159791 h 4488388"/>
              <a:gd name="connsiteX3" fmla="*/ 945429 w 5095972"/>
              <a:gd name="connsiteY3" fmla="*/ 672192 h 4488388"/>
              <a:gd name="connsiteX4" fmla="*/ 1621373 w 5095972"/>
              <a:gd name="connsiteY4" fmla="*/ 523044 h 4488388"/>
              <a:gd name="connsiteX5" fmla="*/ 2146512 w 5095972"/>
              <a:gd name="connsiteY5" fmla="*/ 857561 h 4488388"/>
              <a:gd name="connsiteX6" fmla="*/ 2400057 w 5095972"/>
              <a:gd name="connsiteY6" fmla="*/ 156262 h 4488388"/>
              <a:gd name="connsiteX7" fmla="*/ 3222161 w 5095972"/>
              <a:gd name="connsiteY7" fmla="*/ 215037 h 4488388"/>
              <a:gd name="connsiteX8" fmla="*/ 3305562 w 5095972"/>
              <a:gd name="connsiteY8" fmla="*/ 973215 h 4488388"/>
              <a:gd name="connsiteX9" fmla="*/ 3750629 w 5095972"/>
              <a:gd name="connsiteY9" fmla="*/ 658057 h 4488388"/>
              <a:gd name="connsiteX10" fmla="*/ 4468026 w 5095972"/>
              <a:gd name="connsiteY10" fmla="*/ 1079922 h 4488388"/>
              <a:gd name="connsiteX11" fmla="*/ 4313674 w 5095972"/>
              <a:gd name="connsiteY11" fmla="*/ 1653268 h 4488388"/>
              <a:gd name="connsiteX12" fmla="*/ 3963582 w 5095972"/>
              <a:gd name="connsiteY12" fmla="*/ 2121560 h 4488388"/>
              <a:gd name="connsiteX13" fmla="*/ 4477698 w 5095972"/>
              <a:gd name="connsiteY13" fmla="*/ 1930938 h 4488388"/>
              <a:gd name="connsiteX14" fmla="*/ 5084889 w 5095972"/>
              <a:gd name="connsiteY14" fmla="*/ 2150680 h 4488388"/>
              <a:gd name="connsiteX15" fmla="*/ 4694264 w 5095972"/>
              <a:gd name="connsiteY15" fmla="*/ 2443588 h 4488388"/>
              <a:gd name="connsiteX16" fmla="*/ 3961178 w 5095972"/>
              <a:gd name="connsiteY16" fmla="*/ 2677698 h 4488388"/>
              <a:gd name="connsiteX17" fmla="*/ 4479678 w 5095972"/>
              <a:gd name="connsiteY17" fmla="*/ 3581465 h 4488388"/>
              <a:gd name="connsiteX18" fmla="*/ 4272550 w 5095972"/>
              <a:gd name="connsiteY18" fmla="*/ 3743126 h 4488388"/>
              <a:gd name="connsiteX19" fmla="*/ 3249533 w 5095972"/>
              <a:gd name="connsiteY19" fmla="*/ 3318764 h 4488388"/>
              <a:gd name="connsiteX20" fmla="*/ 3123234 w 5095972"/>
              <a:gd name="connsiteY20" fmla="*/ 4356936 h 4488388"/>
              <a:gd name="connsiteX21" fmla="*/ 2790770 w 5095972"/>
              <a:gd name="connsiteY21" fmla="*/ 4408604 h 4488388"/>
              <a:gd name="connsiteX22" fmla="*/ 2431760 w 5095972"/>
              <a:gd name="connsiteY22" fmla="*/ 3609582 h 4488388"/>
              <a:gd name="connsiteX23" fmla="*/ 1693537 w 5095972"/>
              <a:gd name="connsiteY23" fmla="*/ 4162437 h 4488388"/>
              <a:gd name="connsiteX24" fmla="*/ 1176032 w 5095972"/>
              <a:gd name="connsiteY24" fmla="*/ 4113066 h 4488388"/>
              <a:gd name="connsiteX25" fmla="*/ 1559781 w 5095972"/>
              <a:gd name="connsiteY25" fmla="*/ 2793086 h 4488388"/>
              <a:gd name="connsiteX26" fmla="*/ 388250 w 5095972"/>
              <a:gd name="connsiteY26" fmla="*/ 2888976 h 4488388"/>
              <a:gd name="connsiteX27" fmla="*/ 40328 w 5095972"/>
              <a:gd name="connsiteY27" fmla="*/ 2617222 h 4488388"/>
              <a:gd name="connsiteX0" fmla="*/ 320585 w 4786972"/>
              <a:gd name="connsiteY0" fmla="*/ 1932409 h 4488388"/>
              <a:gd name="connsiteX1" fmla="*/ 1044743 w 4786972"/>
              <a:gd name="connsiteY1" fmla="*/ 1754535 h 4488388"/>
              <a:gd name="connsiteX2" fmla="*/ 591629 w 4786972"/>
              <a:gd name="connsiteY2" fmla="*/ 1159791 h 4488388"/>
              <a:gd name="connsiteX3" fmla="*/ 636429 w 4786972"/>
              <a:gd name="connsiteY3" fmla="*/ 672192 h 4488388"/>
              <a:gd name="connsiteX4" fmla="*/ 1312373 w 4786972"/>
              <a:gd name="connsiteY4" fmla="*/ 523044 h 4488388"/>
              <a:gd name="connsiteX5" fmla="*/ 1837512 w 4786972"/>
              <a:gd name="connsiteY5" fmla="*/ 857561 h 4488388"/>
              <a:gd name="connsiteX6" fmla="*/ 2091057 w 4786972"/>
              <a:gd name="connsiteY6" fmla="*/ 156262 h 4488388"/>
              <a:gd name="connsiteX7" fmla="*/ 2913161 w 4786972"/>
              <a:gd name="connsiteY7" fmla="*/ 215037 h 4488388"/>
              <a:gd name="connsiteX8" fmla="*/ 2996562 w 4786972"/>
              <a:gd name="connsiteY8" fmla="*/ 973215 h 4488388"/>
              <a:gd name="connsiteX9" fmla="*/ 3441629 w 4786972"/>
              <a:gd name="connsiteY9" fmla="*/ 658057 h 4488388"/>
              <a:gd name="connsiteX10" fmla="*/ 4159026 w 4786972"/>
              <a:gd name="connsiteY10" fmla="*/ 1079922 h 4488388"/>
              <a:gd name="connsiteX11" fmla="*/ 4004674 w 4786972"/>
              <a:gd name="connsiteY11" fmla="*/ 1653268 h 4488388"/>
              <a:gd name="connsiteX12" fmla="*/ 3654582 w 4786972"/>
              <a:gd name="connsiteY12" fmla="*/ 2121560 h 4488388"/>
              <a:gd name="connsiteX13" fmla="*/ 4168698 w 4786972"/>
              <a:gd name="connsiteY13" fmla="*/ 1930938 h 4488388"/>
              <a:gd name="connsiteX14" fmla="*/ 4775889 w 4786972"/>
              <a:gd name="connsiteY14" fmla="*/ 2150680 h 4488388"/>
              <a:gd name="connsiteX15" fmla="*/ 4385264 w 4786972"/>
              <a:gd name="connsiteY15" fmla="*/ 2443588 h 4488388"/>
              <a:gd name="connsiteX16" fmla="*/ 3652178 w 4786972"/>
              <a:gd name="connsiteY16" fmla="*/ 2677698 h 4488388"/>
              <a:gd name="connsiteX17" fmla="*/ 4170678 w 4786972"/>
              <a:gd name="connsiteY17" fmla="*/ 3581465 h 4488388"/>
              <a:gd name="connsiteX18" fmla="*/ 3963550 w 4786972"/>
              <a:gd name="connsiteY18" fmla="*/ 3743126 h 4488388"/>
              <a:gd name="connsiteX19" fmla="*/ 2940533 w 4786972"/>
              <a:gd name="connsiteY19" fmla="*/ 3318764 h 4488388"/>
              <a:gd name="connsiteX20" fmla="*/ 2814234 w 4786972"/>
              <a:gd name="connsiteY20" fmla="*/ 4356936 h 4488388"/>
              <a:gd name="connsiteX21" fmla="*/ 2481770 w 4786972"/>
              <a:gd name="connsiteY21" fmla="*/ 4408604 h 4488388"/>
              <a:gd name="connsiteX22" fmla="*/ 2122760 w 4786972"/>
              <a:gd name="connsiteY22" fmla="*/ 3609582 h 4488388"/>
              <a:gd name="connsiteX23" fmla="*/ 1384537 w 4786972"/>
              <a:gd name="connsiteY23" fmla="*/ 4162437 h 4488388"/>
              <a:gd name="connsiteX24" fmla="*/ 867032 w 4786972"/>
              <a:gd name="connsiteY24" fmla="*/ 4113066 h 4488388"/>
              <a:gd name="connsiteX25" fmla="*/ 1250781 w 4786972"/>
              <a:gd name="connsiteY25" fmla="*/ 2793086 h 4488388"/>
              <a:gd name="connsiteX26" fmla="*/ 79250 w 4786972"/>
              <a:gd name="connsiteY26" fmla="*/ 2888976 h 4488388"/>
              <a:gd name="connsiteX27" fmla="*/ 320585 w 4786972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1010223 w 4546414"/>
              <a:gd name="connsiteY25" fmla="*/ 2793086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80027 w 4546414"/>
              <a:gd name="connsiteY0" fmla="*/ 1932409 h 4488388"/>
              <a:gd name="connsiteX1" fmla="*/ 804185 w 4546414"/>
              <a:gd name="connsiteY1" fmla="*/ 1754535 h 4488388"/>
              <a:gd name="connsiteX2" fmla="*/ 351071 w 4546414"/>
              <a:gd name="connsiteY2" fmla="*/ 1159791 h 4488388"/>
              <a:gd name="connsiteX3" fmla="*/ 395871 w 4546414"/>
              <a:gd name="connsiteY3" fmla="*/ 672192 h 4488388"/>
              <a:gd name="connsiteX4" fmla="*/ 1071815 w 4546414"/>
              <a:gd name="connsiteY4" fmla="*/ 523044 h 4488388"/>
              <a:gd name="connsiteX5" fmla="*/ 1596954 w 4546414"/>
              <a:gd name="connsiteY5" fmla="*/ 857561 h 4488388"/>
              <a:gd name="connsiteX6" fmla="*/ 1850499 w 4546414"/>
              <a:gd name="connsiteY6" fmla="*/ 156262 h 4488388"/>
              <a:gd name="connsiteX7" fmla="*/ 2672603 w 4546414"/>
              <a:gd name="connsiteY7" fmla="*/ 215037 h 4488388"/>
              <a:gd name="connsiteX8" fmla="*/ 2756004 w 4546414"/>
              <a:gd name="connsiteY8" fmla="*/ 973215 h 4488388"/>
              <a:gd name="connsiteX9" fmla="*/ 3201071 w 4546414"/>
              <a:gd name="connsiteY9" fmla="*/ 658057 h 4488388"/>
              <a:gd name="connsiteX10" fmla="*/ 3918468 w 4546414"/>
              <a:gd name="connsiteY10" fmla="*/ 1079922 h 4488388"/>
              <a:gd name="connsiteX11" fmla="*/ 3764116 w 4546414"/>
              <a:gd name="connsiteY11" fmla="*/ 1653268 h 4488388"/>
              <a:gd name="connsiteX12" fmla="*/ 3414024 w 4546414"/>
              <a:gd name="connsiteY12" fmla="*/ 2121560 h 4488388"/>
              <a:gd name="connsiteX13" fmla="*/ 3928140 w 4546414"/>
              <a:gd name="connsiteY13" fmla="*/ 1930938 h 4488388"/>
              <a:gd name="connsiteX14" fmla="*/ 4535331 w 4546414"/>
              <a:gd name="connsiteY14" fmla="*/ 2150680 h 4488388"/>
              <a:gd name="connsiteX15" fmla="*/ 4144706 w 4546414"/>
              <a:gd name="connsiteY15" fmla="*/ 2443588 h 4488388"/>
              <a:gd name="connsiteX16" fmla="*/ 3411620 w 4546414"/>
              <a:gd name="connsiteY16" fmla="*/ 2677698 h 4488388"/>
              <a:gd name="connsiteX17" fmla="*/ 3930120 w 4546414"/>
              <a:gd name="connsiteY17" fmla="*/ 3581465 h 4488388"/>
              <a:gd name="connsiteX18" fmla="*/ 3722992 w 4546414"/>
              <a:gd name="connsiteY18" fmla="*/ 3743126 h 4488388"/>
              <a:gd name="connsiteX19" fmla="*/ 2699975 w 4546414"/>
              <a:gd name="connsiteY19" fmla="*/ 3318764 h 4488388"/>
              <a:gd name="connsiteX20" fmla="*/ 2573676 w 4546414"/>
              <a:gd name="connsiteY20" fmla="*/ 4356936 h 4488388"/>
              <a:gd name="connsiteX21" fmla="*/ 2241212 w 4546414"/>
              <a:gd name="connsiteY21" fmla="*/ 4408604 h 4488388"/>
              <a:gd name="connsiteX22" fmla="*/ 1882202 w 4546414"/>
              <a:gd name="connsiteY22" fmla="*/ 3609582 h 4488388"/>
              <a:gd name="connsiteX23" fmla="*/ 1143979 w 4546414"/>
              <a:gd name="connsiteY23" fmla="*/ 4162437 h 4488388"/>
              <a:gd name="connsiteX24" fmla="*/ 626474 w 4546414"/>
              <a:gd name="connsiteY24" fmla="*/ 4113066 h 4488388"/>
              <a:gd name="connsiteX25" fmla="*/ 824420 w 4546414"/>
              <a:gd name="connsiteY25" fmla="*/ 2803703 h 4488388"/>
              <a:gd name="connsiteX26" fmla="*/ 215605 w 4546414"/>
              <a:gd name="connsiteY26" fmla="*/ 2703175 h 4488388"/>
              <a:gd name="connsiteX27" fmla="*/ 80027 w 4546414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87720 w 4607660"/>
              <a:gd name="connsiteY24" fmla="*/ 4113066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205225 w 4607660"/>
              <a:gd name="connsiteY23" fmla="*/ 4162437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943448 w 4607660"/>
              <a:gd name="connsiteY22" fmla="*/ 3609582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488388"/>
              <a:gd name="connsiteX1" fmla="*/ 865431 w 4607660"/>
              <a:gd name="connsiteY1" fmla="*/ 1754535 h 4488388"/>
              <a:gd name="connsiteX2" fmla="*/ 412317 w 4607660"/>
              <a:gd name="connsiteY2" fmla="*/ 1159791 h 4488388"/>
              <a:gd name="connsiteX3" fmla="*/ 457117 w 4607660"/>
              <a:gd name="connsiteY3" fmla="*/ 672192 h 4488388"/>
              <a:gd name="connsiteX4" fmla="*/ 1133061 w 4607660"/>
              <a:gd name="connsiteY4" fmla="*/ 523044 h 4488388"/>
              <a:gd name="connsiteX5" fmla="*/ 1658200 w 4607660"/>
              <a:gd name="connsiteY5" fmla="*/ 857561 h 4488388"/>
              <a:gd name="connsiteX6" fmla="*/ 1911745 w 4607660"/>
              <a:gd name="connsiteY6" fmla="*/ 156262 h 4488388"/>
              <a:gd name="connsiteX7" fmla="*/ 2733849 w 4607660"/>
              <a:gd name="connsiteY7" fmla="*/ 215037 h 4488388"/>
              <a:gd name="connsiteX8" fmla="*/ 2817250 w 4607660"/>
              <a:gd name="connsiteY8" fmla="*/ 973215 h 4488388"/>
              <a:gd name="connsiteX9" fmla="*/ 3262317 w 4607660"/>
              <a:gd name="connsiteY9" fmla="*/ 658057 h 4488388"/>
              <a:gd name="connsiteX10" fmla="*/ 3979714 w 4607660"/>
              <a:gd name="connsiteY10" fmla="*/ 1079922 h 4488388"/>
              <a:gd name="connsiteX11" fmla="*/ 3825362 w 4607660"/>
              <a:gd name="connsiteY11" fmla="*/ 1653268 h 4488388"/>
              <a:gd name="connsiteX12" fmla="*/ 3475270 w 4607660"/>
              <a:gd name="connsiteY12" fmla="*/ 2121560 h 4488388"/>
              <a:gd name="connsiteX13" fmla="*/ 3989386 w 4607660"/>
              <a:gd name="connsiteY13" fmla="*/ 1930938 h 4488388"/>
              <a:gd name="connsiteX14" fmla="*/ 4596577 w 4607660"/>
              <a:gd name="connsiteY14" fmla="*/ 2150680 h 4488388"/>
              <a:gd name="connsiteX15" fmla="*/ 4205952 w 4607660"/>
              <a:gd name="connsiteY15" fmla="*/ 2443588 h 4488388"/>
              <a:gd name="connsiteX16" fmla="*/ 3472866 w 4607660"/>
              <a:gd name="connsiteY16" fmla="*/ 2677698 h 4488388"/>
              <a:gd name="connsiteX17" fmla="*/ 3991366 w 4607660"/>
              <a:gd name="connsiteY17" fmla="*/ 3581465 h 4488388"/>
              <a:gd name="connsiteX18" fmla="*/ 3784238 w 4607660"/>
              <a:gd name="connsiteY18" fmla="*/ 3743126 h 4488388"/>
              <a:gd name="connsiteX19" fmla="*/ 2761221 w 4607660"/>
              <a:gd name="connsiteY19" fmla="*/ 3318764 h 4488388"/>
              <a:gd name="connsiteX20" fmla="*/ 2634922 w 4607660"/>
              <a:gd name="connsiteY20" fmla="*/ 4356936 h 4488388"/>
              <a:gd name="connsiteX21" fmla="*/ 2302458 w 4607660"/>
              <a:gd name="connsiteY21" fmla="*/ 4408604 h 4488388"/>
              <a:gd name="connsiteX22" fmla="*/ 1762954 w 4607660"/>
              <a:gd name="connsiteY22" fmla="*/ 3503411 h 4488388"/>
              <a:gd name="connsiteX23" fmla="*/ 1178683 w 4607660"/>
              <a:gd name="connsiteY23" fmla="*/ 4093425 h 4488388"/>
              <a:gd name="connsiteX24" fmla="*/ 639944 w 4607660"/>
              <a:gd name="connsiteY24" fmla="*/ 3523808 h 4488388"/>
              <a:gd name="connsiteX25" fmla="*/ 885666 w 4607660"/>
              <a:gd name="connsiteY25" fmla="*/ 2803703 h 4488388"/>
              <a:gd name="connsiteX26" fmla="*/ 276851 w 4607660"/>
              <a:gd name="connsiteY26" fmla="*/ 2703175 h 4488388"/>
              <a:gd name="connsiteX27" fmla="*/ 141273 w 4607660"/>
              <a:gd name="connsiteY27" fmla="*/ 1932409 h 4488388"/>
              <a:gd name="connsiteX0" fmla="*/ 141273 w 4607660"/>
              <a:gd name="connsiteY0" fmla="*/ 1932409 h 4394765"/>
              <a:gd name="connsiteX1" fmla="*/ 865431 w 4607660"/>
              <a:gd name="connsiteY1" fmla="*/ 1754535 h 4394765"/>
              <a:gd name="connsiteX2" fmla="*/ 412317 w 4607660"/>
              <a:gd name="connsiteY2" fmla="*/ 1159791 h 4394765"/>
              <a:gd name="connsiteX3" fmla="*/ 457117 w 4607660"/>
              <a:gd name="connsiteY3" fmla="*/ 672192 h 4394765"/>
              <a:gd name="connsiteX4" fmla="*/ 1133061 w 4607660"/>
              <a:gd name="connsiteY4" fmla="*/ 523044 h 4394765"/>
              <a:gd name="connsiteX5" fmla="*/ 1658200 w 4607660"/>
              <a:gd name="connsiteY5" fmla="*/ 857561 h 4394765"/>
              <a:gd name="connsiteX6" fmla="*/ 1911745 w 4607660"/>
              <a:gd name="connsiteY6" fmla="*/ 156262 h 4394765"/>
              <a:gd name="connsiteX7" fmla="*/ 2733849 w 4607660"/>
              <a:gd name="connsiteY7" fmla="*/ 215037 h 4394765"/>
              <a:gd name="connsiteX8" fmla="*/ 2817250 w 4607660"/>
              <a:gd name="connsiteY8" fmla="*/ 973215 h 4394765"/>
              <a:gd name="connsiteX9" fmla="*/ 3262317 w 4607660"/>
              <a:gd name="connsiteY9" fmla="*/ 658057 h 4394765"/>
              <a:gd name="connsiteX10" fmla="*/ 3979714 w 4607660"/>
              <a:gd name="connsiteY10" fmla="*/ 1079922 h 4394765"/>
              <a:gd name="connsiteX11" fmla="*/ 3825362 w 4607660"/>
              <a:gd name="connsiteY11" fmla="*/ 1653268 h 4394765"/>
              <a:gd name="connsiteX12" fmla="*/ 3475270 w 4607660"/>
              <a:gd name="connsiteY12" fmla="*/ 2121560 h 4394765"/>
              <a:gd name="connsiteX13" fmla="*/ 3989386 w 4607660"/>
              <a:gd name="connsiteY13" fmla="*/ 1930938 h 4394765"/>
              <a:gd name="connsiteX14" fmla="*/ 4596577 w 4607660"/>
              <a:gd name="connsiteY14" fmla="*/ 2150680 h 4394765"/>
              <a:gd name="connsiteX15" fmla="*/ 4205952 w 4607660"/>
              <a:gd name="connsiteY15" fmla="*/ 2443588 h 4394765"/>
              <a:gd name="connsiteX16" fmla="*/ 3472866 w 4607660"/>
              <a:gd name="connsiteY16" fmla="*/ 2677698 h 4394765"/>
              <a:gd name="connsiteX17" fmla="*/ 3991366 w 4607660"/>
              <a:gd name="connsiteY17" fmla="*/ 3581465 h 4394765"/>
              <a:gd name="connsiteX18" fmla="*/ 3784238 w 4607660"/>
              <a:gd name="connsiteY18" fmla="*/ 3743126 h 4394765"/>
              <a:gd name="connsiteX19" fmla="*/ 2761221 w 4607660"/>
              <a:gd name="connsiteY19" fmla="*/ 3318764 h 4394765"/>
              <a:gd name="connsiteX20" fmla="*/ 2634922 w 4607660"/>
              <a:gd name="connsiteY20" fmla="*/ 4356936 h 4394765"/>
              <a:gd name="connsiteX21" fmla="*/ 2047642 w 4607660"/>
              <a:gd name="connsiteY21" fmla="*/ 4084778 h 4394765"/>
              <a:gd name="connsiteX22" fmla="*/ 1762954 w 4607660"/>
              <a:gd name="connsiteY22" fmla="*/ 3503411 h 4394765"/>
              <a:gd name="connsiteX23" fmla="*/ 1178683 w 4607660"/>
              <a:gd name="connsiteY23" fmla="*/ 4093425 h 4394765"/>
              <a:gd name="connsiteX24" fmla="*/ 639944 w 4607660"/>
              <a:gd name="connsiteY24" fmla="*/ 3523808 h 4394765"/>
              <a:gd name="connsiteX25" fmla="*/ 885666 w 4607660"/>
              <a:gd name="connsiteY25" fmla="*/ 2803703 h 4394765"/>
              <a:gd name="connsiteX26" fmla="*/ 276851 w 4607660"/>
              <a:gd name="connsiteY26" fmla="*/ 2703175 h 4394765"/>
              <a:gd name="connsiteX27" fmla="*/ 141273 w 4607660"/>
              <a:gd name="connsiteY27" fmla="*/ 1932409 h 4394765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61221 w 4607660"/>
              <a:gd name="connsiteY19" fmla="*/ 3318764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3991366 w 4607660"/>
              <a:gd name="connsiteY17" fmla="*/ 3581465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607660"/>
              <a:gd name="connsiteY0" fmla="*/ 1932409 h 4144203"/>
              <a:gd name="connsiteX1" fmla="*/ 865431 w 4607660"/>
              <a:gd name="connsiteY1" fmla="*/ 1754535 h 4144203"/>
              <a:gd name="connsiteX2" fmla="*/ 412317 w 4607660"/>
              <a:gd name="connsiteY2" fmla="*/ 1159791 h 4144203"/>
              <a:gd name="connsiteX3" fmla="*/ 457117 w 4607660"/>
              <a:gd name="connsiteY3" fmla="*/ 672192 h 4144203"/>
              <a:gd name="connsiteX4" fmla="*/ 1133061 w 4607660"/>
              <a:gd name="connsiteY4" fmla="*/ 523044 h 4144203"/>
              <a:gd name="connsiteX5" fmla="*/ 1658200 w 4607660"/>
              <a:gd name="connsiteY5" fmla="*/ 857561 h 4144203"/>
              <a:gd name="connsiteX6" fmla="*/ 1911745 w 4607660"/>
              <a:gd name="connsiteY6" fmla="*/ 156262 h 4144203"/>
              <a:gd name="connsiteX7" fmla="*/ 2733849 w 4607660"/>
              <a:gd name="connsiteY7" fmla="*/ 215037 h 4144203"/>
              <a:gd name="connsiteX8" fmla="*/ 2817250 w 4607660"/>
              <a:gd name="connsiteY8" fmla="*/ 973215 h 4144203"/>
              <a:gd name="connsiteX9" fmla="*/ 3262317 w 4607660"/>
              <a:gd name="connsiteY9" fmla="*/ 658057 h 4144203"/>
              <a:gd name="connsiteX10" fmla="*/ 3979714 w 4607660"/>
              <a:gd name="connsiteY10" fmla="*/ 1079922 h 4144203"/>
              <a:gd name="connsiteX11" fmla="*/ 3825362 w 4607660"/>
              <a:gd name="connsiteY11" fmla="*/ 1653268 h 4144203"/>
              <a:gd name="connsiteX12" fmla="*/ 3475270 w 4607660"/>
              <a:gd name="connsiteY12" fmla="*/ 2121560 h 4144203"/>
              <a:gd name="connsiteX13" fmla="*/ 3989386 w 4607660"/>
              <a:gd name="connsiteY13" fmla="*/ 1930938 h 4144203"/>
              <a:gd name="connsiteX14" fmla="*/ 4596577 w 4607660"/>
              <a:gd name="connsiteY14" fmla="*/ 2150680 h 4144203"/>
              <a:gd name="connsiteX15" fmla="*/ 4205952 w 4607660"/>
              <a:gd name="connsiteY15" fmla="*/ 2443588 h 4144203"/>
              <a:gd name="connsiteX16" fmla="*/ 3472866 w 4607660"/>
              <a:gd name="connsiteY16" fmla="*/ 2677698 h 4144203"/>
              <a:gd name="connsiteX17" fmla="*/ 4097540 w 4607660"/>
              <a:gd name="connsiteY17" fmla="*/ 3231096 h 4144203"/>
              <a:gd name="connsiteX18" fmla="*/ 3784238 w 4607660"/>
              <a:gd name="connsiteY18" fmla="*/ 3743126 h 4144203"/>
              <a:gd name="connsiteX19" fmla="*/ 2798381 w 4607660"/>
              <a:gd name="connsiteY19" fmla="*/ 3217900 h 4144203"/>
              <a:gd name="connsiteX20" fmla="*/ 2693317 w 4607660"/>
              <a:gd name="connsiteY20" fmla="*/ 3964097 h 4144203"/>
              <a:gd name="connsiteX21" fmla="*/ 2047642 w 4607660"/>
              <a:gd name="connsiteY21" fmla="*/ 4084778 h 4144203"/>
              <a:gd name="connsiteX22" fmla="*/ 1762954 w 4607660"/>
              <a:gd name="connsiteY22" fmla="*/ 3503411 h 4144203"/>
              <a:gd name="connsiteX23" fmla="*/ 1178683 w 4607660"/>
              <a:gd name="connsiteY23" fmla="*/ 4093425 h 4144203"/>
              <a:gd name="connsiteX24" fmla="*/ 639944 w 4607660"/>
              <a:gd name="connsiteY24" fmla="*/ 3523808 h 4144203"/>
              <a:gd name="connsiteX25" fmla="*/ 885666 w 4607660"/>
              <a:gd name="connsiteY25" fmla="*/ 2803703 h 4144203"/>
              <a:gd name="connsiteX26" fmla="*/ 276851 w 4607660"/>
              <a:gd name="connsiteY26" fmla="*/ 2703175 h 4144203"/>
              <a:gd name="connsiteX27" fmla="*/ 141273 w 4607660"/>
              <a:gd name="connsiteY27" fmla="*/ 1932409 h 4144203"/>
              <a:gd name="connsiteX0" fmla="*/ 141273 w 4228393"/>
              <a:gd name="connsiteY0" fmla="*/ 1932409 h 4144203"/>
              <a:gd name="connsiteX1" fmla="*/ 865431 w 4228393"/>
              <a:gd name="connsiteY1" fmla="*/ 1754535 h 4144203"/>
              <a:gd name="connsiteX2" fmla="*/ 412317 w 4228393"/>
              <a:gd name="connsiteY2" fmla="*/ 1159791 h 4144203"/>
              <a:gd name="connsiteX3" fmla="*/ 457117 w 4228393"/>
              <a:gd name="connsiteY3" fmla="*/ 672192 h 4144203"/>
              <a:gd name="connsiteX4" fmla="*/ 1133061 w 4228393"/>
              <a:gd name="connsiteY4" fmla="*/ 523044 h 4144203"/>
              <a:gd name="connsiteX5" fmla="*/ 1658200 w 4228393"/>
              <a:gd name="connsiteY5" fmla="*/ 857561 h 4144203"/>
              <a:gd name="connsiteX6" fmla="*/ 1911745 w 4228393"/>
              <a:gd name="connsiteY6" fmla="*/ 156262 h 4144203"/>
              <a:gd name="connsiteX7" fmla="*/ 2733849 w 4228393"/>
              <a:gd name="connsiteY7" fmla="*/ 215037 h 4144203"/>
              <a:gd name="connsiteX8" fmla="*/ 2817250 w 4228393"/>
              <a:gd name="connsiteY8" fmla="*/ 973215 h 4144203"/>
              <a:gd name="connsiteX9" fmla="*/ 3262317 w 4228393"/>
              <a:gd name="connsiteY9" fmla="*/ 658057 h 4144203"/>
              <a:gd name="connsiteX10" fmla="*/ 3979714 w 4228393"/>
              <a:gd name="connsiteY10" fmla="*/ 1079922 h 4144203"/>
              <a:gd name="connsiteX11" fmla="*/ 3825362 w 4228393"/>
              <a:gd name="connsiteY11" fmla="*/ 1653268 h 4144203"/>
              <a:gd name="connsiteX12" fmla="*/ 3475270 w 4228393"/>
              <a:gd name="connsiteY12" fmla="*/ 2121560 h 4144203"/>
              <a:gd name="connsiteX13" fmla="*/ 3989386 w 4228393"/>
              <a:gd name="connsiteY13" fmla="*/ 1930938 h 4144203"/>
              <a:gd name="connsiteX14" fmla="*/ 4205952 w 4228393"/>
              <a:gd name="connsiteY14" fmla="*/ 2443588 h 4144203"/>
              <a:gd name="connsiteX15" fmla="*/ 3472866 w 4228393"/>
              <a:gd name="connsiteY15" fmla="*/ 2677698 h 4144203"/>
              <a:gd name="connsiteX16" fmla="*/ 4097540 w 4228393"/>
              <a:gd name="connsiteY16" fmla="*/ 3231096 h 4144203"/>
              <a:gd name="connsiteX17" fmla="*/ 3784238 w 4228393"/>
              <a:gd name="connsiteY17" fmla="*/ 3743126 h 4144203"/>
              <a:gd name="connsiteX18" fmla="*/ 2798381 w 4228393"/>
              <a:gd name="connsiteY18" fmla="*/ 3217900 h 4144203"/>
              <a:gd name="connsiteX19" fmla="*/ 2693317 w 4228393"/>
              <a:gd name="connsiteY19" fmla="*/ 3964097 h 4144203"/>
              <a:gd name="connsiteX20" fmla="*/ 2047642 w 4228393"/>
              <a:gd name="connsiteY20" fmla="*/ 4084778 h 4144203"/>
              <a:gd name="connsiteX21" fmla="*/ 1762954 w 4228393"/>
              <a:gd name="connsiteY21" fmla="*/ 3503411 h 4144203"/>
              <a:gd name="connsiteX22" fmla="*/ 1178683 w 4228393"/>
              <a:gd name="connsiteY22" fmla="*/ 4093425 h 4144203"/>
              <a:gd name="connsiteX23" fmla="*/ 639944 w 4228393"/>
              <a:gd name="connsiteY23" fmla="*/ 3523808 h 4144203"/>
              <a:gd name="connsiteX24" fmla="*/ 885666 w 4228393"/>
              <a:gd name="connsiteY24" fmla="*/ 2803703 h 4144203"/>
              <a:gd name="connsiteX25" fmla="*/ 276851 w 4228393"/>
              <a:gd name="connsiteY25" fmla="*/ 2703175 h 4144203"/>
              <a:gd name="connsiteX26" fmla="*/ 141273 w 4228393"/>
              <a:gd name="connsiteY26" fmla="*/ 1932409 h 4144203"/>
              <a:gd name="connsiteX0" fmla="*/ 141273 w 4205952"/>
              <a:gd name="connsiteY0" fmla="*/ 1932409 h 4144203"/>
              <a:gd name="connsiteX1" fmla="*/ 865431 w 4205952"/>
              <a:gd name="connsiteY1" fmla="*/ 1754535 h 4144203"/>
              <a:gd name="connsiteX2" fmla="*/ 412317 w 4205952"/>
              <a:gd name="connsiteY2" fmla="*/ 1159791 h 4144203"/>
              <a:gd name="connsiteX3" fmla="*/ 457117 w 4205952"/>
              <a:gd name="connsiteY3" fmla="*/ 672192 h 4144203"/>
              <a:gd name="connsiteX4" fmla="*/ 1133061 w 4205952"/>
              <a:gd name="connsiteY4" fmla="*/ 523044 h 4144203"/>
              <a:gd name="connsiteX5" fmla="*/ 1658200 w 4205952"/>
              <a:gd name="connsiteY5" fmla="*/ 857561 h 4144203"/>
              <a:gd name="connsiteX6" fmla="*/ 1911745 w 4205952"/>
              <a:gd name="connsiteY6" fmla="*/ 156262 h 4144203"/>
              <a:gd name="connsiteX7" fmla="*/ 2733849 w 4205952"/>
              <a:gd name="connsiteY7" fmla="*/ 215037 h 4144203"/>
              <a:gd name="connsiteX8" fmla="*/ 2817250 w 4205952"/>
              <a:gd name="connsiteY8" fmla="*/ 973215 h 4144203"/>
              <a:gd name="connsiteX9" fmla="*/ 3262317 w 4205952"/>
              <a:gd name="connsiteY9" fmla="*/ 658057 h 4144203"/>
              <a:gd name="connsiteX10" fmla="*/ 3979714 w 4205952"/>
              <a:gd name="connsiteY10" fmla="*/ 1079922 h 4144203"/>
              <a:gd name="connsiteX11" fmla="*/ 3825362 w 4205952"/>
              <a:gd name="connsiteY11" fmla="*/ 1653268 h 4144203"/>
              <a:gd name="connsiteX12" fmla="*/ 3475270 w 4205952"/>
              <a:gd name="connsiteY12" fmla="*/ 2121560 h 4144203"/>
              <a:gd name="connsiteX13" fmla="*/ 4205952 w 4205952"/>
              <a:gd name="connsiteY13" fmla="*/ 2443588 h 4144203"/>
              <a:gd name="connsiteX14" fmla="*/ 3472866 w 4205952"/>
              <a:gd name="connsiteY14" fmla="*/ 2677698 h 4144203"/>
              <a:gd name="connsiteX15" fmla="*/ 4097540 w 4205952"/>
              <a:gd name="connsiteY15" fmla="*/ 3231096 h 4144203"/>
              <a:gd name="connsiteX16" fmla="*/ 3784238 w 4205952"/>
              <a:gd name="connsiteY16" fmla="*/ 3743126 h 4144203"/>
              <a:gd name="connsiteX17" fmla="*/ 2798381 w 4205952"/>
              <a:gd name="connsiteY17" fmla="*/ 3217900 h 4144203"/>
              <a:gd name="connsiteX18" fmla="*/ 2693317 w 4205952"/>
              <a:gd name="connsiteY18" fmla="*/ 3964097 h 4144203"/>
              <a:gd name="connsiteX19" fmla="*/ 2047642 w 4205952"/>
              <a:gd name="connsiteY19" fmla="*/ 4084778 h 4144203"/>
              <a:gd name="connsiteX20" fmla="*/ 1762954 w 4205952"/>
              <a:gd name="connsiteY20" fmla="*/ 3503411 h 4144203"/>
              <a:gd name="connsiteX21" fmla="*/ 1178683 w 4205952"/>
              <a:gd name="connsiteY21" fmla="*/ 4093425 h 4144203"/>
              <a:gd name="connsiteX22" fmla="*/ 639944 w 4205952"/>
              <a:gd name="connsiteY22" fmla="*/ 3523808 h 4144203"/>
              <a:gd name="connsiteX23" fmla="*/ 885666 w 4205952"/>
              <a:gd name="connsiteY23" fmla="*/ 2803703 h 4144203"/>
              <a:gd name="connsiteX24" fmla="*/ 276851 w 4205952"/>
              <a:gd name="connsiteY24" fmla="*/ 2703175 h 4144203"/>
              <a:gd name="connsiteX25" fmla="*/ 141273 w 4205952"/>
              <a:gd name="connsiteY25" fmla="*/ 1932409 h 4144203"/>
              <a:gd name="connsiteX0" fmla="*/ 141273 w 4242652"/>
              <a:gd name="connsiteY0" fmla="*/ 1932409 h 4144203"/>
              <a:gd name="connsiteX1" fmla="*/ 865431 w 4242652"/>
              <a:gd name="connsiteY1" fmla="*/ 1754535 h 4144203"/>
              <a:gd name="connsiteX2" fmla="*/ 412317 w 4242652"/>
              <a:gd name="connsiteY2" fmla="*/ 1159791 h 4144203"/>
              <a:gd name="connsiteX3" fmla="*/ 457117 w 4242652"/>
              <a:gd name="connsiteY3" fmla="*/ 672192 h 4144203"/>
              <a:gd name="connsiteX4" fmla="*/ 1133061 w 4242652"/>
              <a:gd name="connsiteY4" fmla="*/ 523044 h 4144203"/>
              <a:gd name="connsiteX5" fmla="*/ 1658200 w 4242652"/>
              <a:gd name="connsiteY5" fmla="*/ 857561 h 4144203"/>
              <a:gd name="connsiteX6" fmla="*/ 1911745 w 4242652"/>
              <a:gd name="connsiteY6" fmla="*/ 156262 h 4144203"/>
              <a:gd name="connsiteX7" fmla="*/ 2733849 w 4242652"/>
              <a:gd name="connsiteY7" fmla="*/ 215037 h 4144203"/>
              <a:gd name="connsiteX8" fmla="*/ 2817250 w 4242652"/>
              <a:gd name="connsiteY8" fmla="*/ 973215 h 4144203"/>
              <a:gd name="connsiteX9" fmla="*/ 3262317 w 4242652"/>
              <a:gd name="connsiteY9" fmla="*/ 658057 h 4144203"/>
              <a:gd name="connsiteX10" fmla="*/ 3979714 w 4242652"/>
              <a:gd name="connsiteY10" fmla="*/ 1079922 h 4144203"/>
              <a:gd name="connsiteX11" fmla="*/ 3825362 w 4242652"/>
              <a:gd name="connsiteY11" fmla="*/ 1653268 h 4144203"/>
              <a:gd name="connsiteX12" fmla="*/ 3475270 w 4242652"/>
              <a:gd name="connsiteY12" fmla="*/ 2121560 h 4144203"/>
              <a:gd name="connsiteX13" fmla="*/ 4205952 w 4242652"/>
              <a:gd name="connsiteY13" fmla="*/ 2443588 h 4144203"/>
              <a:gd name="connsiteX14" fmla="*/ 4097540 w 4242652"/>
              <a:gd name="connsiteY14" fmla="*/ 3231096 h 4144203"/>
              <a:gd name="connsiteX15" fmla="*/ 3784238 w 4242652"/>
              <a:gd name="connsiteY15" fmla="*/ 3743126 h 4144203"/>
              <a:gd name="connsiteX16" fmla="*/ 2798381 w 4242652"/>
              <a:gd name="connsiteY16" fmla="*/ 3217900 h 4144203"/>
              <a:gd name="connsiteX17" fmla="*/ 2693317 w 4242652"/>
              <a:gd name="connsiteY17" fmla="*/ 3964097 h 4144203"/>
              <a:gd name="connsiteX18" fmla="*/ 2047642 w 4242652"/>
              <a:gd name="connsiteY18" fmla="*/ 4084778 h 4144203"/>
              <a:gd name="connsiteX19" fmla="*/ 1762954 w 4242652"/>
              <a:gd name="connsiteY19" fmla="*/ 3503411 h 4144203"/>
              <a:gd name="connsiteX20" fmla="*/ 1178683 w 4242652"/>
              <a:gd name="connsiteY20" fmla="*/ 4093425 h 4144203"/>
              <a:gd name="connsiteX21" fmla="*/ 639944 w 4242652"/>
              <a:gd name="connsiteY21" fmla="*/ 3523808 h 4144203"/>
              <a:gd name="connsiteX22" fmla="*/ 885666 w 4242652"/>
              <a:gd name="connsiteY22" fmla="*/ 2803703 h 4144203"/>
              <a:gd name="connsiteX23" fmla="*/ 276851 w 4242652"/>
              <a:gd name="connsiteY23" fmla="*/ 2703175 h 4144203"/>
              <a:gd name="connsiteX24" fmla="*/ 141273 w 4242652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784238 w 4131761"/>
              <a:gd name="connsiteY15" fmla="*/ 3743126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31761"/>
              <a:gd name="connsiteY0" fmla="*/ 1932409 h 4144203"/>
              <a:gd name="connsiteX1" fmla="*/ 865431 w 4131761"/>
              <a:gd name="connsiteY1" fmla="*/ 1754535 h 4144203"/>
              <a:gd name="connsiteX2" fmla="*/ 412317 w 4131761"/>
              <a:gd name="connsiteY2" fmla="*/ 1159791 h 4144203"/>
              <a:gd name="connsiteX3" fmla="*/ 457117 w 4131761"/>
              <a:gd name="connsiteY3" fmla="*/ 672192 h 4144203"/>
              <a:gd name="connsiteX4" fmla="*/ 1133061 w 4131761"/>
              <a:gd name="connsiteY4" fmla="*/ 523044 h 4144203"/>
              <a:gd name="connsiteX5" fmla="*/ 1658200 w 4131761"/>
              <a:gd name="connsiteY5" fmla="*/ 857561 h 4144203"/>
              <a:gd name="connsiteX6" fmla="*/ 1911745 w 4131761"/>
              <a:gd name="connsiteY6" fmla="*/ 156262 h 4144203"/>
              <a:gd name="connsiteX7" fmla="*/ 2733849 w 4131761"/>
              <a:gd name="connsiteY7" fmla="*/ 215037 h 4144203"/>
              <a:gd name="connsiteX8" fmla="*/ 2817250 w 4131761"/>
              <a:gd name="connsiteY8" fmla="*/ 973215 h 4144203"/>
              <a:gd name="connsiteX9" fmla="*/ 3262317 w 4131761"/>
              <a:gd name="connsiteY9" fmla="*/ 658057 h 4144203"/>
              <a:gd name="connsiteX10" fmla="*/ 3979714 w 4131761"/>
              <a:gd name="connsiteY10" fmla="*/ 1079922 h 4144203"/>
              <a:gd name="connsiteX11" fmla="*/ 3825362 w 4131761"/>
              <a:gd name="connsiteY11" fmla="*/ 1653268 h 4144203"/>
              <a:gd name="connsiteX12" fmla="*/ 3475270 w 4131761"/>
              <a:gd name="connsiteY12" fmla="*/ 2121560 h 4144203"/>
              <a:gd name="connsiteX13" fmla="*/ 4020149 w 4131761"/>
              <a:gd name="connsiteY13" fmla="*/ 2533835 h 4144203"/>
              <a:gd name="connsiteX14" fmla="*/ 4097540 w 4131761"/>
              <a:gd name="connsiteY14" fmla="*/ 3231096 h 4144203"/>
              <a:gd name="connsiteX15" fmla="*/ 3428559 w 4131761"/>
              <a:gd name="connsiteY15" fmla="*/ 3483002 h 4144203"/>
              <a:gd name="connsiteX16" fmla="*/ 2798381 w 4131761"/>
              <a:gd name="connsiteY16" fmla="*/ 3217900 h 4144203"/>
              <a:gd name="connsiteX17" fmla="*/ 2693317 w 4131761"/>
              <a:gd name="connsiteY17" fmla="*/ 3964097 h 4144203"/>
              <a:gd name="connsiteX18" fmla="*/ 2047642 w 4131761"/>
              <a:gd name="connsiteY18" fmla="*/ 4084778 h 4144203"/>
              <a:gd name="connsiteX19" fmla="*/ 1762954 w 4131761"/>
              <a:gd name="connsiteY19" fmla="*/ 3503411 h 4144203"/>
              <a:gd name="connsiteX20" fmla="*/ 1178683 w 4131761"/>
              <a:gd name="connsiteY20" fmla="*/ 4093425 h 4144203"/>
              <a:gd name="connsiteX21" fmla="*/ 639944 w 4131761"/>
              <a:gd name="connsiteY21" fmla="*/ 3523808 h 4144203"/>
              <a:gd name="connsiteX22" fmla="*/ 885666 w 4131761"/>
              <a:gd name="connsiteY22" fmla="*/ 2803703 h 4144203"/>
              <a:gd name="connsiteX23" fmla="*/ 276851 w 4131761"/>
              <a:gd name="connsiteY23" fmla="*/ 2703175 h 4144203"/>
              <a:gd name="connsiteX24" fmla="*/ 141273 w 4131761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17250 w 4116813"/>
              <a:gd name="connsiteY8" fmla="*/ 973215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4203"/>
              <a:gd name="connsiteX1" fmla="*/ 865431 w 4116813"/>
              <a:gd name="connsiteY1" fmla="*/ 1754535 h 4144203"/>
              <a:gd name="connsiteX2" fmla="*/ 412317 w 4116813"/>
              <a:gd name="connsiteY2" fmla="*/ 1159791 h 4144203"/>
              <a:gd name="connsiteX3" fmla="*/ 457117 w 4116813"/>
              <a:gd name="connsiteY3" fmla="*/ 672192 h 4144203"/>
              <a:gd name="connsiteX4" fmla="*/ 1133061 w 4116813"/>
              <a:gd name="connsiteY4" fmla="*/ 523044 h 4144203"/>
              <a:gd name="connsiteX5" fmla="*/ 1658200 w 4116813"/>
              <a:gd name="connsiteY5" fmla="*/ 857561 h 4144203"/>
              <a:gd name="connsiteX6" fmla="*/ 1911745 w 4116813"/>
              <a:gd name="connsiteY6" fmla="*/ 156262 h 4144203"/>
              <a:gd name="connsiteX7" fmla="*/ 2733849 w 4116813"/>
              <a:gd name="connsiteY7" fmla="*/ 215037 h 4144203"/>
              <a:gd name="connsiteX8" fmla="*/ 2809947 w 4116813"/>
              <a:gd name="connsiteY8" fmla="*/ 1053567 h 4144203"/>
              <a:gd name="connsiteX9" fmla="*/ 3262317 w 4116813"/>
              <a:gd name="connsiteY9" fmla="*/ 658057 h 4144203"/>
              <a:gd name="connsiteX10" fmla="*/ 3979714 w 4116813"/>
              <a:gd name="connsiteY10" fmla="*/ 1079922 h 4144203"/>
              <a:gd name="connsiteX11" fmla="*/ 3825362 w 4116813"/>
              <a:gd name="connsiteY11" fmla="*/ 1653268 h 4144203"/>
              <a:gd name="connsiteX12" fmla="*/ 3475270 w 4116813"/>
              <a:gd name="connsiteY12" fmla="*/ 2121560 h 4144203"/>
              <a:gd name="connsiteX13" fmla="*/ 4020149 w 4116813"/>
              <a:gd name="connsiteY13" fmla="*/ 2533835 h 4144203"/>
              <a:gd name="connsiteX14" fmla="*/ 4076307 w 4116813"/>
              <a:gd name="connsiteY14" fmla="*/ 3193936 h 4144203"/>
              <a:gd name="connsiteX15" fmla="*/ 3428559 w 4116813"/>
              <a:gd name="connsiteY15" fmla="*/ 3483002 h 4144203"/>
              <a:gd name="connsiteX16" fmla="*/ 2798381 w 4116813"/>
              <a:gd name="connsiteY16" fmla="*/ 3217900 h 4144203"/>
              <a:gd name="connsiteX17" fmla="*/ 2693317 w 4116813"/>
              <a:gd name="connsiteY17" fmla="*/ 3964097 h 4144203"/>
              <a:gd name="connsiteX18" fmla="*/ 2047642 w 4116813"/>
              <a:gd name="connsiteY18" fmla="*/ 4084778 h 4144203"/>
              <a:gd name="connsiteX19" fmla="*/ 1762954 w 4116813"/>
              <a:gd name="connsiteY19" fmla="*/ 3503411 h 4144203"/>
              <a:gd name="connsiteX20" fmla="*/ 1178683 w 4116813"/>
              <a:gd name="connsiteY20" fmla="*/ 4093425 h 4144203"/>
              <a:gd name="connsiteX21" fmla="*/ 639944 w 4116813"/>
              <a:gd name="connsiteY21" fmla="*/ 3523808 h 4144203"/>
              <a:gd name="connsiteX22" fmla="*/ 885666 w 4116813"/>
              <a:gd name="connsiteY22" fmla="*/ 2803703 h 4144203"/>
              <a:gd name="connsiteX23" fmla="*/ 276851 w 4116813"/>
              <a:gd name="connsiteY23" fmla="*/ 2703175 h 4144203"/>
              <a:gd name="connsiteX24" fmla="*/ 141273 w 4116813"/>
              <a:gd name="connsiteY24" fmla="*/ 1932409 h 4144203"/>
              <a:gd name="connsiteX0" fmla="*/ 141273 w 4116813"/>
              <a:gd name="connsiteY0" fmla="*/ 1932409 h 4145938"/>
              <a:gd name="connsiteX1" fmla="*/ 865431 w 4116813"/>
              <a:gd name="connsiteY1" fmla="*/ 1754535 h 4145938"/>
              <a:gd name="connsiteX2" fmla="*/ 412317 w 4116813"/>
              <a:gd name="connsiteY2" fmla="*/ 1159791 h 4145938"/>
              <a:gd name="connsiteX3" fmla="*/ 457117 w 4116813"/>
              <a:gd name="connsiteY3" fmla="*/ 672192 h 4145938"/>
              <a:gd name="connsiteX4" fmla="*/ 1133061 w 4116813"/>
              <a:gd name="connsiteY4" fmla="*/ 523044 h 4145938"/>
              <a:gd name="connsiteX5" fmla="*/ 1658200 w 4116813"/>
              <a:gd name="connsiteY5" fmla="*/ 857561 h 4145938"/>
              <a:gd name="connsiteX6" fmla="*/ 1911745 w 4116813"/>
              <a:gd name="connsiteY6" fmla="*/ 156262 h 4145938"/>
              <a:gd name="connsiteX7" fmla="*/ 2733849 w 4116813"/>
              <a:gd name="connsiteY7" fmla="*/ 215037 h 4145938"/>
              <a:gd name="connsiteX8" fmla="*/ 2809947 w 4116813"/>
              <a:gd name="connsiteY8" fmla="*/ 1053567 h 4145938"/>
              <a:gd name="connsiteX9" fmla="*/ 3262317 w 4116813"/>
              <a:gd name="connsiteY9" fmla="*/ 658057 h 4145938"/>
              <a:gd name="connsiteX10" fmla="*/ 3979714 w 4116813"/>
              <a:gd name="connsiteY10" fmla="*/ 1079922 h 4145938"/>
              <a:gd name="connsiteX11" fmla="*/ 3825362 w 4116813"/>
              <a:gd name="connsiteY11" fmla="*/ 1653268 h 4145938"/>
              <a:gd name="connsiteX12" fmla="*/ 3475270 w 4116813"/>
              <a:gd name="connsiteY12" fmla="*/ 2121560 h 4145938"/>
              <a:gd name="connsiteX13" fmla="*/ 4020149 w 4116813"/>
              <a:gd name="connsiteY13" fmla="*/ 2533835 h 4145938"/>
              <a:gd name="connsiteX14" fmla="*/ 4076307 w 4116813"/>
              <a:gd name="connsiteY14" fmla="*/ 3193936 h 4145938"/>
              <a:gd name="connsiteX15" fmla="*/ 3428559 w 4116813"/>
              <a:gd name="connsiteY15" fmla="*/ 3483002 h 4145938"/>
              <a:gd name="connsiteX16" fmla="*/ 2798381 w 4116813"/>
              <a:gd name="connsiteY16" fmla="*/ 3217900 h 4145938"/>
              <a:gd name="connsiteX17" fmla="*/ 2770018 w 4116813"/>
              <a:gd name="connsiteY17" fmla="*/ 3971403 h 4145938"/>
              <a:gd name="connsiteX18" fmla="*/ 2047642 w 4116813"/>
              <a:gd name="connsiteY18" fmla="*/ 4084778 h 4145938"/>
              <a:gd name="connsiteX19" fmla="*/ 1762954 w 4116813"/>
              <a:gd name="connsiteY19" fmla="*/ 3503411 h 4145938"/>
              <a:gd name="connsiteX20" fmla="*/ 1178683 w 4116813"/>
              <a:gd name="connsiteY20" fmla="*/ 4093425 h 4145938"/>
              <a:gd name="connsiteX21" fmla="*/ 639944 w 4116813"/>
              <a:gd name="connsiteY21" fmla="*/ 3523808 h 4145938"/>
              <a:gd name="connsiteX22" fmla="*/ 885666 w 4116813"/>
              <a:gd name="connsiteY22" fmla="*/ 2803703 h 4145938"/>
              <a:gd name="connsiteX23" fmla="*/ 276851 w 4116813"/>
              <a:gd name="connsiteY23" fmla="*/ 2703175 h 4145938"/>
              <a:gd name="connsiteX24" fmla="*/ 141273 w 4116813"/>
              <a:gd name="connsiteY24" fmla="*/ 1932409 h 4145938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639944 w 4116813"/>
              <a:gd name="connsiteY21" fmla="*/ 3523808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639944 w 4116813"/>
              <a:gd name="connsiteY21" fmla="*/ 3523808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41273 w 4116813"/>
              <a:gd name="connsiteY0" fmla="*/ 1932409 h 4157940"/>
              <a:gd name="connsiteX1" fmla="*/ 865431 w 4116813"/>
              <a:gd name="connsiteY1" fmla="*/ 1754535 h 4157940"/>
              <a:gd name="connsiteX2" fmla="*/ 412317 w 4116813"/>
              <a:gd name="connsiteY2" fmla="*/ 1159791 h 4157940"/>
              <a:gd name="connsiteX3" fmla="*/ 457117 w 4116813"/>
              <a:gd name="connsiteY3" fmla="*/ 672192 h 4157940"/>
              <a:gd name="connsiteX4" fmla="*/ 1133061 w 4116813"/>
              <a:gd name="connsiteY4" fmla="*/ 523044 h 4157940"/>
              <a:gd name="connsiteX5" fmla="*/ 1658200 w 4116813"/>
              <a:gd name="connsiteY5" fmla="*/ 857561 h 4157940"/>
              <a:gd name="connsiteX6" fmla="*/ 1911745 w 4116813"/>
              <a:gd name="connsiteY6" fmla="*/ 156262 h 4157940"/>
              <a:gd name="connsiteX7" fmla="*/ 2733849 w 4116813"/>
              <a:gd name="connsiteY7" fmla="*/ 215037 h 4157940"/>
              <a:gd name="connsiteX8" fmla="*/ 2809947 w 4116813"/>
              <a:gd name="connsiteY8" fmla="*/ 1053567 h 4157940"/>
              <a:gd name="connsiteX9" fmla="*/ 3262317 w 4116813"/>
              <a:gd name="connsiteY9" fmla="*/ 658057 h 4157940"/>
              <a:gd name="connsiteX10" fmla="*/ 3979714 w 4116813"/>
              <a:gd name="connsiteY10" fmla="*/ 1079922 h 4157940"/>
              <a:gd name="connsiteX11" fmla="*/ 3825362 w 4116813"/>
              <a:gd name="connsiteY11" fmla="*/ 1653268 h 4157940"/>
              <a:gd name="connsiteX12" fmla="*/ 3475270 w 4116813"/>
              <a:gd name="connsiteY12" fmla="*/ 2121560 h 4157940"/>
              <a:gd name="connsiteX13" fmla="*/ 4020149 w 4116813"/>
              <a:gd name="connsiteY13" fmla="*/ 2533835 h 4157940"/>
              <a:gd name="connsiteX14" fmla="*/ 4076307 w 4116813"/>
              <a:gd name="connsiteY14" fmla="*/ 3193936 h 4157940"/>
              <a:gd name="connsiteX15" fmla="*/ 3428559 w 4116813"/>
              <a:gd name="connsiteY15" fmla="*/ 3483002 h 4157940"/>
              <a:gd name="connsiteX16" fmla="*/ 2798381 w 4116813"/>
              <a:gd name="connsiteY16" fmla="*/ 3217900 h 4157940"/>
              <a:gd name="connsiteX17" fmla="*/ 2770018 w 4116813"/>
              <a:gd name="connsiteY17" fmla="*/ 3971403 h 4157940"/>
              <a:gd name="connsiteX18" fmla="*/ 2047642 w 4116813"/>
              <a:gd name="connsiteY18" fmla="*/ 4084778 h 4157940"/>
              <a:gd name="connsiteX19" fmla="*/ 1762954 w 4116813"/>
              <a:gd name="connsiteY19" fmla="*/ 3503411 h 4157940"/>
              <a:gd name="connsiteX20" fmla="*/ 1178683 w 4116813"/>
              <a:gd name="connsiteY20" fmla="*/ 4093425 h 4157940"/>
              <a:gd name="connsiteX21" fmla="*/ 585158 w 4116813"/>
              <a:gd name="connsiteY21" fmla="*/ 3512850 h 4157940"/>
              <a:gd name="connsiteX22" fmla="*/ 885666 w 4116813"/>
              <a:gd name="connsiteY22" fmla="*/ 2803703 h 4157940"/>
              <a:gd name="connsiteX23" fmla="*/ 276851 w 4116813"/>
              <a:gd name="connsiteY23" fmla="*/ 2703175 h 4157940"/>
              <a:gd name="connsiteX24" fmla="*/ 141273 w 4116813"/>
              <a:gd name="connsiteY24" fmla="*/ 1932409 h 4157940"/>
              <a:gd name="connsiteX0" fmla="*/ 141273 w 4116813"/>
              <a:gd name="connsiteY0" fmla="*/ 1932409 h 4157942"/>
              <a:gd name="connsiteX1" fmla="*/ 865431 w 4116813"/>
              <a:gd name="connsiteY1" fmla="*/ 1754535 h 4157942"/>
              <a:gd name="connsiteX2" fmla="*/ 412317 w 4116813"/>
              <a:gd name="connsiteY2" fmla="*/ 1159791 h 4157942"/>
              <a:gd name="connsiteX3" fmla="*/ 457117 w 4116813"/>
              <a:gd name="connsiteY3" fmla="*/ 672192 h 4157942"/>
              <a:gd name="connsiteX4" fmla="*/ 1133061 w 4116813"/>
              <a:gd name="connsiteY4" fmla="*/ 523044 h 4157942"/>
              <a:gd name="connsiteX5" fmla="*/ 1658200 w 4116813"/>
              <a:gd name="connsiteY5" fmla="*/ 857561 h 4157942"/>
              <a:gd name="connsiteX6" fmla="*/ 1911745 w 4116813"/>
              <a:gd name="connsiteY6" fmla="*/ 156262 h 4157942"/>
              <a:gd name="connsiteX7" fmla="*/ 2733849 w 4116813"/>
              <a:gd name="connsiteY7" fmla="*/ 215037 h 4157942"/>
              <a:gd name="connsiteX8" fmla="*/ 2809947 w 4116813"/>
              <a:gd name="connsiteY8" fmla="*/ 1053567 h 4157942"/>
              <a:gd name="connsiteX9" fmla="*/ 3262317 w 4116813"/>
              <a:gd name="connsiteY9" fmla="*/ 658057 h 4157942"/>
              <a:gd name="connsiteX10" fmla="*/ 3979714 w 4116813"/>
              <a:gd name="connsiteY10" fmla="*/ 1079922 h 4157942"/>
              <a:gd name="connsiteX11" fmla="*/ 3825362 w 4116813"/>
              <a:gd name="connsiteY11" fmla="*/ 1653268 h 4157942"/>
              <a:gd name="connsiteX12" fmla="*/ 3475270 w 4116813"/>
              <a:gd name="connsiteY12" fmla="*/ 2121560 h 4157942"/>
              <a:gd name="connsiteX13" fmla="*/ 4020149 w 4116813"/>
              <a:gd name="connsiteY13" fmla="*/ 2533835 h 4157942"/>
              <a:gd name="connsiteX14" fmla="*/ 4076307 w 4116813"/>
              <a:gd name="connsiteY14" fmla="*/ 3193936 h 4157942"/>
              <a:gd name="connsiteX15" fmla="*/ 3428559 w 4116813"/>
              <a:gd name="connsiteY15" fmla="*/ 3483002 h 4157942"/>
              <a:gd name="connsiteX16" fmla="*/ 2798381 w 4116813"/>
              <a:gd name="connsiteY16" fmla="*/ 3217900 h 4157942"/>
              <a:gd name="connsiteX17" fmla="*/ 2770018 w 4116813"/>
              <a:gd name="connsiteY17" fmla="*/ 3971403 h 4157942"/>
              <a:gd name="connsiteX18" fmla="*/ 2047642 w 4116813"/>
              <a:gd name="connsiteY18" fmla="*/ 4084778 h 4157942"/>
              <a:gd name="connsiteX19" fmla="*/ 1762954 w 4116813"/>
              <a:gd name="connsiteY19" fmla="*/ 3503411 h 4157942"/>
              <a:gd name="connsiteX20" fmla="*/ 1178683 w 4116813"/>
              <a:gd name="connsiteY20" fmla="*/ 4093425 h 4157942"/>
              <a:gd name="connsiteX21" fmla="*/ 585158 w 4116813"/>
              <a:gd name="connsiteY21" fmla="*/ 3512850 h 4157942"/>
              <a:gd name="connsiteX22" fmla="*/ 885666 w 4116813"/>
              <a:gd name="connsiteY22" fmla="*/ 2803703 h 4157942"/>
              <a:gd name="connsiteX23" fmla="*/ 276851 w 4116813"/>
              <a:gd name="connsiteY23" fmla="*/ 2703175 h 4157942"/>
              <a:gd name="connsiteX24" fmla="*/ 141273 w 4116813"/>
              <a:gd name="connsiteY24" fmla="*/ 1932409 h 4157942"/>
              <a:gd name="connsiteX0" fmla="*/ 172806 w 4148346"/>
              <a:gd name="connsiteY0" fmla="*/ 1932409 h 4157940"/>
              <a:gd name="connsiteX1" fmla="*/ 896964 w 4148346"/>
              <a:gd name="connsiteY1" fmla="*/ 1754535 h 4157940"/>
              <a:gd name="connsiteX2" fmla="*/ 443850 w 4148346"/>
              <a:gd name="connsiteY2" fmla="*/ 1159791 h 4157940"/>
              <a:gd name="connsiteX3" fmla="*/ 488650 w 4148346"/>
              <a:gd name="connsiteY3" fmla="*/ 672192 h 4157940"/>
              <a:gd name="connsiteX4" fmla="*/ 1164594 w 4148346"/>
              <a:gd name="connsiteY4" fmla="*/ 523044 h 4157940"/>
              <a:gd name="connsiteX5" fmla="*/ 1689733 w 4148346"/>
              <a:gd name="connsiteY5" fmla="*/ 857561 h 4157940"/>
              <a:gd name="connsiteX6" fmla="*/ 1943278 w 4148346"/>
              <a:gd name="connsiteY6" fmla="*/ 156262 h 4157940"/>
              <a:gd name="connsiteX7" fmla="*/ 2765382 w 4148346"/>
              <a:gd name="connsiteY7" fmla="*/ 215037 h 4157940"/>
              <a:gd name="connsiteX8" fmla="*/ 2841480 w 4148346"/>
              <a:gd name="connsiteY8" fmla="*/ 1053567 h 4157940"/>
              <a:gd name="connsiteX9" fmla="*/ 3293850 w 4148346"/>
              <a:gd name="connsiteY9" fmla="*/ 658057 h 4157940"/>
              <a:gd name="connsiteX10" fmla="*/ 4011247 w 4148346"/>
              <a:gd name="connsiteY10" fmla="*/ 1079922 h 4157940"/>
              <a:gd name="connsiteX11" fmla="*/ 3856895 w 4148346"/>
              <a:gd name="connsiteY11" fmla="*/ 1653268 h 4157940"/>
              <a:gd name="connsiteX12" fmla="*/ 3506803 w 4148346"/>
              <a:gd name="connsiteY12" fmla="*/ 2121560 h 4157940"/>
              <a:gd name="connsiteX13" fmla="*/ 4051682 w 4148346"/>
              <a:gd name="connsiteY13" fmla="*/ 2533835 h 4157940"/>
              <a:gd name="connsiteX14" fmla="*/ 4107840 w 4148346"/>
              <a:gd name="connsiteY14" fmla="*/ 3193936 h 4157940"/>
              <a:gd name="connsiteX15" fmla="*/ 3460092 w 4148346"/>
              <a:gd name="connsiteY15" fmla="*/ 3483002 h 4157940"/>
              <a:gd name="connsiteX16" fmla="*/ 2829914 w 4148346"/>
              <a:gd name="connsiteY16" fmla="*/ 3217900 h 4157940"/>
              <a:gd name="connsiteX17" fmla="*/ 2801551 w 4148346"/>
              <a:gd name="connsiteY17" fmla="*/ 3971403 h 4157940"/>
              <a:gd name="connsiteX18" fmla="*/ 2079175 w 4148346"/>
              <a:gd name="connsiteY18" fmla="*/ 4084778 h 4157940"/>
              <a:gd name="connsiteX19" fmla="*/ 1794487 w 4148346"/>
              <a:gd name="connsiteY19" fmla="*/ 3503411 h 4157940"/>
              <a:gd name="connsiteX20" fmla="*/ 1210216 w 4148346"/>
              <a:gd name="connsiteY20" fmla="*/ 4093425 h 4157940"/>
              <a:gd name="connsiteX21" fmla="*/ 616691 w 4148346"/>
              <a:gd name="connsiteY21" fmla="*/ 3512850 h 4157940"/>
              <a:gd name="connsiteX22" fmla="*/ 917199 w 4148346"/>
              <a:gd name="connsiteY22" fmla="*/ 2803703 h 4157940"/>
              <a:gd name="connsiteX23" fmla="*/ 249944 w 4148346"/>
              <a:gd name="connsiteY23" fmla="*/ 2703174 h 4157940"/>
              <a:gd name="connsiteX24" fmla="*/ 172806 w 4148346"/>
              <a:gd name="connsiteY24" fmla="*/ 1932409 h 4157940"/>
              <a:gd name="connsiteX0" fmla="*/ 172806 w 4148346"/>
              <a:gd name="connsiteY0" fmla="*/ 1932409 h 4157942"/>
              <a:gd name="connsiteX1" fmla="*/ 896964 w 4148346"/>
              <a:gd name="connsiteY1" fmla="*/ 1754535 h 4157942"/>
              <a:gd name="connsiteX2" fmla="*/ 443850 w 4148346"/>
              <a:gd name="connsiteY2" fmla="*/ 1159791 h 4157942"/>
              <a:gd name="connsiteX3" fmla="*/ 488650 w 4148346"/>
              <a:gd name="connsiteY3" fmla="*/ 672192 h 4157942"/>
              <a:gd name="connsiteX4" fmla="*/ 1164594 w 4148346"/>
              <a:gd name="connsiteY4" fmla="*/ 523044 h 4157942"/>
              <a:gd name="connsiteX5" fmla="*/ 1689733 w 4148346"/>
              <a:gd name="connsiteY5" fmla="*/ 857561 h 4157942"/>
              <a:gd name="connsiteX6" fmla="*/ 1943278 w 4148346"/>
              <a:gd name="connsiteY6" fmla="*/ 156262 h 4157942"/>
              <a:gd name="connsiteX7" fmla="*/ 2765382 w 4148346"/>
              <a:gd name="connsiteY7" fmla="*/ 215037 h 4157942"/>
              <a:gd name="connsiteX8" fmla="*/ 2841480 w 4148346"/>
              <a:gd name="connsiteY8" fmla="*/ 1053567 h 4157942"/>
              <a:gd name="connsiteX9" fmla="*/ 3293850 w 4148346"/>
              <a:gd name="connsiteY9" fmla="*/ 658057 h 4157942"/>
              <a:gd name="connsiteX10" fmla="*/ 4011247 w 4148346"/>
              <a:gd name="connsiteY10" fmla="*/ 1079922 h 4157942"/>
              <a:gd name="connsiteX11" fmla="*/ 3856895 w 4148346"/>
              <a:gd name="connsiteY11" fmla="*/ 1653268 h 4157942"/>
              <a:gd name="connsiteX12" fmla="*/ 3506803 w 4148346"/>
              <a:gd name="connsiteY12" fmla="*/ 2121560 h 4157942"/>
              <a:gd name="connsiteX13" fmla="*/ 4051682 w 4148346"/>
              <a:gd name="connsiteY13" fmla="*/ 2533835 h 4157942"/>
              <a:gd name="connsiteX14" fmla="*/ 4107840 w 4148346"/>
              <a:gd name="connsiteY14" fmla="*/ 3193936 h 4157942"/>
              <a:gd name="connsiteX15" fmla="*/ 3460092 w 4148346"/>
              <a:gd name="connsiteY15" fmla="*/ 3483002 h 4157942"/>
              <a:gd name="connsiteX16" fmla="*/ 2829914 w 4148346"/>
              <a:gd name="connsiteY16" fmla="*/ 3217900 h 4157942"/>
              <a:gd name="connsiteX17" fmla="*/ 2801551 w 4148346"/>
              <a:gd name="connsiteY17" fmla="*/ 3971403 h 4157942"/>
              <a:gd name="connsiteX18" fmla="*/ 2079175 w 4148346"/>
              <a:gd name="connsiteY18" fmla="*/ 4084778 h 4157942"/>
              <a:gd name="connsiteX19" fmla="*/ 1794487 w 4148346"/>
              <a:gd name="connsiteY19" fmla="*/ 3503411 h 4157942"/>
              <a:gd name="connsiteX20" fmla="*/ 1210216 w 4148346"/>
              <a:gd name="connsiteY20" fmla="*/ 4093425 h 4157942"/>
              <a:gd name="connsiteX21" fmla="*/ 616691 w 4148346"/>
              <a:gd name="connsiteY21" fmla="*/ 3512850 h 4157942"/>
              <a:gd name="connsiteX22" fmla="*/ 917199 w 4148346"/>
              <a:gd name="connsiteY22" fmla="*/ 2803703 h 4157942"/>
              <a:gd name="connsiteX23" fmla="*/ 249944 w 4148346"/>
              <a:gd name="connsiteY23" fmla="*/ 2703174 h 4157942"/>
              <a:gd name="connsiteX24" fmla="*/ 172806 w 4148346"/>
              <a:gd name="connsiteY24" fmla="*/ 1932409 h 4157942"/>
              <a:gd name="connsiteX0" fmla="*/ 149270 w 4124810"/>
              <a:gd name="connsiteY0" fmla="*/ 1932409 h 4157940"/>
              <a:gd name="connsiteX1" fmla="*/ 873428 w 4124810"/>
              <a:gd name="connsiteY1" fmla="*/ 1754535 h 4157940"/>
              <a:gd name="connsiteX2" fmla="*/ 420314 w 4124810"/>
              <a:gd name="connsiteY2" fmla="*/ 1159791 h 4157940"/>
              <a:gd name="connsiteX3" fmla="*/ 465114 w 4124810"/>
              <a:gd name="connsiteY3" fmla="*/ 672192 h 4157940"/>
              <a:gd name="connsiteX4" fmla="*/ 1141058 w 4124810"/>
              <a:gd name="connsiteY4" fmla="*/ 523044 h 4157940"/>
              <a:gd name="connsiteX5" fmla="*/ 1666197 w 4124810"/>
              <a:gd name="connsiteY5" fmla="*/ 857561 h 4157940"/>
              <a:gd name="connsiteX6" fmla="*/ 1919742 w 4124810"/>
              <a:gd name="connsiteY6" fmla="*/ 156262 h 4157940"/>
              <a:gd name="connsiteX7" fmla="*/ 2741846 w 4124810"/>
              <a:gd name="connsiteY7" fmla="*/ 215037 h 4157940"/>
              <a:gd name="connsiteX8" fmla="*/ 2817944 w 4124810"/>
              <a:gd name="connsiteY8" fmla="*/ 1053567 h 4157940"/>
              <a:gd name="connsiteX9" fmla="*/ 3270314 w 4124810"/>
              <a:gd name="connsiteY9" fmla="*/ 658057 h 4157940"/>
              <a:gd name="connsiteX10" fmla="*/ 3987711 w 4124810"/>
              <a:gd name="connsiteY10" fmla="*/ 1079922 h 4157940"/>
              <a:gd name="connsiteX11" fmla="*/ 3833359 w 4124810"/>
              <a:gd name="connsiteY11" fmla="*/ 1653268 h 4157940"/>
              <a:gd name="connsiteX12" fmla="*/ 3483267 w 4124810"/>
              <a:gd name="connsiteY12" fmla="*/ 2121560 h 4157940"/>
              <a:gd name="connsiteX13" fmla="*/ 4028146 w 4124810"/>
              <a:gd name="connsiteY13" fmla="*/ 2533835 h 4157940"/>
              <a:gd name="connsiteX14" fmla="*/ 4084304 w 4124810"/>
              <a:gd name="connsiteY14" fmla="*/ 3193936 h 4157940"/>
              <a:gd name="connsiteX15" fmla="*/ 3436556 w 4124810"/>
              <a:gd name="connsiteY15" fmla="*/ 3483002 h 4157940"/>
              <a:gd name="connsiteX16" fmla="*/ 2806378 w 4124810"/>
              <a:gd name="connsiteY16" fmla="*/ 3217900 h 4157940"/>
              <a:gd name="connsiteX17" fmla="*/ 2778015 w 4124810"/>
              <a:gd name="connsiteY17" fmla="*/ 3971403 h 4157940"/>
              <a:gd name="connsiteX18" fmla="*/ 2055639 w 4124810"/>
              <a:gd name="connsiteY18" fmla="*/ 4084778 h 4157940"/>
              <a:gd name="connsiteX19" fmla="*/ 1770951 w 4124810"/>
              <a:gd name="connsiteY19" fmla="*/ 3503411 h 4157940"/>
              <a:gd name="connsiteX20" fmla="*/ 1186680 w 4124810"/>
              <a:gd name="connsiteY20" fmla="*/ 4093425 h 4157940"/>
              <a:gd name="connsiteX21" fmla="*/ 593155 w 4124810"/>
              <a:gd name="connsiteY21" fmla="*/ 3512850 h 4157940"/>
              <a:gd name="connsiteX22" fmla="*/ 893663 w 4124810"/>
              <a:gd name="connsiteY22" fmla="*/ 2803703 h 4157940"/>
              <a:gd name="connsiteX23" fmla="*/ 226408 w 4124810"/>
              <a:gd name="connsiteY23" fmla="*/ 2703174 h 4157940"/>
              <a:gd name="connsiteX24" fmla="*/ 149270 w 4124810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2409 h 4157940"/>
              <a:gd name="connsiteX1" fmla="*/ 873426 w 4124808"/>
              <a:gd name="connsiteY1" fmla="*/ 1754535 h 4157940"/>
              <a:gd name="connsiteX2" fmla="*/ 420312 w 4124808"/>
              <a:gd name="connsiteY2" fmla="*/ 1159791 h 4157940"/>
              <a:gd name="connsiteX3" fmla="*/ 465112 w 4124808"/>
              <a:gd name="connsiteY3" fmla="*/ 672192 h 4157940"/>
              <a:gd name="connsiteX4" fmla="*/ 1141056 w 4124808"/>
              <a:gd name="connsiteY4" fmla="*/ 523044 h 4157940"/>
              <a:gd name="connsiteX5" fmla="*/ 1666195 w 4124808"/>
              <a:gd name="connsiteY5" fmla="*/ 857561 h 4157940"/>
              <a:gd name="connsiteX6" fmla="*/ 1919740 w 4124808"/>
              <a:gd name="connsiteY6" fmla="*/ 156262 h 4157940"/>
              <a:gd name="connsiteX7" fmla="*/ 2741844 w 4124808"/>
              <a:gd name="connsiteY7" fmla="*/ 215037 h 4157940"/>
              <a:gd name="connsiteX8" fmla="*/ 2817942 w 4124808"/>
              <a:gd name="connsiteY8" fmla="*/ 1053567 h 4157940"/>
              <a:gd name="connsiteX9" fmla="*/ 3270312 w 4124808"/>
              <a:gd name="connsiteY9" fmla="*/ 658057 h 4157940"/>
              <a:gd name="connsiteX10" fmla="*/ 3987709 w 4124808"/>
              <a:gd name="connsiteY10" fmla="*/ 1079922 h 4157940"/>
              <a:gd name="connsiteX11" fmla="*/ 3833357 w 4124808"/>
              <a:gd name="connsiteY11" fmla="*/ 1653268 h 4157940"/>
              <a:gd name="connsiteX12" fmla="*/ 3497875 w 4124808"/>
              <a:gd name="connsiteY12" fmla="*/ 2070427 h 4157940"/>
              <a:gd name="connsiteX13" fmla="*/ 4028144 w 4124808"/>
              <a:gd name="connsiteY13" fmla="*/ 2533835 h 4157940"/>
              <a:gd name="connsiteX14" fmla="*/ 4084302 w 4124808"/>
              <a:gd name="connsiteY14" fmla="*/ 3193936 h 4157940"/>
              <a:gd name="connsiteX15" fmla="*/ 3436554 w 4124808"/>
              <a:gd name="connsiteY15" fmla="*/ 3483002 h 4157940"/>
              <a:gd name="connsiteX16" fmla="*/ 2806376 w 4124808"/>
              <a:gd name="connsiteY16" fmla="*/ 3217900 h 4157940"/>
              <a:gd name="connsiteX17" fmla="*/ 2778013 w 4124808"/>
              <a:gd name="connsiteY17" fmla="*/ 3971403 h 4157940"/>
              <a:gd name="connsiteX18" fmla="*/ 2055637 w 4124808"/>
              <a:gd name="connsiteY18" fmla="*/ 4084778 h 4157940"/>
              <a:gd name="connsiteX19" fmla="*/ 1770949 w 4124808"/>
              <a:gd name="connsiteY19" fmla="*/ 3503411 h 4157940"/>
              <a:gd name="connsiteX20" fmla="*/ 1186678 w 4124808"/>
              <a:gd name="connsiteY20" fmla="*/ 4093425 h 4157940"/>
              <a:gd name="connsiteX21" fmla="*/ 593153 w 4124808"/>
              <a:gd name="connsiteY21" fmla="*/ 3512850 h 4157940"/>
              <a:gd name="connsiteX22" fmla="*/ 893661 w 4124808"/>
              <a:gd name="connsiteY22" fmla="*/ 2803703 h 4157940"/>
              <a:gd name="connsiteX23" fmla="*/ 226406 w 4124808"/>
              <a:gd name="connsiteY23" fmla="*/ 2703174 h 4157940"/>
              <a:gd name="connsiteX24" fmla="*/ 149268 w 4124808"/>
              <a:gd name="connsiteY24" fmla="*/ 1932409 h 4157940"/>
              <a:gd name="connsiteX0" fmla="*/ 149268 w 4124808"/>
              <a:gd name="connsiteY0" fmla="*/ 1932409 h 4157942"/>
              <a:gd name="connsiteX1" fmla="*/ 873426 w 4124808"/>
              <a:gd name="connsiteY1" fmla="*/ 1754535 h 4157942"/>
              <a:gd name="connsiteX2" fmla="*/ 420312 w 4124808"/>
              <a:gd name="connsiteY2" fmla="*/ 1159791 h 4157942"/>
              <a:gd name="connsiteX3" fmla="*/ 465112 w 4124808"/>
              <a:gd name="connsiteY3" fmla="*/ 672192 h 4157942"/>
              <a:gd name="connsiteX4" fmla="*/ 1141056 w 4124808"/>
              <a:gd name="connsiteY4" fmla="*/ 523044 h 4157942"/>
              <a:gd name="connsiteX5" fmla="*/ 1666195 w 4124808"/>
              <a:gd name="connsiteY5" fmla="*/ 857561 h 4157942"/>
              <a:gd name="connsiteX6" fmla="*/ 1919740 w 4124808"/>
              <a:gd name="connsiteY6" fmla="*/ 156262 h 4157942"/>
              <a:gd name="connsiteX7" fmla="*/ 2741844 w 4124808"/>
              <a:gd name="connsiteY7" fmla="*/ 215037 h 4157942"/>
              <a:gd name="connsiteX8" fmla="*/ 2817942 w 4124808"/>
              <a:gd name="connsiteY8" fmla="*/ 1053567 h 4157942"/>
              <a:gd name="connsiteX9" fmla="*/ 3270312 w 4124808"/>
              <a:gd name="connsiteY9" fmla="*/ 658057 h 4157942"/>
              <a:gd name="connsiteX10" fmla="*/ 3987709 w 4124808"/>
              <a:gd name="connsiteY10" fmla="*/ 1079922 h 4157942"/>
              <a:gd name="connsiteX11" fmla="*/ 3833357 w 4124808"/>
              <a:gd name="connsiteY11" fmla="*/ 1653268 h 4157942"/>
              <a:gd name="connsiteX12" fmla="*/ 3497875 w 4124808"/>
              <a:gd name="connsiteY12" fmla="*/ 2070427 h 4157942"/>
              <a:gd name="connsiteX13" fmla="*/ 4028144 w 4124808"/>
              <a:gd name="connsiteY13" fmla="*/ 2533835 h 4157942"/>
              <a:gd name="connsiteX14" fmla="*/ 4084302 w 4124808"/>
              <a:gd name="connsiteY14" fmla="*/ 3193936 h 4157942"/>
              <a:gd name="connsiteX15" fmla="*/ 3436554 w 4124808"/>
              <a:gd name="connsiteY15" fmla="*/ 3483002 h 4157942"/>
              <a:gd name="connsiteX16" fmla="*/ 2806376 w 4124808"/>
              <a:gd name="connsiteY16" fmla="*/ 3217900 h 4157942"/>
              <a:gd name="connsiteX17" fmla="*/ 2778013 w 4124808"/>
              <a:gd name="connsiteY17" fmla="*/ 3971403 h 4157942"/>
              <a:gd name="connsiteX18" fmla="*/ 2055637 w 4124808"/>
              <a:gd name="connsiteY18" fmla="*/ 4084778 h 4157942"/>
              <a:gd name="connsiteX19" fmla="*/ 1770949 w 4124808"/>
              <a:gd name="connsiteY19" fmla="*/ 3503411 h 4157942"/>
              <a:gd name="connsiteX20" fmla="*/ 1186678 w 4124808"/>
              <a:gd name="connsiteY20" fmla="*/ 4093425 h 4157942"/>
              <a:gd name="connsiteX21" fmla="*/ 593153 w 4124808"/>
              <a:gd name="connsiteY21" fmla="*/ 3512850 h 4157942"/>
              <a:gd name="connsiteX22" fmla="*/ 893661 w 4124808"/>
              <a:gd name="connsiteY22" fmla="*/ 2803703 h 4157942"/>
              <a:gd name="connsiteX23" fmla="*/ 226406 w 4124808"/>
              <a:gd name="connsiteY23" fmla="*/ 2703174 h 4157942"/>
              <a:gd name="connsiteX24" fmla="*/ 149268 w 4124808"/>
              <a:gd name="connsiteY24" fmla="*/ 1932409 h 4157942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06376 w 4124808"/>
              <a:gd name="connsiteY16" fmla="*/ 3215735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497875 w 4124808"/>
              <a:gd name="connsiteY12" fmla="*/ 2068262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33357 w 4124808"/>
              <a:gd name="connsiteY11" fmla="*/ 1651103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  <a:gd name="connsiteX0" fmla="*/ 149268 w 4124808"/>
              <a:gd name="connsiteY0" fmla="*/ 1930244 h 4155776"/>
              <a:gd name="connsiteX1" fmla="*/ 873426 w 4124808"/>
              <a:gd name="connsiteY1" fmla="*/ 1752370 h 4155776"/>
              <a:gd name="connsiteX2" fmla="*/ 420312 w 4124808"/>
              <a:gd name="connsiteY2" fmla="*/ 1157626 h 4155776"/>
              <a:gd name="connsiteX3" fmla="*/ 465112 w 4124808"/>
              <a:gd name="connsiteY3" fmla="*/ 670027 h 4155776"/>
              <a:gd name="connsiteX4" fmla="*/ 1141056 w 4124808"/>
              <a:gd name="connsiteY4" fmla="*/ 520879 h 4155776"/>
              <a:gd name="connsiteX5" fmla="*/ 1666195 w 4124808"/>
              <a:gd name="connsiteY5" fmla="*/ 855396 h 4155776"/>
              <a:gd name="connsiteX6" fmla="*/ 1919740 w 4124808"/>
              <a:gd name="connsiteY6" fmla="*/ 154097 h 4155776"/>
              <a:gd name="connsiteX7" fmla="*/ 2741844 w 4124808"/>
              <a:gd name="connsiteY7" fmla="*/ 212872 h 4155776"/>
              <a:gd name="connsiteX8" fmla="*/ 2817942 w 4124808"/>
              <a:gd name="connsiteY8" fmla="*/ 1051402 h 4155776"/>
              <a:gd name="connsiteX9" fmla="*/ 3270312 w 4124808"/>
              <a:gd name="connsiteY9" fmla="*/ 655892 h 4155776"/>
              <a:gd name="connsiteX10" fmla="*/ 3987709 w 4124808"/>
              <a:gd name="connsiteY10" fmla="*/ 1077757 h 4155776"/>
              <a:gd name="connsiteX11" fmla="*/ 3894044 w 4124808"/>
              <a:gd name="connsiteY11" fmla="*/ 1676388 h 4155776"/>
              <a:gd name="connsiteX12" fmla="*/ 3543390 w 4124808"/>
              <a:gd name="connsiteY12" fmla="*/ 2103661 h 4155776"/>
              <a:gd name="connsiteX13" fmla="*/ 4028144 w 4124808"/>
              <a:gd name="connsiteY13" fmla="*/ 2531670 h 4155776"/>
              <a:gd name="connsiteX14" fmla="*/ 4084302 w 4124808"/>
              <a:gd name="connsiteY14" fmla="*/ 3191771 h 4155776"/>
              <a:gd name="connsiteX15" fmla="*/ 3436554 w 4124808"/>
              <a:gd name="connsiteY15" fmla="*/ 3480837 h 4155776"/>
              <a:gd name="connsiteX16" fmla="*/ 2877177 w 4124808"/>
              <a:gd name="connsiteY16" fmla="*/ 3175279 h 4155776"/>
              <a:gd name="connsiteX17" fmla="*/ 2778013 w 4124808"/>
              <a:gd name="connsiteY17" fmla="*/ 3969238 h 4155776"/>
              <a:gd name="connsiteX18" fmla="*/ 2055637 w 4124808"/>
              <a:gd name="connsiteY18" fmla="*/ 4082613 h 4155776"/>
              <a:gd name="connsiteX19" fmla="*/ 1770949 w 4124808"/>
              <a:gd name="connsiteY19" fmla="*/ 3501246 h 4155776"/>
              <a:gd name="connsiteX20" fmla="*/ 1186678 w 4124808"/>
              <a:gd name="connsiteY20" fmla="*/ 4091260 h 4155776"/>
              <a:gd name="connsiteX21" fmla="*/ 593153 w 4124808"/>
              <a:gd name="connsiteY21" fmla="*/ 3510685 h 4155776"/>
              <a:gd name="connsiteX22" fmla="*/ 893661 w 4124808"/>
              <a:gd name="connsiteY22" fmla="*/ 2801538 h 4155776"/>
              <a:gd name="connsiteX23" fmla="*/ 226406 w 4124808"/>
              <a:gd name="connsiteY23" fmla="*/ 2701009 h 4155776"/>
              <a:gd name="connsiteX24" fmla="*/ 149268 w 4124808"/>
              <a:gd name="connsiteY24" fmla="*/ 1930244 h 4155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124808" h="4155776">
                <a:moveTo>
                  <a:pt x="149268" y="1930244"/>
                </a:moveTo>
                <a:cubicBezTo>
                  <a:pt x="399006" y="1782414"/>
                  <a:pt x="476853" y="1752798"/>
                  <a:pt x="873426" y="1752370"/>
                </a:cubicBezTo>
                <a:cubicBezTo>
                  <a:pt x="554660" y="1480356"/>
                  <a:pt x="529230" y="1341769"/>
                  <a:pt x="420312" y="1157626"/>
                </a:cubicBezTo>
                <a:cubicBezTo>
                  <a:pt x="336213" y="1075556"/>
                  <a:pt x="395661" y="804234"/>
                  <a:pt x="465112" y="670027"/>
                </a:cubicBezTo>
                <a:cubicBezTo>
                  <a:pt x="633015" y="483405"/>
                  <a:pt x="991589" y="479291"/>
                  <a:pt x="1141056" y="520879"/>
                </a:cubicBezTo>
                <a:cubicBezTo>
                  <a:pt x="1487764" y="676214"/>
                  <a:pt x="1491149" y="743890"/>
                  <a:pt x="1666195" y="855396"/>
                </a:cubicBezTo>
                <a:cubicBezTo>
                  <a:pt x="1709873" y="614380"/>
                  <a:pt x="1730935" y="361794"/>
                  <a:pt x="1919740" y="154097"/>
                </a:cubicBezTo>
                <a:cubicBezTo>
                  <a:pt x="2173882" y="-112636"/>
                  <a:pt x="2611123" y="6411"/>
                  <a:pt x="2741844" y="212872"/>
                </a:cubicBezTo>
                <a:cubicBezTo>
                  <a:pt x="2862352" y="525918"/>
                  <a:pt x="2850735" y="678008"/>
                  <a:pt x="2817942" y="1051402"/>
                </a:cubicBezTo>
                <a:cubicBezTo>
                  <a:pt x="2985083" y="853970"/>
                  <a:pt x="3012288" y="772951"/>
                  <a:pt x="3270312" y="655892"/>
                </a:cubicBezTo>
                <a:cubicBezTo>
                  <a:pt x="3528336" y="538833"/>
                  <a:pt x="4000361" y="921856"/>
                  <a:pt x="3987709" y="1077757"/>
                </a:cubicBezTo>
                <a:cubicBezTo>
                  <a:pt x="4031680" y="1278519"/>
                  <a:pt x="4005081" y="1461915"/>
                  <a:pt x="3894044" y="1676388"/>
                </a:cubicBezTo>
                <a:cubicBezTo>
                  <a:pt x="3792518" y="1862827"/>
                  <a:pt x="3696908" y="1932276"/>
                  <a:pt x="3543390" y="2103661"/>
                </a:cubicBezTo>
                <a:cubicBezTo>
                  <a:pt x="3612132" y="2139825"/>
                  <a:pt x="3858669" y="2327497"/>
                  <a:pt x="4028144" y="2531670"/>
                </a:cubicBezTo>
                <a:cubicBezTo>
                  <a:pt x="4131856" y="2716593"/>
                  <a:pt x="4154588" y="2975181"/>
                  <a:pt x="4084302" y="3191771"/>
                </a:cubicBezTo>
                <a:cubicBezTo>
                  <a:pt x="4014016" y="3408361"/>
                  <a:pt x="3625395" y="3502451"/>
                  <a:pt x="3436554" y="3480837"/>
                </a:cubicBezTo>
                <a:cubicBezTo>
                  <a:pt x="3162775" y="3475149"/>
                  <a:pt x="3101429" y="3277592"/>
                  <a:pt x="2877177" y="3175279"/>
                </a:cubicBezTo>
                <a:cubicBezTo>
                  <a:pt x="2894504" y="3607375"/>
                  <a:pt x="2914475" y="3710780"/>
                  <a:pt x="2778013" y="3969238"/>
                </a:cubicBezTo>
                <a:cubicBezTo>
                  <a:pt x="2675317" y="4158841"/>
                  <a:pt x="2186666" y="4216948"/>
                  <a:pt x="2055637" y="4082613"/>
                </a:cubicBezTo>
                <a:cubicBezTo>
                  <a:pt x="1864925" y="3886615"/>
                  <a:pt x="1890619" y="3767587"/>
                  <a:pt x="1770949" y="3501246"/>
                </a:cubicBezTo>
                <a:cubicBezTo>
                  <a:pt x="1636244" y="3716694"/>
                  <a:pt x="1416908" y="3960804"/>
                  <a:pt x="1186678" y="4091260"/>
                </a:cubicBezTo>
                <a:cubicBezTo>
                  <a:pt x="897982" y="4266777"/>
                  <a:pt x="590902" y="3785538"/>
                  <a:pt x="593153" y="3510685"/>
                </a:cubicBezTo>
                <a:cubicBezTo>
                  <a:pt x="668024" y="3032803"/>
                  <a:pt x="776703" y="3128308"/>
                  <a:pt x="893661" y="2801538"/>
                </a:cubicBezTo>
                <a:cubicBezTo>
                  <a:pt x="401626" y="2832796"/>
                  <a:pt x="367644" y="2772951"/>
                  <a:pt x="226406" y="2701009"/>
                </a:cubicBezTo>
                <a:cubicBezTo>
                  <a:pt x="-130899" y="2493820"/>
                  <a:pt x="7518" y="2101793"/>
                  <a:pt x="149268" y="1930244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49F4CA9E-9512-BD7B-9941-4FA88B9FFFC0}"/>
              </a:ext>
            </a:extLst>
          </p:cNvPr>
          <p:cNvGrpSpPr/>
          <p:nvPr/>
        </p:nvGrpSpPr>
        <p:grpSpPr>
          <a:xfrm>
            <a:off x="4209811" y="5726212"/>
            <a:ext cx="689925" cy="312906"/>
            <a:chOff x="1162566" y="1754387"/>
            <a:chExt cx="689925" cy="312906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30746BE-A786-4974-770A-411E83EFA822}"/>
                </a:ext>
              </a:extLst>
            </p:cNvPr>
            <p:cNvSpPr/>
            <p:nvPr/>
          </p:nvSpPr>
          <p:spPr>
            <a:xfrm rot="21262796" flipV="1">
              <a:off x="1162566" y="1771850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D38301A-EA14-C410-9099-41038AB137E2}"/>
                </a:ext>
              </a:extLst>
            </p:cNvPr>
            <p:cNvSpPr/>
            <p:nvPr/>
          </p:nvSpPr>
          <p:spPr>
            <a:xfrm rot="18622065" flipV="1">
              <a:off x="1298352" y="1861050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BEC72C60-E15A-59E7-F036-FF5E1AD481F3}"/>
                </a:ext>
              </a:extLst>
            </p:cNvPr>
            <p:cNvSpPr/>
            <p:nvPr/>
          </p:nvSpPr>
          <p:spPr>
            <a:xfrm rot="21262796" flipV="1">
              <a:off x="1575997" y="1754387"/>
              <a:ext cx="250414" cy="295443"/>
            </a:xfrm>
            <a:prstGeom prst="ellipse">
              <a:avLst/>
            </a:prstGeom>
            <a:solidFill>
              <a:schemeClr val="bg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3D9A1378-E67C-F82E-DA75-E668A0902C9D}"/>
                </a:ext>
              </a:extLst>
            </p:cNvPr>
            <p:cNvSpPr/>
            <p:nvPr/>
          </p:nvSpPr>
          <p:spPr>
            <a:xfrm rot="18622065" flipV="1">
              <a:off x="1711783" y="1843587"/>
              <a:ext cx="149879" cy="131537"/>
            </a:xfrm>
            <a:custGeom>
              <a:avLst/>
              <a:gdLst>
                <a:gd name="connsiteX0" fmla="*/ 149879 w 149879"/>
                <a:gd name="connsiteY0" fmla="*/ 105628 h 131537"/>
                <a:gd name="connsiteX1" fmla="*/ 147897 w 149879"/>
                <a:gd name="connsiteY1" fmla="*/ 97833 h 131537"/>
                <a:gd name="connsiteX2" fmla="*/ 115021 w 149879"/>
                <a:gd name="connsiteY2" fmla="*/ 49643 h 131537"/>
                <a:gd name="connsiteX3" fmla="*/ 16070 w 149879"/>
                <a:gd name="connsiteY3" fmla="*/ 0 h 131537"/>
                <a:gd name="connsiteX4" fmla="*/ 4741 w 149879"/>
                <a:gd name="connsiteY4" fmla="*/ 1093 h 131537"/>
                <a:gd name="connsiteX5" fmla="*/ 2207 w 149879"/>
                <a:gd name="connsiteY5" fmla="*/ 2021 h 131537"/>
                <a:gd name="connsiteX6" fmla="*/ 878 w 149879"/>
                <a:gd name="connsiteY6" fmla="*/ 7595 h 131537"/>
                <a:gd name="connsiteX7" fmla="*/ 85594 w 149879"/>
                <a:gd name="connsiteY7" fmla="*/ 131308 h 131537"/>
                <a:gd name="connsiteX8" fmla="*/ 122784 w 149879"/>
                <a:gd name="connsiteY8" fmla="*/ 124978 h 1315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879" h="131537">
                  <a:moveTo>
                    <a:pt x="149879" y="105628"/>
                  </a:moveTo>
                  <a:lnTo>
                    <a:pt x="147897" y="97833"/>
                  </a:lnTo>
                  <a:cubicBezTo>
                    <a:pt x="140174" y="80720"/>
                    <a:pt x="129193" y="64312"/>
                    <a:pt x="115021" y="49643"/>
                  </a:cubicBezTo>
                  <a:cubicBezTo>
                    <a:pt x="86678" y="20305"/>
                    <a:pt x="50939" y="3482"/>
                    <a:pt x="16070" y="0"/>
                  </a:cubicBezTo>
                  <a:lnTo>
                    <a:pt x="4741" y="1093"/>
                  </a:lnTo>
                  <a:lnTo>
                    <a:pt x="2207" y="2021"/>
                  </a:lnTo>
                  <a:lnTo>
                    <a:pt x="878" y="7595"/>
                  </a:lnTo>
                  <a:cubicBezTo>
                    <a:pt x="-6520" y="84025"/>
                    <a:pt x="33831" y="127304"/>
                    <a:pt x="85594" y="131308"/>
                  </a:cubicBezTo>
                  <a:cubicBezTo>
                    <a:pt x="98535" y="132309"/>
                    <a:pt x="111115" y="130004"/>
                    <a:pt x="122784" y="124978"/>
                  </a:cubicBezTo>
                  <a:close/>
                </a:path>
              </a:pathLst>
            </a:custGeom>
            <a:solidFill>
              <a:schemeClr val="tx2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54" name="Oval 53">
            <a:extLst>
              <a:ext uri="{FF2B5EF4-FFF2-40B4-BE49-F238E27FC236}">
                <a16:creationId xmlns:a16="http://schemas.microsoft.com/office/drawing/2014/main" id="{AA6A1D7D-3A90-562F-71AB-91511879B758}"/>
              </a:ext>
            </a:extLst>
          </p:cNvPr>
          <p:cNvSpPr/>
          <p:nvPr/>
        </p:nvSpPr>
        <p:spPr>
          <a:xfrm rot="5784107">
            <a:off x="4490879" y="6101008"/>
            <a:ext cx="124751" cy="137337"/>
          </a:xfrm>
          <a:prstGeom prst="ellipse">
            <a:avLst/>
          </a:prstGeom>
          <a:noFill/>
          <a:ln w="53975"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007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umber Large 3"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7D3FBE9-AFD0-F07B-C213-95A85B23803F}"/>
              </a:ext>
            </a:extLst>
          </p:cNvPr>
          <p:cNvSpPr/>
          <p:nvPr/>
        </p:nvSpPr>
        <p:spPr>
          <a:xfrm flipH="1">
            <a:off x="-222222" y="4106519"/>
            <a:ext cx="12414222" cy="2751481"/>
          </a:xfrm>
          <a:custGeom>
            <a:avLst/>
            <a:gdLst>
              <a:gd name="connsiteX0" fmla="*/ 5356688 w 12414222"/>
              <a:gd name="connsiteY0" fmla="*/ 0 h 2751481"/>
              <a:gd name="connsiteX1" fmla="*/ 4405720 w 12414222"/>
              <a:gd name="connsiteY1" fmla="*/ 395032 h 2751481"/>
              <a:gd name="connsiteX2" fmla="*/ 3451612 w 12414222"/>
              <a:gd name="connsiteY2" fmla="*/ 110306 h 2751481"/>
              <a:gd name="connsiteX3" fmla="*/ 2491227 w 12414222"/>
              <a:gd name="connsiteY3" fmla="*/ 395032 h 2751481"/>
              <a:gd name="connsiteX4" fmla="*/ 1562236 w 12414222"/>
              <a:gd name="connsiteY4" fmla="*/ 32794 h 2751481"/>
              <a:gd name="connsiteX5" fmla="*/ 576734 w 12414222"/>
              <a:gd name="connsiteY5" fmla="*/ 395032 h 2751481"/>
              <a:gd name="connsiteX6" fmla="*/ 61136 w 12414222"/>
              <a:gd name="connsiteY6" fmla="*/ 291245 h 2751481"/>
              <a:gd name="connsiteX7" fmla="*/ 0 w 12414222"/>
              <a:gd name="connsiteY7" fmla="*/ 268637 h 2751481"/>
              <a:gd name="connsiteX8" fmla="*/ 0 w 12414222"/>
              <a:gd name="connsiteY8" fmla="*/ 2751481 h 2751481"/>
              <a:gd name="connsiteX9" fmla="*/ 12414222 w 12414222"/>
              <a:gd name="connsiteY9" fmla="*/ 2751481 h 2751481"/>
              <a:gd name="connsiteX10" fmla="*/ 12320170 w 12414222"/>
              <a:gd name="connsiteY10" fmla="*/ 462224 h 2751481"/>
              <a:gd name="connsiteX11" fmla="*/ 12082890 w 12414222"/>
              <a:gd name="connsiteY11" fmla="*/ 395032 h 2751481"/>
              <a:gd name="connsiteX12" fmla="*/ 11125644 w 12414222"/>
              <a:gd name="connsiteY12" fmla="*/ 44718 h 2751481"/>
              <a:gd name="connsiteX13" fmla="*/ 10163193 w 12414222"/>
              <a:gd name="connsiteY13" fmla="*/ 394876 h 2751481"/>
              <a:gd name="connsiteX14" fmla="*/ 9197809 w 12414222"/>
              <a:gd name="connsiteY14" fmla="*/ 44718 h 2751481"/>
              <a:gd name="connsiteX15" fmla="*/ 8225419 w 12414222"/>
              <a:gd name="connsiteY15" fmla="*/ 466426 h 2751481"/>
              <a:gd name="connsiteX16" fmla="*/ 7295875 w 12414222"/>
              <a:gd name="connsiteY16" fmla="*/ 98380 h 2751481"/>
              <a:gd name="connsiteX17" fmla="*/ 6326070 w 12414222"/>
              <a:gd name="connsiteY17" fmla="*/ 395032 h 2751481"/>
              <a:gd name="connsiteX18" fmla="*/ 5356688 w 12414222"/>
              <a:gd name="connsiteY18" fmla="*/ 0 h 2751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2414222" h="2751481">
                <a:moveTo>
                  <a:pt x="5356688" y="0"/>
                </a:moveTo>
                <a:cubicBezTo>
                  <a:pt x="4878060" y="0"/>
                  <a:pt x="4723233" y="376647"/>
                  <a:pt x="4405720" y="395032"/>
                </a:cubicBezTo>
                <a:cubicBezTo>
                  <a:pt x="4088208" y="413416"/>
                  <a:pt x="3930231" y="110306"/>
                  <a:pt x="3451612" y="110306"/>
                </a:cubicBezTo>
                <a:cubicBezTo>
                  <a:pt x="2972985" y="110306"/>
                  <a:pt x="2806123" y="407950"/>
                  <a:pt x="2491227" y="395032"/>
                </a:cubicBezTo>
                <a:cubicBezTo>
                  <a:pt x="2176332" y="382113"/>
                  <a:pt x="2040855" y="32794"/>
                  <a:pt x="1562236" y="32794"/>
                </a:cubicBezTo>
                <a:cubicBezTo>
                  <a:pt x="1083608" y="32794"/>
                  <a:pt x="1055352" y="395032"/>
                  <a:pt x="576734" y="395032"/>
                </a:cubicBezTo>
                <a:cubicBezTo>
                  <a:pt x="397249" y="395032"/>
                  <a:pt x="223823" y="348089"/>
                  <a:pt x="61136" y="291245"/>
                </a:cubicBezTo>
                <a:lnTo>
                  <a:pt x="0" y="268637"/>
                </a:lnTo>
                <a:lnTo>
                  <a:pt x="0" y="2751481"/>
                </a:lnTo>
                <a:lnTo>
                  <a:pt x="12414222" y="2751481"/>
                </a:lnTo>
                <a:lnTo>
                  <a:pt x="12320170" y="462224"/>
                </a:lnTo>
                <a:cubicBezTo>
                  <a:pt x="12296844" y="-33364"/>
                  <a:pt x="12281977" y="464616"/>
                  <a:pt x="12082890" y="395032"/>
                </a:cubicBezTo>
                <a:cubicBezTo>
                  <a:pt x="11883802" y="325447"/>
                  <a:pt x="11602390" y="4540"/>
                  <a:pt x="11125644" y="44718"/>
                </a:cubicBezTo>
                <a:cubicBezTo>
                  <a:pt x="10660413" y="83925"/>
                  <a:pt x="10716328" y="367594"/>
                  <a:pt x="10163193" y="394876"/>
                </a:cubicBezTo>
                <a:cubicBezTo>
                  <a:pt x="9805753" y="357385"/>
                  <a:pt x="9520771" y="32793"/>
                  <a:pt x="9197809" y="44718"/>
                </a:cubicBezTo>
                <a:cubicBezTo>
                  <a:pt x="8874847" y="56643"/>
                  <a:pt x="8542408" y="457482"/>
                  <a:pt x="8225419" y="466426"/>
                </a:cubicBezTo>
                <a:cubicBezTo>
                  <a:pt x="7908430" y="475369"/>
                  <a:pt x="7826858" y="122997"/>
                  <a:pt x="7295875" y="98380"/>
                </a:cubicBezTo>
                <a:cubicBezTo>
                  <a:pt x="6817247" y="98380"/>
                  <a:pt x="6649268" y="411428"/>
                  <a:pt x="6326070" y="395032"/>
                </a:cubicBezTo>
                <a:cubicBezTo>
                  <a:pt x="6002872" y="378635"/>
                  <a:pt x="5676746" y="0"/>
                  <a:pt x="535668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296064" y="4928341"/>
            <a:ext cx="7599872" cy="1152590"/>
          </a:xfrm>
        </p:spPr>
        <p:txBody>
          <a:bodyPr anchor="ctr">
            <a:normAutofit/>
          </a:bodyPr>
          <a:lstStyle>
            <a:lvl1pPr algn="ctr">
              <a:lnSpc>
                <a:spcPct val="120000"/>
              </a:lnSpc>
              <a:defRPr sz="2400" b="0" cap="none" spc="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Click to edit master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11661" y="1380226"/>
            <a:ext cx="10168678" cy="310033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100584" algn="ctr">
              <a:lnSpc>
                <a:spcPct val="55000"/>
              </a:lnSpc>
              <a:buNone/>
              <a:defRPr sz="34400" b="1" spc="0" baseline="0">
                <a:solidFill>
                  <a:schemeClr val="accent3">
                    <a:lumMod val="75000"/>
                  </a:schemeClr>
                </a:solidFill>
                <a:latin typeface="+mj-lt"/>
              </a:defRPr>
            </a:lvl1pPr>
            <a:lvl2pPr algn="ctr">
              <a:lnSpc>
                <a:spcPct val="55000"/>
              </a:lnSpc>
              <a:buNone/>
              <a:defRPr sz="6600" b="1">
                <a:solidFill>
                  <a:schemeClr val="bg2"/>
                </a:solidFill>
                <a:latin typeface="+mj-lt"/>
              </a:defRPr>
            </a:lvl2pPr>
            <a:lvl3pPr algn="ctr">
              <a:lnSpc>
                <a:spcPct val="55000"/>
              </a:lnSpc>
              <a:buNone/>
              <a:defRPr sz="6600" b="1">
                <a:solidFill>
                  <a:schemeClr val="bg2"/>
                </a:solidFill>
                <a:latin typeface="+mj-lt"/>
              </a:defRPr>
            </a:lvl3pPr>
            <a:lvl4pPr algn="ctr">
              <a:lnSpc>
                <a:spcPct val="55000"/>
              </a:lnSpc>
              <a:buNone/>
              <a:defRPr sz="6600" b="1">
                <a:solidFill>
                  <a:schemeClr val="bg2"/>
                </a:solidFill>
                <a:latin typeface="+mj-lt"/>
              </a:defRPr>
            </a:lvl4pPr>
            <a:lvl5pPr algn="ctr">
              <a:lnSpc>
                <a:spcPct val="55000"/>
              </a:lnSpc>
              <a:buNone/>
              <a:defRPr sz="6600" b="1">
                <a:solidFill>
                  <a:schemeClr val="bg2"/>
                </a:solidFill>
                <a:latin typeface="+mj-lt"/>
              </a:defRPr>
            </a:lvl5pPr>
          </a:lstStyle>
          <a:p>
            <a:pPr lvl="0"/>
            <a:r>
              <a:rPr lang="en-US" dirty="0"/>
              <a:t>##%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56218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1B10-4D77-D9D0-CD2B-70B8C7E06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549041"/>
            <a:ext cx="9893999" cy="107737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B508C-3D3C-3A04-3528-4893259B045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9660" y="1946581"/>
            <a:ext cx="4421459" cy="4244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AA02F6-BD05-ADB1-BA48-248F41B6F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46581"/>
            <a:ext cx="4421459" cy="424423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948D4F-0D0A-8BB9-4F56-107A52F28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769124-FC98-B1DD-3B04-F87993383C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FF5D1E-4005-A355-6CD3-9DD91ADA6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4660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D0FE0F-B048-7F4F-1EF2-91CD224D93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674" y="365126"/>
            <a:ext cx="10515600" cy="12612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155D06-C2C8-1830-D789-879E3F390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674" y="1626420"/>
            <a:ext cx="4434163" cy="599878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CE6BF6-D801-9236-6425-501DB8AD6A1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3675" y="2293205"/>
            <a:ext cx="4412432" cy="3984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4149CA7-B860-B244-7675-4472B019AA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26420"/>
            <a:ext cx="4434164" cy="599878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59BFE2-FAC6-C58C-6C76-208F5F020D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293205"/>
            <a:ext cx="4434163" cy="39849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75141C-6BF3-1939-A42E-8C52BA9DC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19760F-E677-41B9-FDC2-34B300618B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6A3921-47E3-6FAB-EAC8-284F4F13C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80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DE98D-235D-1189-9ABF-73D50177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549041"/>
            <a:ext cx="10515600" cy="1145944"/>
          </a:xfrm>
        </p:spPr>
        <p:txBody>
          <a:bodyPr anchor="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9964A8-457E-C600-441D-D76D1DC741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76DB80-064D-3114-7184-B6513973DE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E6256D-F7BE-F14B-43BB-AFE5705E8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7292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08E978-EAE3-36FC-5692-1AE269E3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67FDD81-38B0-7352-1845-D6883BD6D8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443987-08C8-F21D-C066-4F2D226DE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1864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93C0CD0-29CC-DED1-1E10-04F93101241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id="{A626A3F4-4399-C1D0-2100-F8E7625C9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1133061"/>
            <a:ext cx="4576888" cy="3588027"/>
          </a:xfrm>
        </p:spPr>
        <p:txBody>
          <a:bodyPr anchor="t">
            <a:normAutofit/>
          </a:bodyPr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52F83225-AEA2-08E6-5367-5F7DD64A5A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659" y="4721088"/>
            <a:ext cx="4298593" cy="1003852"/>
          </a:xfrm>
        </p:spPr>
        <p:txBody>
          <a:bodyPr vert="horz" lIns="91440" tIns="45720" rIns="91440" bIns="45720" rtlCol="0" anchor="b">
            <a:norm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buNone/>
              <a:defRPr lang="en-US" sz="1600" cap="none" baseline="0" dirty="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ACD6-E7C3-5888-56A4-A5758B74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00790" y="256032"/>
            <a:ext cx="325661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C67A-8ACB-271C-C3F7-FCA06B6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00790" y="6341919"/>
            <a:ext cx="1806461" cy="365125"/>
          </a:xfrm>
        </p:spPr>
        <p:txBody>
          <a:bodyPr/>
          <a:lstStyle>
            <a:lvl1pPr algn="l">
              <a:defRPr/>
            </a:lvl1pPr>
          </a:lstStyle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E34A-F1F5-10C0-05F1-52EBC543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Picture Placeholder 9">
            <a:extLst>
              <a:ext uri="{FF2B5EF4-FFF2-40B4-BE49-F238E27FC236}">
                <a16:creationId xmlns:a16="http://schemas.microsoft.com/office/drawing/2014/main" id="{B399B5B8-EAB1-4A35-8C7E-A842926B740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602083" y="1542762"/>
            <a:ext cx="5707601" cy="5315238"/>
          </a:xfrm>
          <a:custGeom>
            <a:avLst/>
            <a:gdLst>
              <a:gd name="connsiteX0" fmla="*/ 2576006 w 5441943"/>
              <a:gd name="connsiteY0" fmla="*/ 41 h 5067842"/>
              <a:gd name="connsiteX1" fmla="*/ 2988480 w 5441943"/>
              <a:gd name="connsiteY1" fmla="*/ 43413 h 5067842"/>
              <a:gd name="connsiteX2" fmla="*/ 4955377 w 5441943"/>
              <a:gd name="connsiteY2" fmla="*/ 1075549 h 5067842"/>
              <a:gd name="connsiteX3" fmla="*/ 5037577 w 5441943"/>
              <a:gd name="connsiteY3" fmla="*/ 4123286 h 5067842"/>
              <a:gd name="connsiteX4" fmla="*/ 3951424 w 5441943"/>
              <a:gd name="connsiteY4" fmla="*/ 5012975 h 5067842"/>
              <a:gd name="connsiteX5" fmla="*/ 3820826 w 5441943"/>
              <a:gd name="connsiteY5" fmla="*/ 5067842 h 5067842"/>
              <a:gd name="connsiteX6" fmla="*/ 2092196 w 5441943"/>
              <a:gd name="connsiteY6" fmla="*/ 5067842 h 5067842"/>
              <a:gd name="connsiteX7" fmla="*/ 2013774 w 5441943"/>
              <a:gd name="connsiteY7" fmla="*/ 5044835 h 5067842"/>
              <a:gd name="connsiteX8" fmla="*/ 34896 w 5441943"/>
              <a:gd name="connsiteY8" fmla="*/ 2881395 h 5067842"/>
              <a:gd name="connsiteX9" fmla="*/ 940110 w 5441943"/>
              <a:gd name="connsiteY9" fmla="*/ 624396 h 5067842"/>
              <a:gd name="connsiteX10" fmla="*/ 2576006 w 5441943"/>
              <a:gd name="connsiteY10" fmla="*/ 41 h 5067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41943" h="5067842">
                <a:moveTo>
                  <a:pt x="2576006" y="41"/>
                </a:moveTo>
                <a:cubicBezTo>
                  <a:pt x="2715826" y="887"/>
                  <a:pt x="2854358" y="14907"/>
                  <a:pt x="2988480" y="43413"/>
                </a:cubicBezTo>
                <a:cubicBezTo>
                  <a:pt x="3703795" y="195445"/>
                  <a:pt x="4521652" y="487778"/>
                  <a:pt x="4955377" y="1075549"/>
                </a:cubicBezTo>
                <a:cubicBezTo>
                  <a:pt x="5389103" y="1663321"/>
                  <a:pt x="5750950" y="3145931"/>
                  <a:pt x="5037577" y="4123286"/>
                </a:cubicBezTo>
                <a:cubicBezTo>
                  <a:pt x="4673616" y="4553014"/>
                  <a:pt x="4315864" y="4840448"/>
                  <a:pt x="3951424" y="5012975"/>
                </a:cubicBezTo>
                <a:lnTo>
                  <a:pt x="3820826" y="5067842"/>
                </a:lnTo>
                <a:lnTo>
                  <a:pt x="2092196" y="5067842"/>
                </a:lnTo>
                <a:lnTo>
                  <a:pt x="2013774" y="5044835"/>
                </a:lnTo>
                <a:cubicBezTo>
                  <a:pt x="886942" y="4686371"/>
                  <a:pt x="221525" y="3784382"/>
                  <a:pt x="34896" y="2881395"/>
                </a:cubicBezTo>
                <a:cubicBezTo>
                  <a:pt x="-151733" y="1978408"/>
                  <a:pt x="447846" y="1097393"/>
                  <a:pt x="940110" y="624396"/>
                </a:cubicBezTo>
                <a:cubicBezTo>
                  <a:pt x="1340074" y="240086"/>
                  <a:pt x="1970121" y="-3625"/>
                  <a:pt x="2576006" y="41"/>
                </a:cubicBez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90C4FB2-5AD5-51CC-1A4F-72EF27566590}"/>
              </a:ext>
            </a:extLst>
          </p:cNvPr>
          <p:cNvSpPr/>
          <p:nvPr userDrawn="1"/>
        </p:nvSpPr>
        <p:spPr>
          <a:xfrm>
            <a:off x="8166776" y="0"/>
            <a:ext cx="4025224" cy="2166290"/>
          </a:xfrm>
          <a:custGeom>
            <a:avLst/>
            <a:gdLst>
              <a:gd name="csX0" fmla="*/ 0 w 4025224"/>
              <a:gd name="csY0" fmla="*/ 0 h 2166290"/>
              <a:gd name="csX1" fmla="*/ 1171925 w 4025224"/>
              <a:gd name="csY1" fmla="*/ 0 h 2166290"/>
              <a:gd name="csX2" fmla="*/ 1194569 w 4025224"/>
              <a:gd name="csY2" fmla="*/ 50285 h 2166290"/>
              <a:gd name="csX3" fmla="*/ 1616851 w 4025224"/>
              <a:gd name="csY3" fmla="*/ 585873 h 2166290"/>
              <a:gd name="csX4" fmla="*/ 2897449 w 4025224"/>
              <a:gd name="csY4" fmla="*/ 999115 h 2166290"/>
              <a:gd name="csX5" fmla="*/ 3639922 w 4025224"/>
              <a:gd name="csY5" fmla="*/ 748153 h 2166290"/>
              <a:gd name="csX6" fmla="*/ 4008437 w 4025224"/>
              <a:gd name="csY6" fmla="*/ 379803 h 2166290"/>
              <a:gd name="csX7" fmla="*/ 4025224 w 4025224"/>
              <a:gd name="csY7" fmla="*/ 353041 h 2166290"/>
              <a:gd name="csX8" fmla="*/ 4025224 w 4025224"/>
              <a:gd name="csY8" fmla="*/ 1866594 h 2166290"/>
              <a:gd name="csX9" fmla="*/ 3945842 w 4025224"/>
              <a:gd name="csY9" fmla="*/ 1913593 h 2166290"/>
              <a:gd name="csX10" fmla="*/ 3108626 w 4025224"/>
              <a:gd name="csY10" fmla="*/ 2153724 h 2166290"/>
              <a:gd name="csX11" fmla="*/ 564359 w 4025224"/>
              <a:gd name="csY11" fmla="*/ 1326027 h 2166290"/>
              <a:gd name="csX12" fmla="*/ 9289 w 4025224"/>
              <a:gd name="csY12" fmla="*/ 63825 h 2166290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4025224" h="2166290">
                <a:moveTo>
                  <a:pt x="0" y="0"/>
                </a:moveTo>
                <a:lnTo>
                  <a:pt x="1171925" y="0"/>
                </a:lnTo>
                <a:lnTo>
                  <a:pt x="1194569" y="50285"/>
                </a:lnTo>
                <a:cubicBezTo>
                  <a:pt x="1305628" y="262859"/>
                  <a:pt x="1462822" y="448910"/>
                  <a:pt x="1616851" y="585873"/>
                </a:cubicBezTo>
                <a:cubicBezTo>
                  <a:pt x="1924912" y="859800"/>
                  <a:pt x="2480917" y="996418"/>
                  <a:pt x="2897449" y="999115"/>
                </a:cubicBezTo>
                <a:cubicBezTo>
                  <a:pt x="3185803" y="971118"/>
                  <a:pt x="3455687" y="888716"/>
                  <a:pt x="3639922" y="748153"/>
                </a:cubicBezTo>
                <a:cubicBezTo>
                  <a:pt x="3766788" y="653840"/>
                  <a:pt x="3909535" y="520978"/>
                  <a:pt x="4008437" y="379803"/>
                </a:cubicBezTo>
                <a:lnTo>
                  <a:pt x="4025224" y="353041"/>
                </a:lnTo>
                <a:lnTo>
                  <a:pt x="4025224" y="1866594"/>
                </a:lnTo>
                <a:lnTo>
                  <a:pt x="3945842" y="1913593"/>
                </a:lnTo>
                <a:cubicBezTo>
                  <a:pt x="3703090" y="2042861"/>
                  <a:pt x="3424499" y="2132939"/>
                  <a:pt x="3108626" y="2153724"/>
                </a:cubicBezTo>
                <a:cubicBezTo>
                  <a:pt x="2240288" y="2247380"/>
                  <a:pt x="1263092" y="1802283"/>
                  <a:pt x="564359" y="1326027"/>
                </a:cubicBezTo>
                <a:cubicBezTo>
                  <a:pt x="211176" y="961314"/>
                  <a:pt x="67059" y="428127"/>
                  <a:pt x="9289" y="63825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23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49C5DB-F956-45AF-C2A5-0756DB20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949034"/>
            <a:ext cx="3172685" cy="2340864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246ED3-0F19-DFFF-F66B-4EB3DC131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660" y="3640347"/>
            <a:ext cx="3172685" cy="2337757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AFB7F3-9376-453F-190B-AE142B7E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9368" y="942108"/>
            <a:ext cx="6172200" cy="49120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16FC65-9DAE-AD74-4AE9-D2BFC78D5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9660" y="6356350"/>
            <a:ext cx="317268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EB172C-060B-3321-782C-7EAE45230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75B4D-0D57-BC8B-BBBB-A81664516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82730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A141A8-FEF6-B732-495B-43118BE4F9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952789"/>
            <a:ext cx="3172685" cy="2342502"/>
          </a:xfrm>
        </p:spPr>
        <p:txBody>
          <a:bodyPr anchor="t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430B36-5571-77AD-F9ED-2DF5B80931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99660" y="4154399"/>
            <a:ext cx="3172685" cy="1811193"/>
          </a:xfrm>
        </p:spPr>
        <p:txBody>
          <a:bodyPr anchor="b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B74502-D8D8-3B40-0B02-A6ED6613816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4761780" y="952789"/>
            <a:ext cx="6593607" cy="4942765"/>
          </a:xfr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 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AF8D90-8A4B-CC41-B189-8A13CC220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2406DA-CCDA-6A3B-3BDA-8104A19A8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BB76A-5642-4655-AA5F-D2E8581DD95F}" type="datetimeFigureOut">
              <a:rPr lang="en-US" smtClean="0"/>
              <a:t>5/6/2026</a:t>
            </a:fld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7D5D6E-679A-EE94-5D39-FFDF32665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4774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F9808008-80F6-2779-AE41-35A382A91D7F}"/>
              </a:ext>
            </a:extLst>
          </p:cNvPr>
          <p:cNvGrpSpPr/>
          <p:nvPr/>
        </p:nvGrpSpPr>
        <p:grpSpPr>
          <a:xfrm rot="9987480">
            <a:off x="8787028" y="3746728"/>
            <a:ext cx="2188889" cy="2052424"/>
            <a:chOff x="7749926" y="3136297"/>
            <a:chExt cx="3434150" cy="3220050"/>
          </a:xfrm>
          <a:solidFill>
            <a:schemeClr val="accent5">
              <a:lumMod val="60000"/>
              <a:lumOff val="40000"/>
            </a:schemeClr>
          </a:solidFill>
        </p:grpSpPr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18FA0D4B-A035-10C6-FE43-49AA85810A76}"/>
                </a:ext>
              </a:extLst>
            </p:cNvPr>
            <p:cNvSpPr/>
            <p:nvPr/>
          </p:nvSpPr>
          <p:spPr>
            <a:xfrm rot="10800000">
              <a:off x="7752107" y="3136297"/>
              <a:ext cx="3417806" cy="1667642"/>
            </a:xfrm>
            <a:custGeom>
              <a:avLst/>
              <a:gdLst>
                <a:gd name="connsiteX0" fmla="*/ 60961 w 4809470"/>
                <a:gd name="connsiteY0" fmla="*/ 0 h 3178596"/>
                <a:gd name="connsiteX1" fmla="*/ 4792129 w 4809470"/>
                <a:gd name="connsiteY1" fmla="*/ 390938 h 3178596"/>
                <a:gd name="connsiteX2" fmla="*/ 4807287 w 4809470"/>
                <a:gd name="connsiteY2" fmla="*/ 588882 h 3178596"/>
                <a:gd name="connsiteX3" fmla="*/ 4614824 w 4809470"/>
                <a:gd name="connsiteY3" fmla="*/ 1612192 h 3178596"/>
                <a:gd name="connsiteX4" fmla="*/ 1976024 w 4809470"/>
                <a:gd name="connsiteY4" fmla="*/ 3156896 h 3178596"/>
                <a:gd name="connsiteX5" fmla="*/ 18719 w 4809470"/>
                <a:gd name="connsiteY5" fmla="*/ 821586 h 3178596"/>
                <a:gd name="connsiteX6" fmla="*/ 34223 w 4809470"/>
                <a:gd name="connsiteY6" fmla="*/ 119143 h 3178596"/>
                <a:gd name="connsiteX0" fmla="*/ 34223 w 4809470"/>
                <a:gd name="connsiteY0" fmla="*/ 0 h 3059453"/>
                <a:gd name="connsiteX1" fmla="*/ 4792129 w 4809470"/>
                <a:gd name="connsiteY1" fmla="*/ 271795 h 3059453"/>
                <a:gd name="connsiteX2" fmla="*/ 4807287 w 4809470"/>
                <a:gd name="connsiteY2" fmla="*/ 469739 h 3059453"/>
                <a:gd name="connsiteX3" fmla="*/ 4614824 w 4809470"/>
                <a:gd name="connsiteY3" fmla="*/ 1493049 h 3059453"/>
                <a:gd name="connsiteX4" fmla="*/ 1976024 w 4809470"/>
                <a:gd name="connsiteY4" fmla="*/ 3037753 h 3059453"/>
                <a:gd name="connsiteX5" fmla="*/ 18719 w 4809470"/>
                <a:gd name="connsiteY5" fmla="*/ 702443 h 3059453"/>
                <a:gd name="connsiteX6" fmla="*/ 34223 w 4809470"/>
                <a:gd name="connsiteY6" fmla="*/ 0 h 3059453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809793 w 4811976"/>
                <a:gd name="connsiteY2" fmla="*/ 393308 h 2983022"/>
                <a:gd name="connsiteX3" fmla="*/ 4617330 w 4811976"/>
                <a:gd name="connsiteY3" fmla="*/ 1416618 h 2983022"/>
                <a:gd name="connsiteX4" fmla="*/ 1978530 w 4811976"/>
                <a:gd name="connsiteY4" fmla="*/ 2961322 h 2983022"/>
                <a:gd name="connsiteX5" fmla="*/ 21225 w 4811976"/>
                <a:gd name="connsiteY5" fmla="*/ 626012 h 2983022"/>
                <a:gd name="connsiteX6" fmla="*/ 30413 w 4811976"/>
                <a:gd name="connsiteY6" fmla="*/ 0 h 2983022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711079 w 4811976"/>
                <a:gd name="connsiteY2" fmla="*/ 101695 h 2983022"/>
                <a:gd name="connsiteX3" fmla="*/ 4809793 w 4811976"/>
                <a:gd name="connsiteY3" fmla="*/ 393308 h 2983022"/>
                <a:gd name="connsiteX4" fmla="*/ 4617330 w 4811976"/>
                <a:gd name="connsiteY4" fmla="*/ 1416618 h 2983022"/>
                <a:gd name="connsiteX5" fmla="*/ 1978530 w 4811976"/>
                <a:gd name="connsiteY5" fmla="*/ 2961322 h 2983022"/>
                <a:gd name="connsiteX6" fmla="*/ 21225 w 4811976"/>
                <a:gd name="connsiteY6" fmla="*/ 626012 h 2983022"/>
                <a:gd name="connsiteX7" fmla="*/ 30413 w 4811976"/>
                <a:gd name="connsiteY7" fmla="*/ 0 h 2983022"/>
                <a:gd name="connsiteX0" fmla="*/ 30413 w 5159423"/>
                <a:gd name="connsiteY0" fmla="*/ 0 h 2983022"/>
                <a:gd name="connsiteX1" fmla="*/ 4794635 w 5159423"/>
                <a:gd name="connsiteY1" fmla="*/ 195364 h 2983022"/>
                <a:gd name="connsiteX2" fmla="*/ 4809793 w 5159423"/>
                <a:gd name="connsiteY2" fmla="*/ 393308 h 2983022"/>
                <a:gd name="connsiteX3" fmla="*/ 4617330 w 5159423"/>
                <a:gd name="connsiteY3" fmla="*/ 1416618 h 2983022"/>
                <a:gd name="connsiteX4" fmla="*/ 1978530 w 5159423"/>
                <a:gd name="connsiteY4" fmla="*/ 2961322 h 2983022"/>
                <a:gd name="connsiteX5" fmla="*/ 21225 w 5159423"/>
                <a:gd name="connsiteY5" fmla="*/ 626012 h 2983022"/>
                <a:gd name="connsiteX6" fmla="*/ 30413 w 5159423"/>
                <a:gd name="connsiteY6" fmla="*/ 0 h 2983022"/>
                <a:gd name="connsiteX0" fmla="*/ 30413 w 5099315"/>
                <a:gd name="connsiteY0" fmla="*/ 0 h 2983022"/>
                <a:gd name="connsiteX1" fmla="*/ 4709797 w 5099315"/>
                <a:gd name="connsiteY1" fmla="*/ 75883 h 2983022"/>
                <a:gd name="connsiteX2" fmla="*/ 4809793 w 5099315"/>
                <a:gd name="connsiteY2" fmla="*/ 393308 h 2983022"/>
                <a:gd name="connsiteX3" fmla="*/ 4617330 w 5099315"/>
                <a:gd name="connsiteY3" fmla="*/ 1416618 h 2983022"/>
                <a:gd name="connsiteX4" fmla="*/ 1978530 w 5099315"/>
                <a:gd name="connsiteY4" fmla="*/ 2961322 h 2983022"/>
                <a:gd name="connsiteX5" fmla="*/ 21225 w 5099315"/>
                <a:gd name="connsiteY5" fmla="*/ 626012 h 2983022"/>
                <a:gd name="connsiteX6" fmla="*/ 30413 w 5099315"/>
                <a:gd name="connsiteY6" fmla="*/ 0 h 2983022"/>
                <a:gd name="connsiteX0" fmla="*/ 30413 w 4816479"/>
                <a:gd name="connsiteY0" fmla="*/ 0 h 2983022"/>
                <a:gd name="connsiteX1" fmla="*/ 4709797 w 4816479"/>
                <a:gd name="connsiteY1" fmla="*/ 75883 h 2983022"/>
                <a:gd name="connsiteX2" fmla="*/ 4809793 w 4816479"/>
                <a:gd name="connsiteY2" fmla="*/ 393308 h 2983022"/>
                <a:gd name="connsiteX3" fmla="*/ 4617330 w 4816479"/>
                <a:gd name="connsiteY3" fmla="*/ 1416618 h 2983022"/>
                <a:gd name="connsiteX4" fmla="*/ 1978530 w 4816479"/>
                <a:gd name="connsiteY4" fmla="*/ 2961322 h 2983022"/>
                <a:gd name="connsiteX5" fmla="*/ 21225 w 4816479"/>
                <a:gd name="connsiteY5" fmla="*/ 626012 h 2983022"/>
                <a:gd name="connsiteX6" fmla="*/ 30413 w 4816479"/>
                <a:gd name="connsiteY6" fmla="*/ 0 h 2983022"/>
                <a:gd name="connsiteX0" fmla="*/ 30413 w 4824424"/>
                <a:gd name="connsiteY0" fmla="*/ 0 h 2983022"/>
                <a:gd name="connsiteX1" fmla="*/ 4709797 w 4824424"/>
                <a:gd name="connsiteY1" fmla="*/ 75883 h 2983022"/>
                <a:gd name="connsiteX2" fmla="*/ 4818251 w 4824424"/>
                <a:gd name="connsiteY2" fmla="*/ 577510 h 2983022"/>
                <a:gd name="connsiteX3" fmla="*/ 4617330 w 4824424"/>
                <a:gd name="connsiteY3" fmla="*/ 1416618 h 2983022"/>
                <a:gd name="connsiteX4" fmla="*/ 1978530 w 4824424"/>
                <a:gd name="connsiteY4" fmla="*/ 2961322 h 2983022"/>
                <a:gd name="connsiteX5" fmla="*/ 21225 w 4824424"/>
                <a:gd name="connsiteY5" fmla="*/ 626012 h 2983022"/>
                <a:gd name="connsiteX6" fmla="*/ 30413 w 4824424"/>
                <a:gd name="connsiteY6" fmla="*/ 0 h 2983022"/>
                <a:gd name="connsiteX0" fmla="*/ 30413 w 4824424"/>
                <a:gd name="connsiteY0" fmla="*/ 0 h 3053918"/>
                <a:gd name="connsiteX1" fmla="*/ 4709797 w 4824424"/>
                <a:gd name="connsiteY1" fmla="*/ 75883 h 3053918"/>
                <a:gd name="connsiteX2" fmla="*/ 4818251 w 4824424"/>
                <a:gd name="connsiteY2" fmla="*/ 577510 h 3053918"/>
                <a:gd name="connsiteX3" fmla="*/ 4499705 w 4824424"/>
                <a:gd name="connsiteY3" fmla="*/ 2052119 h 3053918"/>
                <a:gd name="connsiteX4" fmla="*/ 1978530 w 4824424"/>
                <a:gd name="connsiteY4" fmla="*/ 2961322 h 3053918"/>
                <a:gd name="connsiteX5" fmla="*/ 21225 w 4824424"/>
                <a:gd name="connsiteY5" fmla="*/ 626012 h 3053918"/>
                <a:gd name="connsiteX6" fmla="*/ 30413 w 4824424"/>
                <a:gd name="connsiteY6" fmla="*/ 0 h 3053918"/>
                <a:gd name="connsiteX0" fmla="*/ 30413 w 4824424"/>
                <a:gd name="connsiteY0" fmla="*/ 0 h 3031422"/>
                <a:gd name="connsiteX1" fmla="*/ 4709797 w 4824424"/>
                <a:gd name="connsiteY1" fmla="*/ 75883 h 3031422"/>
                <a:gd name="connsiteX2" fmla="*/ 4818251 w 4824424"/>
                <a:gd name="connsiteY2" fmla="*/ 577510 h 3031422"/>
                <a:gd name="connsiteX3" fmla="*/ 4499705 w 4824424"/>
                <a:gd name="connsiteY3" fmla="*/ 2052119 h 3031422"/>
                <a:gd name="connsiteX4" fmla="*/ 1247066 w 4824424"/>
                <a:gd name="connsiteY4" fmla="*/ 2930478 h 3031422"/>
                <a:gd name="connsiteX5" fmla="*/ 21225 w 4824424"/>
                <a:gd name="connsiteY5" fmla="*/ 626012 h 3031422"/>
                <a:gd name="connsiteX6" fmla="*/ 30413 w 4824424"/>
                <a:gd name="connsiteY6" fmla="*/ 0 h 3031422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22995"/>
                <a:gd name="connsiteX1" fmla="*/ 4709797 w 4824424"/>
                <a:gd name="connsiteY1" fmla="*/ 75883 h 3022995"/>
                <a:gd name="connsiteX2" fmla="*/ 4818251 w 4824424"/>
                <a:gd name="connsiteY2" fmla="*/ 577510 h 3022995"/>
                <a:gd name="connsiteX3" fmla="*/ 4499705 w 4824424"/>
                <a:gd name="connsiteY3" fmla="*/ 2052119 h 3022995"/>
                <a:gd name="connsiteX4" fmla="*/ 3835975 w 4824424"/>
                <a:gd name="connsiteY4" fmla="*/ 2740497 h 3022995"/>
                <a:gd name="connsiteX5" fmla="*/ 1162762 w 4824424"/>
                <a:gd name="connsiteY5" fmla="*/ 2876156 h 3022995"/>
                <a:gd name="connsiteX6" fmla="*/ 21225 w 4824424"/>
                <a:gd name="connsiteY6" fmla="*/ 626012 h 3022995"/>
                <a:gd name="connsiteX7" fmla="*/ 30413 w 4824424"/>
                <a:gd name="connsiteY7" fmla="*/ 0 h 3022995"/>
                <a:gd name="connsiteX0" fmla="*/ 30413 w 4804923"/>
                <a:gd name="connsiteY0" fmla="*/ 0 h 3022995"/>
                <a:gd name="connsiteX1" fmla="*/ 4709797 w 4804923"/>
                <a:gd name="connsiteY1" fmla="*/ 75883 h 3022995"/>
                <a:gd name="connsiteX2" fmla="*/ 4797311 w 4804923"/>
                <a:gd name="connsiteY2" fmla="*/ 759283 h 3022995"/>
                <a:gd name="connsiteX3" fmla="*/ 4499705 w 4804923"/>
                <a:gd name="connsiteY3" fmla="*/ 2052119 h 3022995"/>
                <a:gd name="connsiteX4" fmla="*/ 3835975 w 4804923"/>
                <a:gd name="connsiteY4" fmla="*/ 2740497 h 3022995"/>
                <a:gd name="connsiteX5" fmla="*/ 1162762 w 4804923"/>
                <a:gd name="connsiteY5" fmla="*/ 2876156 h 3022995"/>
                <a:gd name="connsiteX6" fmla="*/ 21225 w 4804923"/>
                <a:gd name="connsiteY6" fmla="*/ 626012 h 3022995"/>
                <a:gd name="connsiteX7" fmla="*/ 30413 w 4804923"/>
                <a:gd name="connsiteY7" fmla="*/ 0 h 3022995"/>
                <a:gd name="connsiteX0" fmla="*/ 30413 w 4798181"/>
                <a:gd name="connsiteY0" fmla="*/ 0 h 3022995"/>
                <a:gd name="connsiteX1" fmla="*/ 4709797 w 4798181"/>
                <a:gd name="connsiteY1" fmla="*/ 75883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98181"/>
                <a:gd name="connsiteY0" fmla="*/ 0 h 3022995"/>
                <a:gd name="connsiteX1" fmla="*/ 4692404 w 4798181"/>
                <a:gd name="connsiteY1" fmla="*/ 3339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10956"/>
                <a:gd name="connsiteY0" fmla="*/ 0 h 3022995"/>
                <a:gd name="connsiteX1" fmla="*/ 4692404 w 4710956"/>
                <a:gd name="connsiteY1" fmla="*/ 3339 h 3022995"/>
                <a:gd name="connsiteX2" fmla="*/ 4684257 w 4710956"/>
                <a:gd name="connsiteY2" fmla="*/ 996698 h 3022995"/>
                <a:gd name="connsiteX3" fmla="*/ 4499705 w 4710956"/>
                <a:gd name="connsiteY3" fmla="*/ 2052119 h 3022995"/>
                <a:gd name="connsiteX4" fmla="*/ 3835975 w 4710956"/>
                <a:gd name="connsiteY4" fmla="*/ 2740497 h 3022995"/>
                <a:gd name="connsiteX5" fmla="*/ 1162762 w 4710956"/>
                <a:gd name="connsiteY5" fmla="*/ 2876156 h 3022995"/>
                <a:gd name="connsiteX6" fmla="*/ 21225 w 4710956"/>
                <a:gd name="connsiteY6" fmla="*/ 626012 h 3022995"/>
                <a:gd name="connsiteX7" fmla="*/ 30413 w 4710956"/>
                <a:gd name="connsiteY7" fmla="*/ 0 h 3022995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1225 w 4710956"/>
                <a:gd name="connsiteY6" fmla="*/ 626012 h 3107876"/>
                <a:gd name="connsiteX7" fmla="*/ 30413 w 4710956"/>
                <a:gd name="connsiteY7" fmla="*/ 0 h 3107876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90487 w 4710956"/>
                <a:gd name="connsiteY6" fmla="*/ 2027706 h 3107876"/>
                <a:gd name="connsiteX7" fmla="*/ 21225 w 4710956"/>
                <a:gd name="connsiteY7" fmla="*/ 626012 h 3107876"/>
                <a:gd name="connsiteX8" fmla="*/ 30413 w 4710956"/>
                <a:gd name="connsiteY8" fmla="*/ 0 h 3107876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16752 w 4697295"/>
                <a:gd name="connsiteY0" fmla="*/ 0 h 3084308"/>
                <a:gd name="connsiteX1" fmla="*/ 4678743 w 4697295"/>
                <a:gd name="connsiteY1" fmla="*/ 3339 h 3084308"/>
                <a:gd name="connsiteX2" fmla="*/ 4670596 w 4697295"/>
                <a:gd name="connsiteY2" fmla="*/ 996698 h 3084308"/>
                <a:gd name="connsiteX3" fmla="*/ 4486044 w 4697295"/>
                <a:gd name="connsiteY3" fmla="*/ 2052119 h 3084308"/>
                <a:gd name="connsiteX4" fmla="*/ 3291825 w 4697295"/>
                <a:gd name="connsiteY4" fmla="*/ 2977913 h 3084308"/>
                <a:gd name="connsiteX5" fmla="*/ 1183888 w 4697295"/>
                <a:gd name="connsiteY5" fmla="*/ 2823397 h 3084308"/>
                <a:gd name="connsiteX6" fmla="*/ 276826 w 4697295"/>
                <a:gd name="connsiteY6" fmla="*/ 2027706 h 3084308"/>
                <a:gd name="connsiteX7" fmla="*/ 42350 w 4697295"/>
                <a:gd name="connsiteY7" fmla="*/ 698556 h 3084308"/>
                <a:gd name="connsiteX8" fmla="*/ 16752 w 4697295"/>
                <a:gd name="connsiteY8" fmla="*/ 0 h 3084308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42350 w 4697295"/>
                <a:gd name="connsiteY6" fmla="*/ 698556 h 3067327"/>
                <a:gd name="connsiteX7" fmla="*/ 16752 w 4697295"/>
                <a:gd name="connsiteY7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3291825 w 4697295"/>
                <a:gd name="connsiteY3" fmla="*/ 2977913 h 3067327"/>
                <a:gd name="connsiteX4" fmla="*/ 1183888 w 4697295"/>
                <a:gd name="connsiteY4" fmla="*/ 2823397 h 3067327"/>
                <a:gd name="connsiteX5" fmla="*/ 42350 w 4697295"/>
                <a:gd name="connsiteY5" fmla="*/ 698556 h 3067327"/>
                <a:gd name="connsiteX6" fmla="*/ 16752 w 4697295"/>
                <a:gd name="connsiteY6" fmla="*/ 0 h 3067327"/>
                <a:gd name="connsiteX0" fmla="*/ 5293 w 4685836"/>
                <a:gd name="connsiteY0" fmla="*/ 0 h 3067327"/>
                <a:gd name="connsiteX1" fmla="*/ 4667284 w 4685836"/>
                <a:gd name="connsiteY1" fmla="*/ 3339 h 3067327"/>
                <a:gd name="connsiteX2" fmla="*/ 4659137 w 4685836"/>
                <a:gd name="connsiteY2" fmla="*/ 996698 h 3067327"/>
                <a:gd name="connsiteX3" fmla="*/ 3280366 w 4685836"/>
                <a:gd name="connsiteY3" fmla="*/ 2977913 h 3067327"/>
                <a:gd name="connsiteX4" fmla="*/ 1172429 w 4685836"/>
                <a:gd name="connsiteY4" fmla="*/ 2823397 h 3067327"/>
                <a:gd name="connsiteX5" fmla="*/ 167010 w 4685836"/>
                <a:gd name="connsiteY5" fmla="*/ 939931 h 3067327"/>
                <a:gd name="connsiteX6" fmla="*/ 5293 w 4685836"/>
                <a:gd name="connsiteY6" fmla="*/ 0 h 3067327"/>
                <a:gd name="connsiteX0" fmla="*/ 5293 w 4675425"/>
                <a:gd name="connsiteY0" fmla="*/ 0 h 3067327"/>
                <a:gd name="connsiteX1" fmla="*/ 4667284 w 4675425"/>
                <a:gd name="connsiteY1" fmla="*/ 3339 h 3067327"/>
                <a:gd name="connsiteX2" fmla="*/ 4504867 w 4675425"/>
                <a:gd name="connsiteY2" fmla="*/ 1441337 h 3067327"/>
                <a:gd name="connsiteX3" fmla="*/ 3280366 w 4675425"/>
                <a:gd name="connsiteY3" fmla="*/ 2977913 h 3067327"/>
                <a:gd name="connsiteX4" fmla="*/ 1172429 w 4675425"/>
                <a:gd name="connsiteY4" fmla="*/ 2823397 h 3067327"/>
                <a:gd name="connsiteX5" fmla="*/ 167010 w 4675425"/>
                <a:gd name="connsiteY5" fmla="*/ 939931 h 3067327"/>
                <a:gd name="connsiteX6" fmla="*/ 5293 w 4675425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130670"/>
                <a:gd name="connsiteX1" fmla="*/ 4667284 w 4686087"/>
                <a:gd name="connsiteY1" fmla="*/ 3339 h 3130670"/>
                <a:gd name="connsiteX2" fmla="*/ 4504867 w 4686087"/>
                <a:gd name="connsiteY2" fmla="*/ 1441337 h 3130670"/>
                <a:gd name="connsiteX3" fmla="*/ 3153322 w 4686087"/>
                <a:gd name="connsiteY3" fmla="*/ 3066840 h 3130670"/>
                <a:gd name="connsiteX4" fmla="*/ 1172429 w 4686087"/>
                <a:gd name="connsiteY4" fmla="*/ 2823397 h 3130670"/>
                <a:gd name="connsiteX5" fmla="*/ 167010 w 4686087"/>
                <a:gd name="connsiteY5" fmla="*/ 939931 h 3130670"/>
                <a:gd name="connsiteX6" fmla="*/ 5293 w 4686087"/>
                <a:gd name="connsiteY6" fmla="*/ 0 h 3130670"/>
                <a:gd name="connsiteX0" fmla="*/ 5293 w 4686087"/>
                <a:gd name="connsiteY0" fmla="*/ 66646 h 3197316"/>
                <a:gd name="connsiteX1" fmla="*/ 4667284 w 4686087"/>
                <a:gd name="connsiteY1" fmla="*/ 69985 h 3197316"/>
                <a:gd name="connsiteX2" fmla="*/ 4504867 w 4686087"/>
                <a:gd name="connsiteY2" fmla="*/ 1507983 h 3197316"/>
                <a:gd name="connsiteX3" fmla="*/ 3153322 w 4686087"/>
                <a:gd name="connsiteY3" fmla="*/ 3133486 h 3197316"/>
                <a:gd name="connsiteX4" fmla="*/ 1172429 w 4686087"/>
                <a:gd name="connsiteY4" fmla="*/ 2890043 h 3197316"/>
                <a:gd name="connsiteX5" fmla="*/ 167010 w 4686087"/>
                <a:gd name="connsiteY5" fmla="*/ 1006577 h 3197316"/>
                <a:gd name="connsiteX6" fmla="*/ 5293 w 4686087"/>
                <a:gd name="connsiteY6" fmla="*/ 66646 h 3197316"/>
                <a:gd name="connsiteX0" fmla="*/ 0 w 4680794"/>
                <a:gd name="connsiteY0" fmla="*/ 66648 h 3197318"/>
                <a:gd name="connsiteX1" fmla="*/ 4661991 w 4680794"/>
                <a:gd name="connsiteY1" fmla="*/ 69987 h 3197318"/>
                <a:gd name="connsiteX2" fmla="*/ 4499574 w 4680794"/>
                <a:gd name="connsiteY2" fmla="*/ 1507985 h 3197318"/>
                <a:gd name="connsiteX3" fmla="*/ 3148029 w 4680794"/>
                <a:gd name="connsiteY3" fmla="*/ 3133488 h 3197318"/>
                <a:gd name="connsiteX4" fmla="*/ 1167136 w 4680794"/>
                <a:gd name="connsiteY4" fmla="*/ 2890045 h 3197318"/>
                <a:gd name="connsiteX5" fmla="*/ 161717 w 4680794"/>
                <a:gd name="connsiteY5" fmla="*/ 1006579 h 3197318"/>
                <a:gd name="connsiteX6" fmla="*/ 0 w 4680794"/>
                <a:gd name="connsiteY6" fmla="*/ 66648 h 31973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680794" h="3197318">
                  <a:moveTo>
                    <a:pt x="0" y="66648"/>
                  </a:moveTo>
                  <a:cubicBezTo>
                    <a:pt x="1535847" y="-84686"/>
                    <a:pt x="3107994" y="68874"/>
                    <a:pt x="4661991" y="69987"/>
                  </a:cubicBezTo>
                  <a:cubicBezTo>
                    <a:pt x="4716788" y="86085"/>
                    <a:pt x="4648578" y="1038473"/>
                    <a:pt x="4499574" y="1507985"/>
                  </a:cubicBezTo>
                  <a:cubicBezTo>
                    <a:pt x="4268421" y="2156197"/>
                    <a:pt x="3729147" y="2829038"/>
                    <a:pt x="3148029" y="3133488"/>
                  </a:cubicBezTo>
                  <a:cubicBezTo>
                    <a:pt x="2640710" y="3273286"/>
                    <a:pt x="1746572" y="3179628"/>
                    <a:pt x="1167136" y="2890045"/>
                  </a:cubicBezTo>
                  <a:cubicBezTo>
                    <a:pt x="625557" y="2510152"/>
                    <a:pt x="356240" y="1477145"/>
                    <a:pt x="161717" y="1006579"/>
                  </a:cubicBezTo>
                  <a:cubicBezTo>
                    <a:pt x="130392" y="735572"/>
                    <a:pt x="17519" y="584911"/>
                    <a:pt x="0" y="6664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FC0FF313-337C-7421-9ED4-F3C362718C39}"/>
                </a:ext>
              </a:extLst>
            </p:cNvPr>
            <p:cNvSpPr/>
            <p:nvPr/>
          </p:nvSpPr>
          <p:spPr>
            <a:xfrm rot="10800000" flipH="1">
              <a:off x="7749926" y="4717704"/>
              <a:ext cx="3434150" cy="1638643"/>
            </a:xfrm>
            <a:custGeom>
              <a:avLst/>
              <a:gdLst>
                <a:gd name="connsiteX0" fmla="*/ 60961 w 4809470"/>
                <a:gd name="connsiteY0" fmla="*/ 0 h 3178596"/>
                <a:gd name="connsiteX1" fmla="*/ 4792129 w 4809470"/>
                <a:gd name="connsiteY1" fmla="*/ 390938 h 3178596"/>
                <a:gd name="connsiteX2" fmla="*/ 4807287 w 4809470"/>
                <a:gd name="connsiteY2" fmla="*/ 588882 h 3178596"/>
                <a:gd name="connsiteX3" fmla="*/ 4614824 w 4809470"/>
                <a:gd name="connsiteY3" fmla="*/ 1612192 h 3178596"/>
                <a:gd name="connsiteX4" fmla="*/ 1976024 w 4809470"/>
                <a:gd name="connsiteY4" fmla="*/ 3156896 h 3178596"/>
                <a:gd name="connsiteX5" fmla="*/ 18719 w 4809470"/>
                <a:gd name="connsiteY5" fmla="*/ 821586 h 3178596"/>
                <a:gd name="connsiteX6" fmla="*/ 34223 w 4809470"/>
                <a:gd name="connsiteY6" fmla="*/ 119143 h 3178596"/>
                <a:gd name="connsiteX0" fmla="*/ 34223 w 4809470"/>
                <a:gd name="connsiteY0" fmla="*/ 0 h 3059453"/>
                <a:gd name="connsiteX1" fmla="*/ 4792129 w 4809470"/>
                <a:gd name="connsiteY1" fmla="*/ 271795 h 3059453"/>
                <a:gd name="connsiteX2" fmla="*/ 4807287 w 4809470"/>
                <a:gd name="connsiteY2" fmla="*/ 469739 h 3059453"/>
                <a:gd name="connsiteX3" fmla="*/ 4614824 w 4809470"/>
                <a:gd name="connsiteY3" fmla="*/ 1493049 h 3059453"/>
                <a:gd name="connsiteX4" fmla="*/ 1976024 w 4809470"/>
                <a:gd name="connsiteY4" fmla="*/ 3037753 h 3059453"/>
                <a:gd name="connsiteX5" fmla="*/ 18719 w 4809470"/>
                <a:gd name="connsiteY5" fmla="*/ 702443 h 3059453"/>
                <a:gd name="connsiteX6" fmla="*/ 34223 w 4809470"/>
                <a:gd name="connsiteY6" fmla="*/ 0 h 3059453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809793 w 4811976"/>
                <a:gd name="connsiteY2" fmla="*/ 393308 h 2983022"/>
                <a:gd name="connsiteX3" fmla="*/ 4617330 w 4811976"/>
                <a:gd name="connsiteY3" fmla="*/ 1416618 h 2983022"/>
                <a:gd name="connsiteX4" fmla="*/ 1978530 w 4811976"/>
                <a:gd name="connsiteY4" fmla="*/ 2961322 h 2983022"/>
                <a:gd name="connsiteX5" fmla="*/ 21225 w 4811976"/>
                <a:gd name="connsiteY5" fmla="*/ 626012 h 2983022"/>
                <a:gd name="connsiteX6" fmla="*/ 30413 w 4811976"/>
                <a:gd name="connsiteY6" fmla="*/ 0 h 2983022"/>
                <a:gd name="connsiteX0" fmla="*/ 30413 w 4811976"/>
                <a:gd name="connsiteY0" fmla="*/ 0 h 2983022"/>
                <a:gd name="connsiteX1" fmla="*/ 4794635 w 4811976"/>
                <a:gd name="connsiteY1" fmla="*/ 195364 h 2983022"/>
                <a:gd name="connsiteX2" fmla="*/ 4711079 w 4811976"/>
                <a:gd name="connsiteY2" fmla="*/ 101695 h 2983022"/>
                <a:gd name="connsiteX3" fmla="*/ 4809793 w 4811976"/>
                <a:gd name="connsiteY3" fmla="*/ 393308 h 2983022"/>
                <a:gd name="connsiteX4" fmla="*/ 4617330 w 4811976"/>
                <a:gd name="connsiteY4" fmla="*/ 1416618 h 2983022"/>
                <a:gd name="connsiteX5" fmla="*/ 1978530 w 4811976"/>
                <a:gd name="connsiteY5" fmla="*/ 2961322 h 2983022"/>
                <a:gd name="connsiteX6" fmla="*/ 21225 w 4811976"/>
                <a:gd name="connsiteY6" fmla="*/ 626012 h 2983022"/>
                <a:gd name="connsiteX7" fmla="*/ 30413 w 4811976"/>
                <a:gd name="connsiteY7" fmla="*/ 0 h 2983022"/>
                <a:gd name="connsiteX0" fmla="*/ 30413 w 5159423"/>
                <a:gd name="connsiteY0" fmla="*/ 0 h 2983022"/>
                <a:gd name="connsiteX1" fmla="*/ 4794635 w 5159423"/>
                <a:gd name="connsiteY1" fmla="*/ 195364 h 2983022"/>
                <a:gd name="connsiteX2" fmla="*/ 4809793 w 5159423"/>
                <a:gd name="connsiteY2" fmla="*/ 393308 h 2983022"/>
                <a:gd name="connsiteX3" fmla="*/ 4617330 w 5159423"/>
                <a:gd name="connsiteY3" fmla="*/ 1416618 h 2983022"/>
                <a:gd name="connsiteX4" fmla="*/ 1978530 w 5159423"/>
                <a:gd name="connsiteY4" fmla="*/ 2961322 h 2983022"/>
                <a:gd name="connsiteX5" fmla="*/ 21225 w 5159423"/>
                <a:gd name="connsiteY5" fmla="*/ 626012 h 2983022"/>
                <a:gd name="connsiteX6" fmla="*/ 30413 w 5159423"/>
                <a:gd name="connsiteY6" fmla="*/ 0 h 2983022"/>
                <a:gd name="connsiteX0" fmla="*/ 30413 w 5099315"/>
                <a:gd name="connsiteY0" fmla="*/ 0 h 2983022"/>
                <a:gd name="connsiteX1" fmla="*/ 4709797 w 5099315"/>
                <a:gd name="connsiteY1" fmla="*/ 75883 h 2983022"/>
                <a:gd name="connsiteX2" fmla="*/ 4809793 w 5099315"/>
                <a:gd name="connsiteY2" fmla="*/ 393308 h 2983022"/>
                <a:gd name="connsiteX3" fmla="*/ 4617330 w 5099315"/>
                <a:gd name="connsiteY3" fmla="*/ 1416618 h 2983022"/>
                <a:gd name="connsiteX4" fmla="*/ 1978530 w 5099315"/>
                <a:gd name="connsiteY4" fmla="*/ 2961322 h 2983022"/>
                <a:gd name="connsiteX5" fmla="*/ 21225 w 5099315"/>
                <a:gd name="connsiteY5" fmla="*/ 626012 h 2983022"/>
                <a:gd name="connsiteX6" fmla="*/ 30413 w 5099315"/>
                <a:gd name="connsiteY6" fmla="*/ 0 h 2983022"/>
                <a:gd name="connsiteX0" fmla="*/ 30413 w 4816479"/>
                <a:gd name="connsiteY0" fmla="*/ 0 h 2983022"/>
                <a:gd name="connsiteX1" fmla="*/ 4709797 w 4816479"/>
                <a:gd name="connsiteY1" fmla="*/ 75883 h 2983022"/>
                <a:gd name="connsiteX2" fmla="*/ 4809793 w 4816479"/>
                <a:gd name="connsiteY2" fmla="*/ 393308 h 2983022"/>
                <a:gd name="connsiteX3" fmla="*/ 4617330 w 4816479"/>
                <a:gd name="connsiteY3" fmla="*/ 1416618 h 2983022"/>
                <a:gd name="connsiteX4" fmla="*/ 1978530 w 4816479"/>
                <a:gd name="connsiteY4" fmla="*/ 2961322 h 2983022"/>
                <a:gd name="connsiteX5" fmla="*/ 21225 w 4816479"/>
                <a:gd name="connsiteY5" fmla="*/ 626012 h 2983022"/>
                <a:gd name="connsiteX6" fmla="*/ 30413 w 4816479"/>
                <a:gd name="connsiteY6" fmla="*/ 0 h 2983022"/>
                <a:gd name="connsiteX0" fmla="*/ 30413 w 4824424"/>
                <a:gd name="connsiteY0" fmla="*/ 0 h 2983022"/>
                <a:gd name="connsiteX1" fmla="*/ 4709797 w 4824424"/>
                <a:gd name="connsiteY1" fmla="*/ 75883 h 2983022"/>
                <a:gd name="connsiteX2" fmla="*/ 4818251 w 4824424"/>
                <a:gd name="connsiteY2" fmla="*/ 577510 h 2983022"/>
                <a:gd name="connsiteX3" fmla="*/ 4617330 w 4824424"/>
                <a:gd name="connsiteY3" fmla="*/ 1416618 h 2983022"/>
                <a:gd name="connsiteX4" fmla="*/ 1978530 w 4824424"/>
                <a:gd name="connsiteY4" fmla="*/ 2961322 h 2983022"/>
                <a:gd name="connsiteX5" fmla="*/ 21225 w 4824424"/>
                <a:gd name="connsiteY5" fmla="*/ 626012 h 2983022"/>
                <a:gd name="connsiteX6" fmla="*/ 30413 w 4824424"/>
                <a:gd name="connsiteY6" fmla="*/ 0 h 2983022"/>
                <a:gd name="connsiteX0" fmla="*/ 30413 w 4824424"/>
                <a:gd name="connsiteY0" fmla="*/ 0 h 3053918"/>
                <a:gd name="connsiteX1" fmla="*/ 4709797 w 4824424"/>
                <a:gd name="connsiteY1" fmla="*/ 75883 h 3053918"/>
                <a:gd name="connsiteX2" fmla="*/ 4818251 w 4824424"/>
                <a:gd name="connsiteY2" fmla="*/ 577510 h 3053918"/>
                <a:gd name="connsiteX3" fmla="*/ 4499705 w 4824424"/>
                <a:gd name="connsiteY3" fmla="*/ 2052119 h 3053918"/>
                <a:gd name="connsiteX4" fmla="*/ 1978530 w 4824424"/>
                <a:gd name="connsiteY4" fmla="*/ 2961322 h 3053918"/>
                <a:gd name="connsiteX5" fmla="*/ 21225 w 4824424"/>
                <a:gd name="connsiteY5" fmla="*/ 626012 h 3053918"/>
                <a:gd name="connsiteX6" fmla="*/ 30413 w 4824424"/>
                <a:gd name="connsiteY6" fmla="*/ 0 h 3053918"/>
                <a:gd name="connsiteX0" fmla="*/ 30413 w 4824424"/>
                <a:gd name="connsiteY0" fmla="*/ 0 h 3031422"/>
                <a:gd name="connsiteX1" fmla="*/ 4709797 w 4824424"/>
                <a:gd name="connsiteY1" fmla="*/ 75883 h 3031422"/>
                <a:gd name="connsiteX2" fmla="*/ 4818251 w 4824424"/>
                <a:gd name="connsiteY2" fmla="*/ 577510 h 3031422"/>
                <a:gd name="connsiteX3" fmla="*/ 4499705 w 4824424"/>
                <a:gd name="connsiteY3" fmla="*/ 2052119 h 3031422"/>
                <a:gd name="connsiteX4" fmla="*/ 1247066 w 4824424"/>
                <a:gd name="connsiteY4" fmla="*/ 2930478 h 3031422"/>
                <a:gd name="connsiteX5" fmla="*/ 21225 w 4824424"/>
                <a:gd name="connsiteY5" fmla="*/ 626012 h 3031422"/>
                <a:gd name="connsiteX6" fmla="*/ 30413 w 4824424"/>
                <a:gd name="connsiteY6" fmla="*/ 0 h 3031422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65285"/>
                <a:gd name="connsiteX1" fmla="*/ 4709797 w 4824424"/>
                <a:gd name="connsiteY1" fmla="*/ 75883 h 3065285"/>
                <a:gd name="connsiteX2" fmla="*/ 4818251 w 4824424"/>
                <a:gd name="connsiteY2" fmla="*/ 577510 h 3065285"/>
                <a:gd name="connsiteX3" fmla="*/ 4499705 w 4824424"/>
                <a:gd name="connsiteY3" fmla="*/ 2052119 h 3065285"/>
                <a:gd name="connsiteX4" fmla="*/ 3835975 w 4824424"/>
                <a:gd name="connsiteY4" fmla="*/ 2740497 h 3065285"/>
                <a:gd name="connsiteX5" fmla="*/ 1247066 w 4824424"/>
                <a:gd name="connsiteY5" fmla="*/ 2930478 h 3065285"/>
                <a:gd name="connsiteX6" fmla="*/ 21225 w 4824424"/>
                <a:gd name="connsiteY6" fmla="*/ 626012 h 3065285"/>
                <a:gd name="connsiteX7" fmla="*/ 30413 w 4824424"/>
                <a:gd name="connsiteY7" fmla="*/ 0 h 3065285"/>
                <a:gd name="connsiteX0" fmla="*/ 30413 w 4824424"/>
                <a:gd name="connsiteY0" fmla="*/ 0 h 3022995"/>
                <a:gd name="connsiteX1" fmla="*/ 4709797 w 4824424"/>
                <a:gd name="connsiteY1" fmla="*/ 75883 h 3022995"/>
                <a:gd name="connsiteX2" fmla="*/ 4818251 w 4824424"/>
                <a:gd name="connsiteY2" fmla="*/ 577510 h 3022995"/>
                <a:gd name="connsiteX3" fmla="*/ 4499705 w 4824424"/>
                <a:gd name="connsiteY3" fmla="*/ 2052119 h 3022995"/>
                <a:gd name="connsiteX4" fmla="*/ 3835975 w 4824424"/>
                <a:gd name="connsiteY4" fmla="*/ 2740497 h 3022995"/>
                <a:gd name="connsiteX5" fmla="*/ 1162762 w 4824424"/>
                <a:gd name="connsiteY5" fmla="*/ 2876156 h 3022995"/>
                <a:gd name="connsiteX6" fmla="*/ 21225 w 4824424"/>
                <a:gd name="connsiteY6" fmla="*/ 626012 h 3022995"/>
                <a:gd name="connsiteX7" fmla="*/ 30413 w 4824424"/>
                <a:gd name="connsiteY7" fmla="*/ 0 h 3022995"/>
                <a:gd name="connsiteX0" fmla="*/ 30413 w 4804923"/>
                <a:gd name="connsiteY0" fmla="*/ 0 h 3022995"/>
                <a:gd name="connsiteX1" fmla="*/ 4709797 w 4804923"/>
                <a:gd name="connsiteY1" fmla="*/ 75883 h 3022995"/>
                <a:gd name="connsiteX2" fmla="*/ 4797311 w 4804923"/>
                <a:gd name="connsiteY2" fmla="*/ 759283 h 3022995"/>
                <a:gd name="connsiteX3" fmla="*/ 4499705 w 4804923"/>
                <a:gd name="connsiteY3" fmla="*/ 2052119 h 3022995"/>
                <a:gd name="connsiteX4" fmla="*/ 3835975 w 4804923"/>
                <a:gd name="connsiteY4" fmla="*/ 2740497 h 3022995"/>
                <a:gd name="connsiteX5" fmla="*/ 1162762 w 4804923"/>
                <a:gd name="connsiteY5" fmla="*/ 2876156 h 3022995"/>
                <a:gd name="connsiteX6" fmla="*/ 21225 w 4804923"/>
                <a:gd name="connsiteY6" fmla="*/ 626012 h 3022995"/>
                <a:gd name="connsiteX7" fmla="*/ 30413 w 4804923"/>
                <a:gd name="connsiteY7" fmla="*/ 0 h 3022995"/>
                <a:gd name="connsiteX0" fmla="*/ 30413 w 4798181"/>
                <a:gd name="connsiteY0" fmla="*/ 0 h 3022995"/>
                <a:gd name="connsiteX1" fmla="*/ 4709797 w 4798181"/>
                <a:gd name="connsiteY1" fmla="*/ 75883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98181"/>
                <a:gd name="connsiteY0" fmla="*/ 0 h 3022995"/>
                <a:gd name="connsiteX1" fmla="*/ 4692404 w 4798181"/>
                <a:gd name="connsiteY1" fmla="*/ 3339 h 3022995"/>
                <a:gd name="connsiteX2" fmla="*/ 4797311 w 4798181"/>
                <a:gd name="connsiteY2" fmla="*/ 759283 h 3022995"/>
                <a:gd name="connsiteX3" fmla="*/ 4499705 w 4798181"/>
                <a:gd name="connsiteY3" fmla="*/ 2052119 h 3022995"/>
                <a:gd name="connsiteX4" fmla="*/ 3835975 w 4798181"/>
                <a:gd name="connsiteY4" fmla="*/ 2740497 h 3022995"/>
                <a:gd name="connsiteX5" fmla="*/ 1162762 w 4798181"/>
                <a:gd name="connsiteY5" fmla="*/ 2876156 h 3022995"/>
                <a:gd name="connsiteX6" fmla="*/ 21225 w 4798181"/>
                <a:gd name="connsiteY6" fmla="*/ 626012 h 3022995"/>
                <a:gd name="connsiteX7" fmla="*/ 30413 w 4798181"/>
                <a:gd name="connsiteY7" fmla="*/ 0 h 3022995"/>
                <a:gd name="connsiteX0" fmla="*/ 30413 w 4710956"/>
                <a:gd name="connsiteY0" fmla="*/ 0 h 3022995"/>
                <a:gd name="connsiteX1" fmla="*/ 4692404 w 4710956"/>
                <a:gd name="connsiteY1" fmla="*/ 3339 h 3022995"/>
                <a:gd name="connsiteX2" fmla="*/ 4684257 w 4710956"/>
                <a:gd name="connsiteY2" fmla="*/ 996698 h 3022995"/>
                <a:gd name="connsiteX3" fmla="*/ 4499705 w 4710956"/>
                <a:gd name="connsiteY3" fmla="*/ 2052119 h 3022995"/>
                <a:gd name="connsiteX4" fmla="*/ 3835975 w 4710956"/>
                <a:gd name="connsiteY4" fmla="*/ 2740497 h 3022995"/>
                <a:gd name="connsiteX5" fmla="*/ 1162762 w 4710956"/>
                <a:gd name="connsiteY5" fmla="*/ 2876156 h 3022995"/>
                <a:gd name="connsiteX6" fmla="*/ 21225 w 4710956"/>
                <a:gd name="connsiteY6" fmla="*/ 626012 h 3022995"/>
                <a:gd name="connsiteX7" fmla="*/ 30413 w 4710956"/>
                <a:gd name="connsiteY7" fmla="*/ 0 h 3022995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1225 w 4710956"/>
                <a:gd name="connsiteY6" fmla="*/ 626012 h 3107876"/>
                <a:gd name="connsiteX7" fmla="*/ 30413 w 4710956"/>
                <a:gd name="connsiteY7" fmla="*/ 0 h 3107876"/>
                <a:gd name="connsiteX0" fmla="*/ 30413 w 4710956"/>
                <a:gd name="connsiteY0" fmla="*/ 0 h 3107876"/>
                <a:gd name="connsiteX1" fmla="*/ 4692404 w 4710956"/>
                <a:gd name="connsiteY1" fmla="*/ 3339 h 3107876"/>
                <a:gd name="connsiteX2" fmla="*/ 4684257 w 4710956"/>
                <a:gd name="connsiteY2" fmla="*/ 996698 h 3107876"/>
                <a:gd name="connsiteX3" fmla="*/ 4499705 w 4710956"/>
                <a:gd name="connsiteY3" fmla="*/ 2052119 h 3107876"/>
                <a:gd name="connsiteX4" fmla="*/ 3305486 w 4710956"/>
                <a:gd name="connsiteY4" fmla="*/ 2977913 h 3107876"/>
                <a:gd name="connsiteX5" fmla="*/ 1162762 w 4710956"/>
                <a:gd name="connsiteY5" fmla="*/ 2876156 h 3107876"/>
                <a:gd name="connsiteX6" fmla="*/ 290487 w 4710956"/>
                <a:gd name="connsiteY6" fmla="*/ 2027706 h 3107876"/>
                <a:gd name="connsiteX7" fmla="*/ 21225 w 4710956"/>
                <a:gd name="connsiteY7" fmla="*/ 626012 h 3107876"/>
                <a:gd name="connsiteX8" fmla="*/ 30413 w 4710956"/>
                <a:gd name="connsiteY8" fmla="*/ 0 h 3107876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30413 w 4710956"/>
                <a:gd name="connsiteY0" fmla="*/ 0 h 3084308"/>
                <a:gd name="connsiteX1" fmla="*/ 4692404 w 4710956"/>
                <a:gd name="connsiteY1" fmla="*/ 3339 h 3084308"/>
                <a:gd name="connsiteX2" fmla="*/ 4684257 w 4710956"/>
                <a:gd name="connsiteY2" fmla="*/ 996698 h 3084308"/>
                <a:gd name="connsiteX3" fmla="*/ 4499705 w 4710956"/>
                <a:gd name="connsiteY3" fmla="*/ 2052119 h 3084308"/>
                <a:gd name="connsiteX4" fmla="*/ 3305486 w 4710956"/>
                <a:gd name="connsiteY4" fmla="*/ 2977913 h 3084308"/>
                <a:gd name="connsiteX5" fmla="*/ 1197549 w 4710956"/>
                <a:gd name="connsiteY5" fmla="*/ 2823397 h 3084308"/>
                <a:gd name="connsiteX6" fmla="*/ 290487 w 4710956"/>
                <a:gd name="connsiteY6" fmla="*/ 2027706 h 3084308"/>
                <a:gd name="connsiteX7" fmla="*/ 21225 w 4710956"/>
                <a:gd name="connsiteY7" fmla="*/ 626012 h 3084308"/>
                <a:gd name="connsiteX8" fmla="*/ 30413 w 4710956"/>
                <a:gd name="connsiteY8" fmla="*/ 0 h 3084308"/>
                <a:gd name="connsiteX0" fmla="*/ 16752 w 4697295"/>
                <a:gd name="connsiteY0" fmla="*/ 0 h 3084308"/>
                <a:gd name="connsiteX1" fmla="*/ 4678743 w 4697295"/>
                <a:gd name="connsiteY1" fmla="*/ 3339 h 3084308"/>
                <a:gd name="connsiteX2" fmla="*/ 4670596 w 4697295"/>
                <a:gd name="connsiteY2" fmla="*/ 996698 h 3084308"/>
                <a:gd name="connsiteX3" fmla="*/ 4486044 w 4697295"/>
                <a:gd name="connsiteY3" fmla="*/ 2052119 h 3084308"/>
                <a:gd name="connsiteX4" fmla="*/ 3291825 w 4697295"/>
                <a:gd name="connsiteY4" fmla="*/ 2977913 h 3084308"/>
                <a:gd name="connsiteX5" fmla="*/ 1183888 w 4697295"/>
                <a:gd name="connsiteY5" fmla="*/ 2823397 h 3084308"/>
                <a:gd name="connsiteX6" fmla="*/ 276826 w 4697295"/>
                <a:gd name="connsiteY6" fmla="*/ 2027706 h 3084308"/>
                <a:gd name="connsiteX7" fmla="*/ 42350 w 4697295"/>
                <a:gd name="connsiteY7" fmla="*/ 698556 h 3084308"/>
                <a:gd name="connsiteX8" fmla="*/ 16752 w 4697295"/>
                <a:gd name="connsiteY8" fmla="*/ 0 h 3084308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81567"/>
                <a:gd name="connsiteX1" fmla="*/ 4678743 w 4697295"/>
                <a:gd name="connsiteY1" fmla="*/ 3339 h 3081567"/>
                <a:gd name="connsiteX2" fmla="*/ 4670596 w 4697295"/>
                <a:gd name="connsiteY2" fmla="*/ 996698 h 3081567"/>
                <a:gd name="connsiteX3" fmla="*/ 4486044 w 4697295"/>
                <a:gd name="connsiteY3" fmla="*/ 2052119 h 3081567"/>
                <a:gd name="connsiteX4" fmla="*/ 3291825 w 4697295"/>
                <a:gd name="connsiteY4" fmla="*/ 2977913 h 3081567"/>
                <a:gd name="connsiteX5" fmla="*/ 1183888 w 4697295"/>
                <a:gd name="connsiteY5" fmla="*/ 2823397 h 3081567"/>
                <a:gd name="connsiteX6" fmla="*/ 276826 w 4697295"/>
                <a:gd name="connsiteY6" fmla="*/ 2027706 h 3081567"/>
                <a:gd name="connsiteX7" fmla="*/ 42350 w 4697295"/>
                <a:gd name="connsiteY7" fmla="*/ 698556 h 3081567"/>
                <a:gd name="connsiteX8" fmla="*/ 16752 w 4697295"/>
                <a:gd name="connsiteY8" fmla="*/ 0 h 308156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276826 w 4697295"/>
                <a:gd name="connsiteY6" fmla="*/ 2027706 h 3067327"/>
                <a:gd name="connsiteX7" fmla="*/ 42350 w 4697295"/>
                <a:gd name="connsiteY7" fmla="*/ 698556 h 3067327"/>
                <a:gd name="connsiteX8" fmla="*/ 16752 w 4697295"/>
                <a:gd name="connsiteY8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4486044 w 4697295"/>
                <a:gd name="connsiteY3" fmla="*/ 2052119 h 3067327"/>
                <a:gd name="connsiteX4" fmla="*/ 3291825 w 4697295"/>
                <a:gd name="connsiteY4" fmla="*/ 2977913 h 3067327"/>
                <a:gd name="connsiteX5" fmla="*/ 1183888 w 4697295"/>
                <a:gd name="connsiteY5" fmla="*/ 2823397 h 3067327"/>
                <a:gd name="connsiteX6" fmla="*/ 42350 w 4697295"/>
                <a:gd name="connsiteY6" fmla="*/ 698556 h 3067327"/>
                <a:gd name="connsiteX7" fmla="*/ 16752 w 4697295"/>
                <a:gd name="connsiteY7" fmla="*/ 0 h 3067327"/>
                <a:gd name="connsiteX0" fmla="*/ 16752 w 4697295"/>
                <a:gd name="connsiteY0" fmla="*/ 0 h 3067327"/>
                <a:gd name="connsiteX1" fmla="*/ 4678743 w 4697295"/>
                <a:gd name="connsiteY1" fmla="*/ 3339 h 3067327"/>
                <a:gd name="connsiteX2" fmla="*/ 4670596 w 4697295"/>
                <a:gd name="connsiteY2" fmla="*/ 996698 h 3067327"/>
                <a:gd name="connsiteX3" fmla="*/ 3291825 w 4697295"/>
                <a:gd name="connsiteY3" fmla="*/ 2977913 h 3067327"/>
                <a:gd name="connsiteX4" fmla="*/ 1183888 w 4697295"/>
                <a:gd name="connsiteY4" fmla="*/ 2823397 h 3067327"/>
                <a:gd name="connsiteX5" fmla="*/ 42350 w 4697295"/>
                <a:gd name="connsiteY5" fmla="*/ 698556 h 3067327"/>
                <a:gd name="connsiteX6" fmla="*/ 16752 w 4697295"/>
                <a:gd name="connsiteY6" fmla="*/ 0 h 3067327"/>
                <a:gd name="connsiteX0" fmla="*/ 5293 w 4685836"/>
                <a:gd name="connsiteY0" fmla="*/ 0 h 3067327"/>
                <a:gd name="connsiteX1" fmla="*/ 4667284 w 4685836"/>
                <a:gd name="connsiteY1" fmla="*/ 3339 h 3067327"/>
                <a:gd name="connsiteX2" fmla="*/ 4659137 w 4685836"/>
                <a:gd name="connsiteY2" fmla="*/ 996698 h 3067327"/>
                <a:gd name="connsiteX3" fmla="*/ 3280366 w 4685836"/>
                <a:gd name="connsiteY3" fmla="*/ 2977913 h 3067327"/>
                <a:gd name="connsiteX4" fmla="*/ 1172429 w 4685836"/>
                <a:gd name="connsiteY4" fmla="*/ 2823397 h 3067327"/>
                <a:gd name="connsiteX5" fmla="*/ 167010 w 4685836"/>
                <a:gd name="connsiteY5" fmla="*/ 939931 h 3067327"/>
                <a:gd name="connsiteX6" fmla="*/ 5293 w 4685836"/>
                <a:gd name="connsiteY6" fmla="*/ 0 h 3067327"/>
                <a:gd name="connsiteX0" fmla="*/ 5293 w 4675425"/>
                <a:gd name="connsiteY0" fmla="*/ 0 h 3067327"/>
                <a:gd name="connsiteX1" fmla="*/ 4667284 w 4675425"/>
                <a:gd name="connsiteY1" fmla="*/ 3339 h 3067327"/>
                <a:gd name="connsiteX2" fmla="*/ 4504867 w 4675425"/>
                <a:gd name="connsiteY2" fmla="*/ 1441337 h 3067327"/>
                <a:gd name="connsiteX3" fmla="*/ 3280366 w 4675425"/>
                <a:gd name="connsiteY3" fmla="*/ 2977913 h 3067327"/>
                <a:gd name="connsiteX4" fmla="*/ 1172429 w 4675425"/>
                <a:gd name="connsiteY4" fmla="*/ 2823397 h 3067327"/>
                <a:gd name="connsiteX5" fmla="*/ 167010 w 4675425"/>
                <a:gd name="connsiteY5" fmla="*/ 939931 h 3067327"/>
                <a:gd name="connsiteX6" fmla="*/ 5293 w 4675425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067327"/>
                <a:gd name="connsiteX1" fmla="*/ 4667284 w 4686087"/>
                <a:gd name="connsiteY1" fmla="*/ 3339 h 3067327"/>
                <a:gd name="connsiteX2" fmla="*/ 4504867 w 4686087"/>
                <a:gd name="connsiteY2" fmla="*/ 1441337 h 3067327"/>
                <a:gd name="connsiteX3" fmla="*/ 3280366 w 4686087"/>
                <a:gd name="connsiteY3" fmla="*/ 2977913 h 3067327"/>
                <a:gd name="connsiteX4" fmla="*/ 1172429 w 4686087"/>
                <a:gd name="connsiteY4" fmla="*/ 2823397 h 3067327"/>
                <a:gd name="connsiteX5" fmla="*/ 167010 w 4686087"/>
                <a:gd name="connsiteY5" fmla="*/ 939931 h 3067327"/>
                <a:gd name="connsiteX6" fmla="*/ 5293 w 4686087"/>
                <a:gd name="connsiteY6" fmla="*/ 0 h 3067327"/>
                <a:gd name="connsiteX0" fmla="*/ 5293 w 4686087"/>
                <a:gd name="connsiteY0" fmla="*/ 0 h 3130670"/>
                <a:gd name="connsiteX1" fmla="*/ 4667284 w 4686087"/>
                <a:gd name="connsiteY1" fmla="*/ 3339 h 3130670"/>
                <a:gd name="connsiteX2" fmla="*/ 4504867 w 4686087"/>
                <a:gd name="connsiteY2" fmla="*/ 1441337 h 3130670"/>
                <a:gd name="connsiteX3" fmla="*/ 3153322 w 4686087"/>
                <a:gd name="connsiteY3" fmla="*/ 3066840 h 3130670"/>
                <a:gd name="connsiteX4" fmla="*/ 1172429 w 4686087"/>
                <a:gd name="connsiteY4" fmla="*/ 2823397 h 3130670"/>
                <a:gd name="connsiteX5" fmla="*/ 167010 w 4686087"/>
                <a:gd name="connsiteY5" fmla="*/ 939931 h 3130670"/>
                <a:gd name="connsiteX6" fmla="*/ 5293 w 4686087"/>
                <a:gd name="connsiteY6" fmla="*/ 0 h 3130670"/>
                <a:gd name="connsiteX0" fmla="*/ 5293 w 4702015"/>
                <a:gd name="connsiteY0" fmla="*/ 0 h 3130670"/>
                <a:gd name="connsiteX1" fmla="*/ 4685434 w 4702015"/>
                <a:gd name="connsiteY1" fmla="*/ 66859 h 3130670"/>
                <a:gd name="connsiteX2" fmla="*/ 4504867 w 4702015"/>
                <a:gd name="connsiteY2" fmla="*/ 1441337 h 3130670"/>
                <a:gd name="connsiteX3" fmla="*/ 3153322 w 4702015"/>
                <a:gd name="connsiteY3" fmla="*/ 3066840 h 3130670"/>
                <a:gd name="connsiteX4" fmla="*/ 1172429 w 4702015"/>
                <a:gd name="connsiteY4" fmla="*/ 2823397 h 3130670"/>
                <a:gd name="connsiteX5" fmla="*/ 167010 w 4702015"/>
                <a:gd name="connsiteY5" fmla="*/ 939931 h 3130670"/>
                <a:gd name="connsiteX6" fmla="*/ 5293 w 4702015"/>
                <a:gd name="connsiteY6" fmla="*/ 0 h 3130670"/>
                <a:gd name="connsiteX0" fmla="*/ 5293 w 4702014"/>
                <a:gd name="connsiteY0" fmla="*/ 11051 h 3141721"/>
                <a:gd name="connsiteX1" fmla="*/ 4685434 w 4702014"/>
                <a:gd name="connsiteY1" fmla="*/ 77910 h 3141721"/>
                <a:gd name="connsiteX2" fmla="*/ 4504867 w 4702014"/>
                <a:gd name="connsiteY2" fmla="*/ 1452388 h 3141721"/>
                <a:gd name="connsiteX3" fmla="*/ 3153322 w 4702014"/>
                <a:gd name="connsiteY3" fmla="*/ 3077891 h 3141721"/>
                <a:gd name="connsiteX4" fmla="*/ 1172429 w 4702014"/>
                <a:gd name="connsiteY4" fmla="*/ 2834448 h 3141721"/>
                <a:gd name="connsiteX5" fmla="*/ 167010 w 4702014"/>
                <a:gd name="connsiteY5" fmla="*/ 950982 h 3141721"/>
                <a:gd name="connsiteX6" fmla="*/ 5293 w 4702014"/>
                <a:gd name="connsiteY6" fmla="*/ 11051 h 3141721"/>
                <a:gd name="connsiteX0" fmla="*/ 6458 w 4703179"/>
                <a:gd name="connsiteY0" fmla="*/ 11051 h 3141721"/>
                <a:gd name="connsiteX1" fmla="*/ 4686599 w 4703179"/>
                <a:gd name="connsiteY1" fmla="*/ 77910 h 3141721"/>
                <a:gd name="connsiteX2" fmla="*/ 4506032 w 4703179"/>
                <a:gd name="connsiteY2" fmla="*/ 1452388 h 3141721"/>
                <a:gd name="connsiteX3" fmla="*/ 3154487 w 4703179"/>
                <a:gd name="connsiteY3" fmla="*/ 3077891 h 3141721"/>
                <a:gd name="connsiteX4" fmla="*/ 1173594 w 4703179"/>
                <a:gd name="connsiteY4" fmla="*/ 2834448 h 3141721"/>
                <a:gd name="connsiteX5" fmla="*/ 168175 w 4703179"/>
                <a:gd name="connsiteY5" fmla="*/ 950982 h 3141721"/>
                <a:gd name="connsiteX6" fmla="*/ 6458 w 4703179"/>
                <a:gd name="connsiteY6" fmla="*/ 11051 h 3141721"/>
                <a:gd name="connsiteX0" fmla="*/ 6458 w 4703179"/>
                <a:gd name="connsiteY0" fmla="*/ 11051 h 3141721"/>
                <a:gd name="connsiteX1" fmla="*/ 4686599 w 4703179"/>
                <a:gd name="connsiteY1" fmla="*/ 77910 h 3141721"/>
                <a:gd name="connsiteX2" fmla="*/ 4506032 w 4703179"/>
                <a:gd name="connsiteY2" fmla="*/ 1452388 h 3141721"/>
                <a:gd name="connsiteX3" fmla="*/ 3154487 w 4703179"/>
                <a:gd name="connsiteY3" fmla="*/ 3077891 h 3141721"/>
                <a:gd name="connsiteX4" fmla="*/ 1173594 w 4703179"/>
                <a:gd name="connsiteY4" fmla="*/ 2834448 h 3141721"/>
                <a:gd name="connsiteX5" fmla="*/ 168175 w 4703179"/>
                <a:gd name="connsiteY5" fmla="*/ 950982 h 3141721"/>
                <a:gd name="connsiteX6" fmla="*/ 6458 w 4703179"/>
                <a:gd name="connsiteY6" fmla="*/ 11051 h 3141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703179" h="3141721">
                  <a:moveTo>
                    <a:pt x="6458" y="11051"/>
                  </a:moveTo>
                  <a:cubicBezTo>
                    <a:pt x="1385014" y="-30184"/>
                    <a:pt x="3126552" y="55624"/>
                    <a:pt x="4686599" y="77910"/>
                  </a:cubicBezTo>
                  <a:cubicBezTo>
                    <a:pt x="4741396" y="94008"/>
                    <a:pt x="4655036" y="982876"/>
                    <a:pt x="4506032" y="1452388"/>
                  </a:cubicBezTo>
                  <a:cubicBezTo>
                    <a:pt x="4274879" y="2100600"/>
                    <a:pt x="3735605" y="2773441"/>
                    <a:pt x="3154487" y="3077891"/>
                  </a:cubicBezTo>
                  <a:cubicBezTo>
                    <a:pt x="2647168" y="3217689"/>
                    <a:pt x="1753030" y="3124031"/>
                    <a:pt x="1173594" y="2834448"/>
                  </a:cubicBezTo>
                  <a:cubicBezTo>
                    <a:pt x="632015" y="2454555"/>
                    <a:pt x="368736" y="1587166"/>
                    <a:pt x="168175" y="950982"/>
                  </a:cubicBezTo>
                  <a:cubicBezTo>
                    <a:pt x="100035" y="639999"/>
                    <a:pt x="-30471" y="211715"/>
                    <a:pt x="6458" y="1105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8" name="Oval 28">
            <a:extLst>
              <a:ext uri="{FF2B5EF4-FFF2-40B4-BE49-F238E27FC236}">
                <a16:creationId xmlns:a16="http://schemas.microsoft.com/office/drawing/2014/main" id="{81936825-1175-B4E4-16E4-EB18E87281C6}"/>
              </a:ext>
            </a:extLst>
          </p:cNvPr>
          <p:cNvSpPr/>
          <p:nvPr/>
        </p:nvSpPr>
        <p:spPr>
          <a:xfrm rot="18585563">
            <a:off x="9746009" y="1839456"/>
            <a:ext cx="1689472" cy="1726240"/>
          </a:xfrm>
          <a:custGeom>
            <a:avLst/>
            <a:gdLst>
              <a:gd name="connsiteX0" fmla="*/ 0 w 3153843"/>
              <a:gd name="connsiteY0" fmla="*/ 1576922 h 3153843"/>
              <a:gd name="connsiteX1" fmla="*/ 1576922 w 3153843"/>
              <a:gd name="connsiteY1" fmla="*/ 0 h 3153843"/>
              <a:gd name="connsiteX2" fmla="*/ 3153844 w 3153843"/>
              <a:gd name="connsiteY2" fmla="*/ 1576922 h 3153843"/>
              <a:gd name="connsiteX3" fmla="*/ 1576922 w 3153843"/>
              <a:gd name="connsiteY3" fmla="*/ 3153844 h 3153843"/>
              <a:gd name="connsiteX4" fmla="*/ 0 w 3153843"/>
              <a:gd name="connsiteY4" fmla="*/ 1576922 h 3153843"/>
              <a:gd name="connsiteX0" fmla="*/ 0 w 3207606"/>
              <a:gd name="connsiteY0" fmla="*/ 1617687 h 3194609"/>
              <a:gd name="connsiteX1" fmla="*/ 1576922 w 3207606"/>
              <a:gd name="connsiteY1" fmla="*/ 40765 h 3194609"/>
              <a:gd name="connsiteX2" fmla="*/ 2663353 w 3207606"/>
              <a:gd name="connsiteY2" fmla="*/ 562167 h 3194609"/>
              <a:gd name="connsiteX3" fmla="*/ 3153844 w 3207606"/>
              <a:gd name="connsiteY3" fmla="*/ 1617687 h 3194609"/>
              <a:gd name="connsiteX4" fmla="*/ 1576922 w 3207606"/>
              <a:gd name="connsiteY4" fmla="*/ 3194609 h 3194609"/>
              <a:gd name="connsiteX5" fmla="*/ 0 w 3207606"/>
              <a:gd name="connsiteY5" fmla="*/ 1617687 h 3194609"/>
              <a:gd name="connsiteX0" fmla="*/ 0 w 2981370"/>
              <a:gd name="connsiteY0" fmla="*/ 1617687 h 3199247"/>
              <a:gd name="connsiteX1" fmla="*/ 1576922 w 2981370"/>
              <a:gd name="connsiteY1" fmla="*/ 40765 h 3199247"/>
              <a:gd name="connsiteX2" fmla="*/ 2663353 w 2981370"/>
              <a:gd name="connsiteY2" fmla="*/ 562167 h 3199247"/>
              <a:gd name="connsiteX3" fmla="*/ 2889684 w 2981370"/>
              <a:gd name="connsiteY3" fmla="*/ 2051180 h 3199247"/>
              <a:gd name="connsiteX4" fmla="*/ 1576922 w 2981370"/>
              <a:gd name="connsiteY4" fmla="*/ 3194609 h 3199247"/>
              <a:gd name="connsiteX5" fmla="*/ 0 w 2981370"/>
              <a:gd name="connsiteY5" fmla="*/ 1617687 h 3199247"/>
              <a:gd name="connsiteX0" fmla="*/ 2007 w 2983377"/>
              <a:gd name="connsiteY0" fmla="*/ 1536728 h 3118288"/>
              <a:gd name="connsiteX1" fmla="*/ 1280902 w 2983377"/>
              <a:gd name="connsiteY1" fmla="*/ 47860 h 3118288"/>
              <a:gd name="connsiteX2" fmla="*/ 2665360 w 2983377"/>
              <a:gd name="connsiteY2" fmla="*/ 481208 h 3118288"/>
              <a:gd name="connsiteX3" fmla="*/ 2891691 w 2983377"/>
              <a:gd name="connsiteY3" fmla="*/ 1970221 h 3118288"/>
              <a:gd name="connsiteX4" fmla="*/ 1578929 w 2983377"/>
              <a:gd name="connsiteY4" fmla="*/ 3113650 h 3118288"/>
              <a:gd name="connsiteX5" fmla="*/ 2007 w 2983377"/>
              <a:gd name="connsiteY5" fmla="*/ 1536728 h 3118288"/>
              <a:gd name="connsiteX0" fmla="*/ 2084 w 2942814"/>
              <a:gd name="connsiteY0" fmla="*/ 1709547 h 3125828"/>
              <a:gd name="connsiteX1" fmla="*/ 1240339 w 2942814"/>
              <a:gd name="connsiteY1" fmla="*/ 58119 h 3125828"/>
              <a:gd name="connsiteX2" fmla="*/ 2624797 w 2942814"/>
              <a:gd name="connsiteY2" fmla="*/ 491467 h 3125828"/>
              <a:gd name="connsiteX3" fmla="*/ 2851128 w 2942814"/>
              <a:gd name="connsiteY3" fmla="*/ 1980480 h 3125828"/>
              <a:gd name="connsiteX4" fmla="*/ 1538366 w 2942814"/>
              <a:gd name="connsiteY4" fmla="*/ 3123909 h 3125828"/>
              <a:gd name="connsiteX5" fmla="*/ 2084 w 2942814"/>
              <a:gd name="connsiteY5" fmla="*/ 1709547 h 3125828"/>
              <a:gd name="connsiteX0" fmla="*/ 6378 w 2947108"/>
              <a:gd name="connsiteY0" fmla="*/ 1709547 h 3125828"/>
              <a:gd name="connsiteX1" fmla="*/ 1244633 w 2947108"/>
              <a:gd name="connsiteY1" fmla="*/ 58119 h 3125828"/>
              <a:gd name="connsiteX2" fmla="*/ 2629091 w 2947108"/>
              <a:gd name="connsiteY2" fmla="*/ 491467 h 3125828"/>
              <a:gd name="connsiteX3" fmla="*/ 2855422 w 2947108"/>
              <a:gd name="connsiteY3" fmla="*/ 1980480 h 3125828"/>
              <a:gd name="connsiteX4" fmla="*/ 1542660 w 2947108"/>
              <a:gd name="connsiteY4" fmla="*/ 3123909 h 3125828"/>
              <a:gd name="connsiteX5" fmla="*/ 6378 w 2947108"/>
              <a:gd name="connsiteY5" fmla="*/ 1709547 h 3125828"/>
              <a:gd name="connsiteX0" fmla="*/ 6378 w 2916630"/>
              <a:gd name="connsiteY0" fmla="*/ 1709547 h 3133639"/>
              <a:gd name="connsiteX1" fmla="*/ 1244633 w 2916630"/>
              <a:gd name="connsiteY1" fmla="*/ 58119 h 3133639"/>
              <a:gd name="connsiteX2" fmla="*/ 2629091 w 2916630"/>
              <a:gd name="connsiteY2" fmla="*/ 491467 h 3133639"/>
              <a:gd name="connsiteX3" fmla="*/ 2814782 w 2916630"/>
              <a:gd name="connsiteY3" fmla="*/ 2244640 h 3133639"/>
              <a:gd name="connsiteX4" fmla="*/ 1542660 w 2916630"/>
              <a:gd name="connsiteY4" fmla="*/ 3123909 h 3133639"/>
              <a:gd name="connsiteX5" fmla="*/ 6378 w 2916630"/>
              <a:gd name="connsiteY5" fmla="*/ 1709547 h 3133639"/>
              <a:gd name="connsiteX0" fmla="*/ 5313 w 2915565"/>
              <a:gd name="connsiteY0" fmla="*/ 1643876 h 3067968"/>
              <a:gd name="connsiteX1" fmla="*/ 1094555 w 2915565"/>
              <a:gd name="connsiteY1" fmla="*/ 66954 h 3067968"/>
              <a:gd name="connsiteX2" fmla="*/ 2628026 w 2915565"/>
              <a:gd name="connsiteY2" fmla="*/ 425796 h 3067968"/>
              <a:gd name="connsiteX3" fmla="*/ 2813717 w 2915565"/>
              <a:gd name="connsiteY3" fmla="*/ 2178969 h 3067968"/>
              <a:gd name="connsiteX4" fmla="*/ 1541595 w 2915565"/>
              <a:gd name="connsiteY4" fmla="*/ 3058238 h 3067968"/>
              <a:gd name="connsiteX5" fmla="*/ 5313 w 2915565"/>
              <a:gd name="connsiteY5" fmla="*/ 1643876 h 3067968"/>
              <a:gd name="connsiteX0" fmla="*/ 6134 w 2916386"/>
              <a:gd name="connsiteY0" fmla="*/ 1669190 h 3093282"/>
              <a:gd name="connsiteX1" fmla="*/ 1095376 w 2916386"/>
              <a:gd name="connsiteY1" fmla="*/ 92268 h 3093282"/>
              <a:gd name="connsiteX2" fmla="*/ 2628847 w 2916386"/>
              <a:gd name="connsiteY2" fmla="*/ 451110 h 3093282"/>
              <a:gd name="connsiteX3" fmla="*/ 2814538 w 2916386"/>
              <a:gd name="connsiteY3" fmla="*/ 2204283 h 3093282"/>
              <a:gd name="connsiteX4" fmla="*/ 1542416 w 2916386"/>
              <a:gd name="connsiteY4" fmla="*/ 3083552 h 3093282"/>
              <a:gd name="connsiteX5" fmla="*/ 6134 w 2916386"/>
              <a:gd name="connsiteY5" fmla="*/ 1669190 h 3093282"/>
              <a:gd name="connsiteX0" fmla="*/ 3430 w 2913682"/>
              <a:gd name="connsiteY0" fmla="*/ 1669190 h 3093282"/>
              <a:gd name="connsiteX1" fmla="*/ 1092672 w 2913682"/>
              <a:gd name="connsiteY1" fmla="*/ 92268 h 3093282"/>
              <a:gd name="connsiteX2" fmla="*/ 2626143 w 2913682"/>
              <a:gd name="connsiteY2" fmla="*/ 451110 h 3093282"/>
              <a:gd name="connsiteX3" fmla="*/ 2811834 w 2913682"/>
              <a:gd name="connsiteY3" fmla="*/ 2204283 h 3093282"/>
              <a:gd name="connsiteX4" fmla="*/ 1539712 w 2913682"/>
              <a:gd name="connsiteY4" fmla="*/ 3083552 h 3093282"/>
              <a:gd name="connsiteX5" fmla="*/ 3430 w 2913682"/>
              <a:gd name="connsiteY5" fmla="*/ 1669190 h 3093282"/>
              <a:gd name="connsiteX0" fmla="*/ 856 w 2911108"/>
              <a:gd name="connsiteY0" fmla="*/ 1669190 h 3059971"/>
              <a:gd name="connsiteX1" fmla="*/ 1090098 w 2911108"/>
              <a:gd name="connsiteY1" fmla="*/ 92268 h 3059971"/>
              <a:gd name="connsiteX2" fmla="*/ 2623569 w 2911108"/>
              <a:gd name="connsiteY2" fmla="*/ 451110 h 3059971"/>
              <a:gd name="connsiteX3" fmla="*/ 2809260 w 2911108"/>
              <a:gd name="connsiteY3" fmla="*/ 2204283 h 3059971"/>
              <a:gd name="connsiteX4" fmla="*/ 1245884 w 2911108"/>
              <a:gd name="connsiteY4" fmla="*/ 3049685 h 3059971"/>
              <a:gd name="connsiteX5" fmla="*/ 856 w 2911108"/>
              <a:gd name="connsiteY5" fmla="*/ 1669190 h 3059971"/>
              <a:gd name="connsiteX0" fmla="*/ 856 w 2911108"/>
              <a:gd name="connsiteY0" fmla="*/ 1669190 h 3076084"/>
              <a:gd name="connsiteX1" fmla="*/ 1090098 w 2911108"/>
              <a:gd name="connsiteY1" fmla="*/ 92268 h 3076084"/>
              <a:gd name="connsiteX2" fmla="*/ 2623569 w 2911108"/>
              <a:gd name="connsiteY2" fmla="*/ 451110 h 3076084"/>
              <a:gd name="connsiteX3" fmla="*/ 2809260 w 2911108"/>
              <a:gd name="connsiteY3" fmla="*/ 2204283 h 3076084"/>
              <a:gd name="connsiteX4" fmla="*/ 1245884 w 2911108"/>
              <a:gd name="connsiteY4" fmla="*/ 3049685 h 3076084"/>
              <a:gd name="connsiteX5" fmla="*/ 856 w 2911108"/>
              <a:gd name="connsiteY5" fmla="*/ 1669190 h 3076084"/>
              <a:gd name="connsiteX0" fmla="*/ 27222 w 2937474"/>
              <a:gd name="connsiteY0" fmla="*/ 1577456 h 2984350"/>
              <a:gd name="connsiteX1" fmla="*/ 468921 w 2937474"/>
              <a:gd name="connsiteY1" fmla="*/ 413561 h 2984350"/>
              <a:gd name="connsiteX2" fmla="*/ 1116464 w 2937474"/>
              <a:gd name="connsiteY2" fmla="*/ 534 h 2984350"/>
              <a:gd name="connsiteX3" fmla="*/ 2649935 w 2937474"/>
              <a:gd name="connsiteY3" fmla="*/ 359376 h 2984350"/>
              <a:gd name="connsiteX4" fmla="*/ 2835626 w 2937474"/>
              <a:gd name="connsiteY4" fmla="*/ 2112549 h 2984350"/>
              <a:gd name="connsiteX5" fmla="*/ 1272250 w 2937474"/>
              <a:gd name="connsiteY5" fmla="*/ 2957951 h 2984350"/>
              <a:gd name="connsiteX6" fmla="*/ 27222 w 2937474"/>
              <a:gd name="connsiteY6" fmla="*/ 1577456 h 2984350"/>
              <a:gd name="connsiteX0" fmla="*/ 27222 w 2937474"/>
              <a:gd name="connsiteY0" fmla="*/ 1624714 h 3031608"/>
              <a:gd name="connsiteX1" fmla="*/ 468921 w 2937474"/>
              <a:gd name="connsiteY1" fmla="*/ 460819 h 3031608"/>
              <a:gd name="connsiteX2" fmla="*/ 1428037 w 2937474"/>
              <a:gd name="connsiteY2" fmla="*/ 379 h 3031608"/>
              <a:gd name="connsiteX3" fmla="*/ 2649935 w 2937474"/>
              <a:gd name="connsiteY3" fmla="*/ 406634 h 3031608"/>
              <a:gd name="connsiteX4" fmla="*/ 2835626 w 2937474"/>
              <a:gd name="connsiteY4" fmla="*/ 2159807 h 3031608"/>
              <a:gd name="connsiteX5" fmla="*/ 1272250 w 2937474"/>
              <a:gd name="connsiteY5" fmla="*/ 3005209 h 3031608"/>
              <a:gd name="connsiteX6" fmla="*/ 27222 w 2937474"/>
              <a:gd name="connsiteY6" fmla="*/ 1624714 h 3031608"/>
              <a:gd name="connsiteX0" fmla="*/ 27222 w 3027730"/>
              <a:gd name="connsiteY0" fmla="*/ 1624714 h 3012474"/>
              <a:gd name="connsiteX1" fmla="*/ 468921 w 3027730"/>
              <a:gd name="connsiteY1" fmla="*/ 460819 h 3012474"/>
              <a:gd name="connsiteX2" fmla="*/ 1428037 w 3027730"/>
              <a:gd name="connsiteY2" fmla="*/ 379 h 3012474"/>
              <a:gd name="connsiteX3" fmla="*/ 2649935 w 3027730"/>
              <a:gd name="connsiteY3" fmla="*/ 406634 h 3012474"/>
              <a:gd name="connsiteX4" fmla="*/ 2950772 w 3027730"/>
              <a:gd name="connsiteY4" fmla="*/ 2092073 h 3012474"/>
              <a:gd name="connsiteX5" fmla="*/ 1272250 w 3027730"/>
              <a:gd name="connsiteY5" fmla="*/ 3005209 h 3012474"/>
              <a:gd name="connsiteX6" fmla="*/ 27222 w 3027730"/>
              <a:gd name="connsiteY6" fmla="*/ 1624714 h 3012474"/>
              <a:gd name="connsiteX0" fmla="*/ 27222 w 3027730"/>
              <a:gd name="connsiteY0" fmla="*/ 1624714 h 3018036"/>
              <a:gd name="connsiteX1" fmla="*/ 468921 w 3027730"/>
              <a:gd name="connsiteY1" fmla="*/ 460819 h 3018036"/>
              <a:gd name="connsiteX2" fmla="*/ 1428037 w 3027730"/>
              <a:gd name="connsiteY2" fmla="*/ 379 h 3018036"/>
              <a:gd name="connsiteX3" fmla="*/ 2649935 w 3027730"/>
              <a:gd name="connsiteY3" fmla="*/ 406634 h 3018036"/>
              <a:gd name="connsiteX4" fmla="*/ 2950772 w 3027730"/>
              <a:gd name="connsiteY4" fmla="*/ 2092073 h 3018036"/>
              <a:gd name="connsiteX5" fmla="*/ 1272250 w 3027730"/>
              <a:gd name="connsiteY5" fmla="*/ 3005209 h 3018036"/>
              <a:gd name="connsiteX6" fmla="*/ 27222 w 3027730"/>
              <a:gd name="connsiteY6" fmla="*/ 1624714 h 3018036"/>
              <a:gd name="connsiteX0" fmla="*/ 27222 w 3074585"/>
              <a:gd name="connsiteY0" fmla="*/ 1624714 h 3018036"/>
              <a:gd name="connsiteX1" fmla="*/ 468921 w 3074585"/>
              <a:gd name="connsiteY1" fmla="*/ 460819 h 3018036"/>
              <a:gd name="connsiteX2" fmla="*/ 1428037 w 3074585"/>
              <a:gd name="connsiteY2" fmla="*/ 379 h 3018036"/>
              <a:gd name="connsiteX3" fmla="*/ 2649935 w 3074585"/>
              <a:gd name="connsiteY3" fmla="*/ 406634 h 3018036"/>
              <a:gd name="connsiteX4" fmla="*/ 2950772 w 3074585"/>
              <a:gd name="connsiteY4" fmla="*/ 2092073 h 3018036"/>
              <a:gd name="connsiteX5" fmla="*/ 1272250 w 3074585"/>
              <a:gd name="connsiteY5" fmla="*/ 3005209 h 3018036"/>
              <a:gd name="connsiteX6" fmla="*/ 27222 w 3074585"/>
              <a:gd name="connsiteY6" fmla="*/ 1624714 h 3018036"/>
              <a:gd name="connsiteX0" fmla="*/ 11907 w 3059270"/>
              <a:gd name="connsiteY0" fmla="*/ 1624714 h 3018036"/>
              <a:gd name="connsiteX1" fmla="*/ 453606 w 3059270"/>
              <a:gd name="connsiteY1" fmla="*/ 460819 h 3018036"/>
              <a:gd name="connsiteX2" fmla="*/ 1412722 w 3059270"/>
              <a:gd name="connsiteY2" fmla="*/ 379 h 3018036"/>
              <a:gd name="connsiteX3" fmla="*/ 2634620 w 3059270"/>
              <a:gd name="connsiteY3" fmla="*/ 406634 h 3018036"/>
              <a:gd name="connsiteX4" fmla="*/ 2935457 w 3059270"/>
              <a:gd name="connsiteY4" fmla="*/ 2092073 h 3018036"/>
              <a:gd name="connsiteX5" fmla="*/ 1256935 w 3059270"/>
              <a:gd name="connsiteY5" fmla="*/ 3005209 h 3018036"/>
              <a:gd name="connsiteX6" fmla="*/ 11907 w 3059270"/>
              <a:gd name="connsiteY6" fmla="*/ 1624714 h 3018036"/>
              <a:gd name="connsiteX0" fmla="*/ 11907 w 3045014"/>
              <a:gd name="connsiteY0" fmla="*/ 1624335 h 3017657"/>
              <a:gd name="connsiteX1" fmla="*/ 453606 w 3045014"/>
              <a:gd name="connsiteY1" fmla="*/ 460440 h 3017657"/>
              <a:gd name="connsiteX2" fmla="*/ 1412722 w 3045014"/>
              <a:gd name="connsiteY2" fmla="*/ 0 h 3017657"/>
              <a:gd name="connsiteX3" fmla="*/ 2551450 w 3045014"/>
              <a:gd name="connsiteY3" fmla="*/ 461827 h 3017657"/>
              <a:gd name="connsiteX4" fmla="*/ 2935457 w 3045014"/>
              <a:gd name="connsiteY4" fmla="*/ 2091694 h 3017657"/>
              <a:gd name="connsiteX5" fmla="*/ 1256935 w 3045014"/>
              <a:gd name="connsiteY5" fmla="*/ 3004830 h 3017657"/>
              <a:gd name="connsiteX6" fmla="*/ 11907 w 3045014"/>
              <a:gd name="connsiteY6" fmla="*/ 1624335 h 3017657"/>
              <a:gd name="connsiteX0" fmla="*/ 14192 w 3047299"/>
              <a:gd name="connsiteY0" fmla="*/ 1624335 h 3017657"/>
              <a:gd name="connsiteX1" fmla="*/ 455891 w 3047299"/>
              <a:gd name="connsiteY1" fmla="*/ 460440 h 3017657"/>
              <a:gd name="connsiteX2" fmla="*/ 1415007 w 3047299"/>
              <a:gd name="connsiteY2" fmla="*/ 0 h 3017657"/>
              <a:gd name="connsiteX3" fmla="*/ 2553735 w 3047299"/>
              <a:gd name="connsiteY3" fmla="*/ 461827 h 3017657"/>
              <a:gd name="connsiteX4" fmla="*/ 2937742 w 3047299"/>
              <a:gd name="connsiteY4" fmla="*/ 2091694 h 3017657"/>
              <a:gd name="connsiteX5" fmla="*/ 1259220 w 3047299"/>
              <a:gd name="connsiteY5" fmla="*/ 3004830 h 3017657"/>
              <a:gd name="connsiteX6" fmla="*/ 14192 w 3047299"/>
              <a:gd name="connsiteY6" fmla="*/ 1624335 h 3017657"/>
              <a:gd name="connsiteX0" fmla="*/ 14192 w 2960523"/>
              <a:gd name="connsiteY0" fmla="*/ 1624335 h 3017246"/>
              <a:gd name="connsiteX1" fmla="*/ 455891 w 2960523"/>
              <a:gd name="connsiteY1" fmla="*/ 460440 h 3017246"/>
              <a:gd name="connsiteX2" fmla="*/ 1415007 w 2960523"/>
              <a:gd name="connsiteY2" fmla="*/ 0 h 3017246"/>
              <a:gd name="connsiteX3" fmla="*/ 2553735 w 2960523"/>
              <a:gd name="connsiteY3" fmla="*/ 461827 h 3017246"/>
              <a:gd name="connsiteX4" fmla="*/ 2837859 w 2960523"/>
              <a:gd name="connsiteY4" fmla="*/ 2086251 h 3017246"/>
              <a:gd name="connsiteX5" fmla="*/ 1259220 w 2960523"/>
              <a:gd name="connsiteY5" fmla="*/ 3004830 h 3017246"/>
              <a:gd name="connsiteX6" fmla="*/ 14192 w 2960523"/>
              <a:gd name="connsiteY6" fmla="*/ 1624335 h 3017246"/>
              <a:gd name="connsiteX0" fmla="*/ 14192 w 2957884"/>
              <a:gd name="connsiteY0" fmla="*/ 1626269 h 3019180"/>
              <a:gd name="connsiteX1" fmla="*/ 455891 w 2957884"/>
              <a:gd name="connsiteY1" fmla="*/ 462374 h 3019180"/>
              <a:gd name="connsiteX2" fmla="*/ 1415007 w 2957884"/>
              <a:gd name="connsiteY2" fmla="*/ 1934 h 3019180"/>
              <a:gd name="connsiteX3" fmla="*/ 2539531 w 2957884"/>
              <a:gd name="connsiteY3" fmla="*/ 618605 h 3019180"/>
              <a:gd name="connsiteX4" fmla="*/ 2837859 w 2957884"/>
              <a:gd name="connsiteY4" fmla="*/ 2088185 h 3019180"/>
              <a:gd name="connsiteX5" fmla="*/ 1259220 w 2957884"/>
              <a:gd name="connsiteY5" fmla="*/ 3006764 h 3019180"/>
              <a:gd name="connsiteX6" fmla="*/ 14192 w 2957884"/>
              <a:gd name="connsiteY6" fmla="*/ 1626269 h 3019180"/>
              <a:gd name="connsiteX0" fmla="*/ 13945 w 2955938"/>
              <a:gd name="connsiteY0" fmla="*/ 1591183 h 2984094"/>
              <a:gd name="connsiteX1" fmla="*/ 455644 w 2955938"/>
              <a:gd name="connsiteY1" fmla="*/ 427288 h 2984094"/>
              <a:gd name="connsiteX2" fmla="*/ 1478416 w 2955938"/>
              <a:gd name="connsiteY2" fmla="*/ 2429 h 2984094"/>
              <a:gd name="connsiteX3" fmla="*/ 2539284 w 2955938"/>
              <a:gd name="connsiteY3" fmla="*/ 583519 h 2984094"/>
              <a:gd name="connsiteX4" fmla="*/ 2837612 w 2955938"/>
              <a:gd name="connsiteY4" fmla="*/ 2053099 h 2984094"/>
              <a:gd name="connsiteX5" fmla="*/ 1258973 w 2955938"/>
              <a:gd name="connsiteY5" fmla="*/ 2971678 h 2984094"/>
              <a:gd name="connsiteX6" fmla="*/ 13945 w 2955938"/>
              <a:gd name="connsiteY6" fmla="*/ 1591183 h 2984094"/>
              <a:gd name="connsiteX0" fmla="*/ 14815 w 2932012"/>
              <a:gd name="connsiteY0" fmla="*/ 1604636 h 2983550"/>
              <a:gd name="connsiteX1" fmla="*/ 431718 w 2932012"/>
              <a:gd name="connsiteY1" fmla="*/ 427313 h 2983550"/>
              <a:gd name="connsiteX2" fmla="*/ 1454490 w 2932012"/>
              <a:gd name="connsiteY2" fmla="*/ 2454 h 2983550"/>
              <a:gd name="connsiteX3" fmla="*/ 2515358 w 2932012"/>
              <a:gd name="connsiteY3" fmla="*/ 583544 h 2983550"/>
              <a:gd name="connsiteX4" fmla="*/ 2813686 w 2932012"/>
              <a:gd name="connsiteY4" fmla="*/ 2053124 h 2983550"/>
              <a:gd name="connsiteX5" fmla="*/ 1235047 w 2932012"/>
              <a:gd name="connsiteY5" fmla="*/ 2971703 h 2983550"/>
              <a:gd name="connsiteX6" fmla="*/ 14815 w 2932012"/>
              <a:gd name="connsiteY6" fmla="*/ 1604636 h 2983550"/>
              <a:gd name="connsiteX0" fmla="*/ 16628 w 2890261"/>
              <a:gd name="connsiteY0" fmla="*/ 1616089 h 2983092"/>
              <a:gd name="connsiteX1" fmla="*/ 389967 w 2890261"/>
              <a:gd name="connsiteY1" fmla="*/ 427335 h 2983092"/>
              <a:gd name="connsiteX2" fmla="*/ 1412739 w 2890261"/>
              <a:gd name="connsiteY2" fmla="*/ 2476 h 2983092"/>
              <a:gd name="connsiteX3" fmla="*/ 2473607 w 2890261"/>
              <a:gd name="connsiteY3" fmla="*/ 583566 h 2983092"/>
              <a:gd name="connsiteX4" fmla="*/ 2771935 w 2890261"/>
              <a:gd name="connsiteY4" fmla="*/ 2053146 h 2983092"/>
              <a:gd name="connsiteX5" fmla="*/ 1193296 w 2890261"/>
              <a:gd name="connsiteY5" fmla="*/ 2971725 h 2983092"/>
              <a:gd name="connsiteX6" fmla="*/ 16628 w 2890261"/>
              <a:gd name="connsiteY6" fmla="*/ 1616089 h 2983092"/>
              <a:gd name="connsiteX0" fmla="*/ 28885 w 2902518"/>
              <a:gd name="connsiteY0" fmla="*/ 1614467 h 2981472"/>
              <a:gd name="connsiteX1" fmla="*/ 449105 w 2902518"/>
              <a:gd name="connsiteY1" fmla="*/ 482063 h 2981472"/>
              <a:gd name="connsiteX2" fmla="*/ 1424996 w 2902518"/>
              <a:gd name="connsiteY2" fmla="*/ 854 h 2981472"/>
              <a:gd name="connsiteX3" fmla="*/ 2485864 w 2902518"/>
              <a:gd name="connsiteY3" fmla="*/ 581944 h 2981472"/>
              <a:gd name="connsiteX4" fmla="*/ 2784192 w 2902518"/>
              <a:gd name="connsiteY4" fmla="*/ 2051524 h 2981472"/>
              <a:gd name="connsiteX5" fmla="*/ 1205553 w 2902518"/>
              <a:gd name="connsiteY5" fmla="*/ 2970103 h 2981472"/>
              <a:gd name="connsiteX6" fmla="*/ 28885 w 2902518"/>
              <a:gd name="connsiteY6" fmla="*/ 1614467 h 2981472"/>
              <a:gd name="connsiteX0" fmla="*/ 29067 w 2902700"/>
              <a:gd name="connsiteY0" fmla="*/ 1614467 h 2981470"/>
              <a:gd name="connsiteX1" fmla="*/ 449287 w 2902700"/>
              <a:gd name="connsiteY1" fmla="*/ 482063 h 2981470"/>
              <a:gd name="connsiteX2" fmla="*/ 1425178 w 2902700"/>
              <a:gd name="connsiteY2" fmla="*/ 854 h 2981470"/>
              <a:gd name="connsiteX3" fmla="*/ 2486046 w 2902700"/>
              <a:gd name="connsiteY3" fmla="*/ 581944 h 2981470"/>
              <a:gd name="connsiteX4" fmla="*/ 2784374 w 2902700"/>
              <a:gd name="connsiteY4" fmla="*/ 2051524 h 2981470"/>
              <a:gd name="connsiteX5" fmla="*/ 1205735 w 2902700"/>
              <a:gd name="connsiteY5" fmla="*/ 2970103 h 2981470"/>
              <a:gd name="connsiteX6" fmla="*/ 29067 w 2902700"/>
              <a:gd name="connsiteY6" fmla="*/ 1614467 h 2981470"/>
              <a:gd name="connsiteX0" fmla="*/ 31759 w 2861927"/>
              <a:gd name="connsiteY0" fmla="*/ 1748662 h 2976424"/>
              <a:gd name="connsiteX1" fmla="*/ 408514 w 2861927"/>
              <a:gd name="connsiteY1" fmla="*/ 482146 h 2976424"/>
              <a:gd name="connsiteX2" fmla="*/ 1384405 w 2861927"/>
              <a:gd name="connsiteY2" fmla="*/ 937 h 2976424"/>
              <a:gd name="connsiteX3" fmla="*/ 2445273 w 2861927"/>
              <a:gd name="connsiteY3" fmla="*/ 582027 h 2976424"/>
              <a:gd name="connsiteX4" fmla="*/ 2743601 w 2861927"/>
              <a:gd name="connsiteY4" fmla="*/ 2051607 h 2976424"/>
              <a:gd name="connsiteX5" fmla="*/ 1164962 w 2861927"/>
              <a:gd name="connsiteY5" fmla="*/ 2970186 h 2976424"/>
              <a:gd name="connsiteX6" fmla="*/ 31759 w 2861927"/>
              <a:gd name="connsiteY6" fmla="*/ 1748662 h 2976424"/>
              <a:gd name="connsiteX0" fmla="*/ 32411 w 2861230"/>
              <a:gd name="connsiteY0" fmla="*/ 1703227 h 2930989"/>
              <a:gd name="connsiteX1" fmla="*/ 409166 w 2861230"/>
              <a:gd name="connsiteY1" fmla="*/ 436711 h 2930989"/>
              <a:gd name="connsiteX2" fmla="*/ 1436640 w 2861230"/>
              <a:gd name="connsiteY2" fmla="*/ 1129 h 2930989"/>
              <a:gd name="connsiteX3" fmla="*/ 2445925 w 2861230"/>
              <a:gd name="connsiteY3" fmla="*/ 536592 h 2930989"/>
              <a:gd name="connsiteX4" fmla="*/ 2744253 w 2861230"/>
              <a:gd name="connsiteY4" fmla="*/ 2006172 h 2930989"/>
              <a:gd name="connsiteX5" fmla="*/ 1165614 w 2861230"/>
              <a:gd name="connsiteY5" fmla="*/ 2924751 h 2930989"/>
              <a:gd name="connsiteX6" fmla="*/ 32411 w 2861230"/>
              <a:gd name="connsiteY6" fmla="*/ 1703227 h 2930989"/>
              <a:gd name="connsiteX0" fmla="*/ 32413 w 2825621"/>
              <a:gd name="connsiteY0" fmla="*/ 1703227 h 2929700"/>
              <a:gd name="connsiteX1" fmla="*/ 409168 w 2825621"/>
              <a:gd name="connsiteY1" fmla="*/ 436711 h 2929700"/>
              <a:gd name="connsiteX2" fmla="*/ 1436642 w 2825621"/>
              <a:gd name="connsiteY2" fmla="*/ 1129 h 2929700"/>
              <a:gd name="connsiteX3" fmla="*/ 2445927 w 2825621"/>
              <a:gd name="connsiteY3" fmla="*/ 536592 h 2929700"/>
              <a:gd name="connsiteX4" fmla="*/ 2702042 w 2825621"/>
              <a:gd name="connsiteY4" fmla="*/ 1979994 h 2929700"/>
              <a:gd name="connsiteX5" fmla="*/ 1165616 w 2825621"/>
              <a:gd name="connsiteY5" fmla="*/ 2924751 h 2929700"/>
              <a:gd name="connsiteX6" fmla="*/ 32413 w 2825621"/>
              <a:gd name="connsiteY6" fmla="*/ 1703227 h 2929700"/>
              <a:gd name="connsiteX0" fmla="*/ 33345 w 2826553"/>
              <a:gd name="connsiteY0" fmla="*/ 1703227 h 2887517"/>
              <a:gd name="connsiteX1" fmla="*/ 410100 w 2826553"/>
              <a:gd name="connsiteY1" fmla="*/ 436711 h 2887517"/>
              <a:gd name="connsiteX2" fmla="*/ 1437574 w 2826553"/>
              <a:gd name="connsiteY2" fmla="*/ 1129 h 2887517"/>
              <a:gd name="connsiteX3" fmla="*/ 2446859 w 2826553"/>
              <a:gd name="connsiteY3" fmla="*/ 536592 h 2887517"/>
              <a:gd name="connsiteX4" fmla="*/ 2702974 w 2826553"/>
              <a:gd name="connsiteY4" fmla="*/ 1979994 h 2887517"/>
              <a:gd name="connsiteX5" fmla="*/ 1185353 w 2826553"/>
              <a:gd name="connsiteY5" fmla="*/ 2881864 h 2887517"/>
              <a:gd name="connsiteX6" fmla="*/ 33345 w 2826553"/>
              <a:gd name="connsiteY6" fmla="*/ 1703227 h 2887517"/>
              <a:gd name="connsiteX0" fmla="*/ 12394 w 2805602"/>
              <a:gd name="connsiteY0" fmla="*/ 1703227 h 2887517"/>
              <a:gd name="connsiteX1" fmla="*/ 389149 w 2805602"/>
              <a:gd name="connsiteY1" fmla="*/ 436711 h 2887517"/>
              <a:gd name="connsiteX2" fmla="*/ 1416623 w 2805602"/>
              <a:gd name="connsiteY2" fmla="*/ 1129 h 2887517"/>
              <a:gd name="connsiteX3" fmla="*/ 2425908 w 2805602"/>
              <a:gd name="connsiteY3" fmla="*/ 536592 h 2887517"/>
              <a:gd name="connsiteX4" fmla="*/ 2682023 w 2805602"/>
              <a:gd name="connsiteY4" fmla="*/ 1979994 h 2887517"/>
              <a:gd name="connsiteX5" fmla="*/ 1164402 w 2805602"/>
              <a:gd name="connsiteY5" fmla="*/ 2881864 h 2887517"/>
              <a:gd name="connsiteX6" fmla="*/ 12394 w 2805602"/>
              <a:gd name="connsiteY6" fmla="*/ 1703227 h 2887517"/>
              <a:gd name="connsiteX0" fmla="*/ 32809 w 2826017"/>
              <a:gd name="connsiteY0" fmla="*/ 1703227 h 2887517"/>
              <a:gd name="connsiteX1" fmla="*/ 409564 w 2826017"/>
              <a:gd name="connsiteY1" fmla="*/ 436711 h 2887517"/>
              <a:gd name="connsiteX2" fmla="*/ 1437038 w 2826017"/>
              <a:gd name="connsiteY2" fmla="*/ 1129 h 2887517"/>
              <a:gd name="connsiteX3" fmla="*/ 2446323 w 2826017"/>
              <a:gd name="connsiteY3" fmla="*/ 536592 h 2887517"/>
              <a:gd name="connsiteX4" fmla="*/ 2702438 w 2826017"/>
              <a:gd name="connsiteY4" fmla="*/ 1979994 h 2887517"/>
              <a:gd name="connsiteX5" fmla="*/ 1184817 w 2826017"/>
              <a:gd name="connsiteY5" fmla="*/ 2881864 h 2887517"/>
              <a:gd name="connsiteX6" fmla="*/ 32809 w 2826017"/>
              <a:gd name="connsiteY6" fmla="*/ 1703227 h 288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6017" h="2887517">
                <a:moveTo>
                  <a:pt x="32809" y="1703227"/>
                </a:moveTo>
                <a:cubicBezTo>
                  <a:pt x="-94915" y="1117381"/>
                  <a:pt x="175526" y="720394"/>
                  <a:pt x="409564" y="436711"/>
                </a:cubicBezTo>
                <a:cubicBezTo>
                  <a:pt x="643602" y="153028"/>
                  <a:pt x="1097578" y="-15518"/>
                  <a:pt x="1437038" y="1129"/>
                </a:cubicBezTo>
                <a:cubicBezTo>
                  <a:pt x="1776498" y="17776"/>
                  <a:pt x="2235423" y="206781"/>
                  <a:pt x="2446323" y="536592"/>
                </a:cubicBezTo>
                <a:cubicBezTo>
                  <a:pt x="2657223" y="866403"/>
                  <a:pt x="3016718" y="1377564"/>
                  <a:pt x="2702438" y="1979994"/>
                </a:cubicBezTo>
                <a:cubicBezTo>
                  <a:pt x="2259464" y="2697570"/>
                  <a:pt x="1629755" y="2927992"/>
                  <a:pt x="1184817" y="2881864"/>
                </a:cubicBezTo>
                <a:cubicBezTo>
                  <a:pt x="739879" y="2835736"/>
                  <a:pt x="160533" y="2289073"/>
                  <a:pt x="32809" y="170322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ABBC4481-B604-5FA7-9666-E8395CAA8745}"/>
              </a:ext>
            </a:extLst>
          </p:cNvPr>
          <p:cNvSpPr/>
          <p:nvPr/>
        </p:nvSpPr>
        <p:spPr>
          <a:xfrm rot="10501542">
            <a:off x="8965047" y="5760735"/>
            <a:ext cx="2447828" cy="1139851"/>
          </a:xfrm>
          <a:custGeom>
            <a:avLst/>
            <a:gdLst>
              <a:gd name="connsiteX0" fmla="*/ 1127699 w 2447828"/>
              <a:gd name="connsiteY0" fmla="*/ 1136708 h 1139851"/>
              <a:gd name="connsiteX1" fmla="*/ 598906 w 2447828"/>
              <a:gd name="connsiteY1" fmla="*/ 1015738 h 1139851"/>
              <a:gd name="connsiteX2" fmla="*/ 100136 w 2447828"/>
              <a:gd name="connsiteY2" fmla="*/ 431058 h 1139851"/>
              <a:gd name="connsiteX3" fmla="*/ 0 w 2447828"/>
              <a:gd name="connsiteY3" fmla="*/ 61141 h 1139851"/>
              <a:gd name="connsiteX4" fmla="*/ 492488 w 2447828"/>
              <a:gd name="connsiteY4" fmla="*/ 0 h 1139851"/>
              <a:gd name="connsiteX5" fmla="*/ 508292 w 2447828"/>
              <a:gd name="connsiteY5" fmla="*/ 103984 h 1139851"/>
              <a:gd name="connsiteX6" fmla="*/ 924220 w 2447828"/>
              <a:gd name="connsiteY6" fmla="*/ 558770 h 1139851"/>
              <a:gd name="connsiteX7" fmla="*/ 1536249 w 2447828"/>
              <a:gd name="connsiteY7" fmla="*/ 561038 h 1139851"/>
              <a:gd name="connsiteX8" fmla="*/ 1823363 w 2447828"/>
              <a:gd name="connsiteY8" fmla="*/ 349762 h 1139851"/>
              <a:gd name="connsiteX9" fmla="*/ 1883957 w 2447828"/>
              <a:gd name="connsiteY9" fmla="*/ 182059 h 1139851"/>
              <a:gd name="connsiteX10" fmla="*/ 1897166 w 2447828"/>
              <a:gd name="connsiteY10" fmla="*/ 99190 h 1139851"/>
              <a:gd name="connsiteX11" fmla="*/ 2447828 w 2447828"/>
              <a:gd name="connsiteY11" fmla="*/ 147117 h 1139851"/>
              <a:gd name="connsiteX12" fmla="*/ 2442885 w 2447828"/>
              <a:gd name="connsiteY12" fmla="*/ 171771 h 1139851"/>
              <a:gd name="connsiteX13" fmla="*/ 1787190 w 2447828"/>
              <a:gd name="connsiteY13" fmla="*/ 1032252 h 1139851"/>
              <a:gd name="connsiteX14" fmla="*/ 1127699 w 2447828"/>
              <a:gd name="connsiteY14" fmla="*/ 1136708 h 11398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447828" h="1139851">
                <a:moveTo>
                  <a:pt x="1127699" y="1136708"/>
                </a:moveTo>
                <a:cubicBezTo>
                  <a:pt x="922493" y="1123890"/>
                  <a:pt x="739068" y="1073500"/>
                  <a:pt x="598906" y="1015738"/>
                </a:cubicBezTo>
                <a:cubicBezTo>
                  <a:pt x="327684" y="870018"/>
                  <a:pt x="199954" y="590157"/>
                  <a:pt x="100136" y="431058"/>
                </a:cubicBezTo>
                <a:cubicBezTo>
                  <a:pt x="319" y="271959"/>
                  <a:pt x="10382" y="164584"/>
                  <a:pt x="0" y="61141"/>
                </a:cubicBezTo>
                <a:lnTo>
                  <a:pt x="492488" y="0"/>
                </a:lnTo>
                <a:lnTo>
                  <a:pt x="508292" y="103984"/>
                </a:lnTo>
                <a:cubicBezTo>
                  <a:pt x="548975" y="323073"/>
                  <a:pt x="752894" y="482595"/>
                  <a:pt x="924220" y="558770"/>
                </a:cubicBezTo>
                <a:cubicBezTo>
                  <a:pt x="1095546" y="634946"/>
                  <a:pt x="1355366" y="617382"/>
                  <a:pt x="1536249" y="561038"/>
                </a:cubicBezTo>
                <a:cubicBezTo>
                  <a:pt x="1637189" y="490241"/>
                  <a:pt x="1762929" y="436116"/>
                  <a:pt x="1823363" y="349762"/>
                </a:cubicBezTo>
                <a:cubicBezTo>
                  <a:pt x="1849057" y="296370"/>
                  <a:pt x="1870581" y="238961"/>
                  <a:pt x="1883957" y="182059"/>
                </a:cubicBezTo>
                <a:lnTo>
                  <a:pt x="1897166" y="99190"/>
                </a:lnTo>
                <a:lnTo>
                  <a:pt x="2447828" y="147117"/>
                </a:lnTo>
                <a:lnTo>
                  <a:pt x="2442885" y="171771"/>
                </a:lnTo>
                <a:cubicBezTo>
                  <a:pt x="2386602" y="427393"/>
                  <a:pt x="2222756" y="861233"/>
                  <a:pt x="1787190" y="1032252"/>
                </a:cubicBezTo>
                <a:cubicBezTo>
                  <a:pt x="1559897" y="1124772"/>
                  <a:pt x="1332907" y="1149526"/>
                  <a:pt x="1127699" y="113670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B1FA397-0D3E-AE4B-C638-200C4430AC4E}"/>
              </a:ext>
            </a:extLst>
          </p:cNvPr>
          <p:cNvGrpSpPr/>
          <p:nvPr/>
        </p:nvGrpSpPr>
        <p:grpSpPr>
          <a:xfrm>
            <a:off x="9707582" y="5040635"/>
            <a:ext cx="586901" cy="424800"/>
            <a:chOff x="-987768" y="1008276"/>
            <a:chExt cx="718103" cy="519764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8199FA0-897D-E3CC-0D80-71528FD3F1BE}"/>
                </a:ext>
              </a:extLst>
            </p:cNvPr>
            <p:cNvSpPr/>
            <p:nvPr/>
          </p:nvSpPr>
          <p:spPr>
            <a:xfrm rot="20842655" flipH="1">
              <a:off x="-987768" y="1008276"/>
              <a:ext cx="148102" cy="152584"/>
            </a:xfrm>
            <a:prstGeom prst="ellipse">
              <a:avLst/>
            </a:prstGeom>
            <a:solidFill>
              <a:srgbClr val="2C3431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39A05B6-E151-95DE-9305-05C5FD07503C}"/>
                </a:ext>
              </a:extLst>
            </p:cNvPr>
            <p:cNvSpPr/>
            <p:nvPr/>
          </p:nvSpPr>
          <p:spPr>
            <a:xfrm>
              <a:off x="-747692" y="1428841"/>
              <a:ext cx="257366" cy="99199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rgbClr val="2C34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15588C64-78B0-7558-ED60-5CEA7CC0228C}"/>
                </a:ext>
              </a:extLst>
            </p:cNvPr>
            <p:cNvSpPr/>
            <p:nvPr/>
          </p:nvSpPr>
          <p:spPr>
            <a:xfrm rot="5636109">
              <a:off x="-455259" y="970525"/>
              <a:ext cx="141500" cy="22968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147499"/>
                <a:gd name="connsiteX1" fmla="*/ 99248 w 202239"/>
                <a:gd name="connsiteY1" fmla="*/ 147488 h 147499"/>
                <a:gd name="connsiteX2" fmla="*/ 202239 w 202239"/>
                <a:gd name="connsiteY2" fmla="*/ 0 h 147499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202239"/>
                <a:gd name="connsiteY0" fmla="*/ 6914 h 148403"/>
                <a:gd name="connsiteX1" fmla="*/ 99248 w 202239"/>
                <a:gd name="connsiteY1" fmla="*/ 147488 h 148403"/>
                <a:gd name="connsiteX2" fmla="*/ 202239 w 202239"/>
                <a:gd name="connsiteY2" fmla="*/ 0 h 148403"/>
                <a:gd name="connsiteX0" fmla="*/ 0 w 186642"/>
                <a:gd name="connsiteY0" fmla="*/ 5652 h 147497"/>
                <a:gd name="connsiteX1" fmla="*/ 83651 w 186642"/>
                <a:gd name="connsiteY1" fmla="*/ 147488 h 147497"/>
                <a:gd name="connsiteX2" fmla="*/ 186642 w 186642"/>
                <a:gd name="connsiteY2" fmla="*/ 0 h 147497"/>
                <a:gd name="connsiteX0" fmla="*/ 0 w 158137"/>
                <a:gd name="connsiteY0" fmla="*/ 0 h 141842"/>
                <a:gd name="connsiteX1" fmla="*/ 83651 w 158137"/>
                <a:gd name="connsiteY1" fmla="*/ 141836 h 141842"/>
                <a:gd name="connsiteX2" fmla="*/ 158137 w 158137"/>
                <a:gd name="connsiteY2" fmla="*/ 4542 h 141842"/>
                <a:gd name="connsiteX0" fmla="*/ 0 w 158137"/>
                <a:gd name="connsiteY0" fmla="*/ 0 h 141868"/>
                <a:gd name="connsiteX1" fmla="*/ 83651 w 158137"/>
                <a:gd name="connsiteY1" fmla="*/ 141836 h 141868"/>
                <a:gd name="connsiteX2" fmla="*/ 158137 w 158137"/>
                <a:gd name="connsiteY2" fmla="*/ 4542 h 141868"/>
                <a:gd name="connsiteX0" fmla="*/ 0 w 148087"/>
                <a:gd name="connsiteY0" fmla="*/ 0 h 141840"/>
                <a:gd name="connsiteX1" fmla="*/ 83651 w 148087"/>
                <a:gd name="connsiteY1" fmla="*/ 141836 h 141840"/>
                <a:gd name="connsiteX2" fmla="*/ 148087 w 148087"/>
                <a:gd name="connsiteY2" fmla="*/ 3883 h 141840"/>
                <a:gd name="connsiteX0" fmla="*/ 0 w 148087"/>
                <a:gd name="connsiteY0" fmla="*/ 0 h 141841"/>
                <a:gd name="connsiteX1" fmla="*/ 83651 w 148087"/>
                <a:gd name="connsiteY1" fmla="*/ 141836 h 141841"/>
                <a:gd name="connsiteX2" fmla="*/ 148087 w 148087"/>
                <a:gd name="connsiteY2" fmla="*/ 3883 h 141841"/>
                <a:gd name="connsiteX0" fmla="*/ 0 w 148087"/>
                <a:gd name="connsiteY0" fmla="*/ 0 h 141836"/>
                <a:gd name="connsiteX1" fmla="*/ 83651 w 148087"/>
                <a:gd name="connsiteY1" fmla="*/ 141836 h 141836"/>
                <a:gd name="connsiteX2" fmla="*/ 148087 w 148087"/>
                <a:gd name="connsiteY2" fmla="*/ 3883 h 141836"/>
                <a:gd name="connsiteX0" fmla="*/ 0 w 127644"/>
                <a:gd name="connsiteY0" fmla="*/ 3287 h 145126"/>
                <a:gd name="connsiteX1" fmla="*/ 83651 w 127644"/>
                <a:gd name="connsiteY1" fmla="*/ 145123 h 145126"/>
                <a:gd name="connsiteX2" fmla="*/ 127644 w 127644"/>
                <a:gd name="connsiteY2" fmla="*/ 0 h 145126"/>
                <a:gd name="connsiteX0" fmla="*/ 0 w 127644"/>
                <a:gd name="connsiteY0" fmla="*/ 3287 h 145127"/>
                <a:gd name="connsiteX1" fmla="*/ 83651 w 127644"/>
                <a:gd name="connsiteY1" fmla="*/ 145123 h 145127"/>
                <a:gd name="connsiteX2" fmla="*/ 127644 w 127644"/>
                <a:gd name="connsiteY2" fmla="*/ 0 h 145127"/>
                <a:gd name="connsiteX0" fmla="*/ 0 w 111281"/>
                <a:gd name="connsiteY0" fmla="*/ 4905 h 146748"/>
                <a:gd name="connsiteX1" fmla="*/ 83651 w 111281"/>
                <a:gd name="connsiteY1" fmla="*/ 146741 h 146748"/>
                <a:gd name="connsiteX2" fmla="*/ 111281 w 111281"/>
                <a:gd name="connsiteY2" fmla="*/ 0 h 146748"/>
                <a:gd name="connsiteX0" fmla="*/ 0 w 111281"/>
                <a:gd name="connsiteY0" fmla="*/ 4905 h 146914"/>
                <a:gd name="connsiteX1" fmla="*/ 83651 w 111281"/>
                <a:gd name="connsiteY1" fmla="*/ 146741 h 146914"/>
                <a:gd name="connsiteX2" fmla="*/ 111281 w 111281"/>
                <a:gd name="connsiteY2" fmla="*/ 0 h 14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1281" h="146914">
                  <a:moveTo>
                    <a:pt x="0" y="4905"/>
                  </a:moveTo>
                  <a:cubicBezTo>
                    <a:pt x="42748" y="79468"/>
                    <a:pt x="72320" y="142563"/>
                    <a:pt x="83651" y="146741"/>
                  </a:cubicBezTo>
                  <a:cubicBezTo>
                    <a:pt x="94982" y="150919"/>
                    <a:pt x="92190" y="78958"/>
                    <a:pt x="111281" y="0"/>
                  </a:cubicBezTo>
                </a:path>
              </a:pathLst>
            </a:custGeom>
            <a:noFill/>
            <a:ln w="53975" cap="rnd">
              <a:solidFill>
                <a:srgbClr val="2C34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A02AC5-1148-4E28-7860-7D49DCF2DF4E}"/>
              </a:ext>
            </a:extLst>
          </p:cNvPr>
          <p:cNvGrpSpPr/>
          <p:nvPr/>
        </p:nvGrpSpPr>
        <p:grpSpPr>
          <a:xfrm>
            <a:off x="10231744" y="2603461"/>
            <a:ext cx="688256" cy="306609"/>
            <a:chOff x="10096975" y="5939226"/>
            <a:chExt cx="929806" cy="41421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BA5EC45-A55E-61AB-5219-715500F31E80}"/>
                </a:ext>
              </a:extLst>
            </p:cNvPr>
            <p:cNvSpPr/>
            <p:nvPr/>
          </p:nvSpPr>
          <p:spPr>
            <a:xfrm>
              <a:off x="10655179" y="5944357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rgbClr val="2C34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0E19869-B0BF-760A-E449-2E22E661966F}"/>
                </a:ext>
              </a:extLst>
            </p:cNvPr>
            <p:cNvSpPr/>
            <p:nvPr/>
          </p:nvSpPr>
          <p:spPr>
            <a:xfrm>
              <a:off x="10273067" y="5939226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rgbClr val="2C34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C8F095-9970-0014-E622-0AA61539A6A9}"/>
                </a:ext>
              </a:extLst>
            </p:cNvPr>
            <p:cNvSpPr/>
            <p:nvPr/>
          </p:nvSpPr>
          <p:spPr>
            <a:xfrm>
              <a:off x="10096975" y="6085720"/>
              <a:ext cx="929806" cy="26772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rgbClr val="2C34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1546860"/>
            <a:ext cx="6096249" cy="1566172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91" y="3120527"/>
            <a:ext cx="4595828" cy="202859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97039" y="6356350"/>
            <a:ext cx="1801089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0128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clusion 2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495D86-E384-947E-9D91-0B506A320BC7}"/>
              </a:ext>
            </a:extLst>
          </p:cNvPr>
          <p:cNvSpPr/>
          <p:nvPr/>
        </p:nvSpPr>
        <p:spPr>
          <a:xfrm rot="11313534">
            <a:off x="9000950" y="5728012"/>
            <a:ext cx="2396342" cy="1094132"/>
          </a:xfrm>
          <a:custGeom>
            <a:avLst/>
            <a:gdLst>
              <a:gd name="connsiteX0" fmla="*/ 1404498 w 2396342"/>
              <a:gd name="connsiteY0" fmla="*/ 1078663 h 1094132"/>
              <a:gd name="connsiteX1" fmla="*/ 575698 w 2396342"/>
              <a:gd name="connsiteY1" fmla="*/ 973151 h 1094132"/>
              <a:gd name="connsiteX2" fmla="*/ 89515 w 2396342"/>
              <a:gd name="connsiteY2" fmla="*/ 403226 h 1094132"/>
              <a:gd name="connsiteX3" fmla="*/ 8018 w 2396342"/>
              <a:gd name="connsiteY3" fmla="*/ 202590 h 1094132"/>
              <a:gd name="connsiteX4" fmla="*/ 0 w 2396342"/>
              <a:gd name="connsiteY4" fmla="*/ 137907 h 1094132"/>
              <a:gd name="connsiteX5" fmla="*/ 484422 w 2396342"/>
              <a:gd name="connsiteY5" fmla="*/ 65000 h 1094132"/>
              <a:gd name="connsiteX6" fmla="*/ 487371 w 2396342"/>
              <a:gd name="connsiteY6" fmla="*/ 84406 h 1094132"/>
              <a:gd name="connsiteX7" fmla="*/ 892804 w 2396342"/>
              <a:gd name="connsiteY7" fmla="*/ 527715 h 1094132"/>
              <a:gd name="connsiteX8" fmla="*/ 1489388 w 2396342"/>
              <a:gd name="connsiteY8" fmla="*/ 529926 h 1094132"/>
              <a:gd name="connsiteX9" fmla="*/ 1769257 w 2396342"/>
              <a:gd name="connsiteY9" fmla="*/ 323982 h 1094132"/>
              <a:gd name="connsiteX10" fmla="*/ 1839729 w 2396342"/>
              <a:gd name="connsiteY10" fmla="*/ 0 h 1094132"/>
              <a:gd name="connsiteX11" fmla="*/ 2396342 w 2396342"/>
              <a:gd name="connsiteY11" fmla="*/ 11016 h 1094132"/>
              <a:gd name="connsiteX12" fmla="*/ 1733996 w 2396342"/>
              <a:gd name="connsiteY12" fmla="*/ 989248 h 1094132"/>
              <a:gd name="connsiteX13" fmla="*/ 1404498 w 2396342"/>
              <a:gd name="connsiteY13" fmla="*/ 1078663 h 10941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396342" h="1094132">
                <a:moveTo>
                  <a:pt x="1404498" y="1078663"/>
                </a:moveTo>
                <a:cubicBezTo>
                  <a:pt x="1080456" y="1125894"/>
                  <a:pt x="780637" y="1057608"/>
                  <a:pt x="575698" y="973151"/>
                </a:cubicBezTo>
                <a:cubicBezTo>
                  <a:pt x="311321" y="831109"/>
                  <a:pt x="186814" y="558310"/>
                  <a:pt x="89515" y="403226"/>
                </a:cubicBezTo>
                <a:cubicBezTo>
                  <a:pt x="40866" y="325683"/>
                  <a:pt x="18994" y="260746"/>
                  <a:pt x="8018" y="202590"/>
                </a:cubicBezTo>
                <a:lnTo>
                  <a:pt x="0" y="137907"/>
                </a:lnTo>
                <a:lnTo>
                  <a:pt x="484422" y="65000"/>
                </a:lnTo>
                <a:lnTo>
                  <a:pt x="487371" y="84406"/>
                </a:lnTo>
                <a:cubicBezTo>
                  <a:pt x="527027" y="297966"/>
                  <a:pt x="725801" y="453462"/>
                  <a:pt x="892804" y="527715"/>
                </a:cubicBezTo>
                <a:cubicBezTo>
                  <a:pt x="1059807" y="601969"/>
                  <a:pt x="1313068" y="584848"/>
                  <a:pt x="1489388" y="529926"/>
                </a:cubicBezTo>
                <a:cubicBezTo>
                  <a:pt x="1587781" y="460915"/>
                  <a:pt x="1710348" y="408157"/>
                  <a:pt x="1769257" y="323982"/>
                </a:cubicBezTo>
                <a:cubicBezTo>
                  <a:pt x="1819347" y="219891"/>
                  <a:pt x="1853181" y="100143"/>
                  <a:pt x="1839729" y="0"/>
                </a:cubicBezTo>
                <a:lnTo>
                  <a:pt x="2396342" y="11016"/>
                </a:lnTo>
                <a:cubicBezTo>
                  <a:pt x="2377889" y="190830"/>
                  <a:pt x="2256548" y="784074"/>
                  <a:pt x="1733996" y="989248"/>
                </a:cubicBezTo>
                <a:cubicBezTo>
                  <a:pt x="1623216" y="1034341"/>
                  <a:pt x="1512512" y="1062920"/>
                  <a:pt x="1404498" y="107866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8" name="Oval 28">
            <a:extLst>
              <a:ext uri="{FF2B5EF4-FFF2-40B4-BE49-F238E27FC236}">
                <a16:creationId xmlns:a16="http://schemas.microsoft.com/office/drawing/2014/main" id="{81936825-1175-B4E4-16E4-EB18E87281C6}"/>
              </a:ext>
            </a:extLst>
          </p:cNvPr>
          <p:cNvSpPr/>
          <p:nvPr/>
        </p:nvSpPr>
        <p:spPr>
          <a:xfrm rot="19256458">
            <a:off x="10043602" y="4079772"/>
            <a:ext cx="1794766" cy="1833826"/>
          </a:xfrm>
          <a:custGeom>
            <a:avLst/>
            <a:gdLst>
              <a:gd name="connsiteX0" fmla="*/ 0 w 3153843"/>
              <a:gd name="connsiteY0" fmla="*/ 1576922 h 3153843"/>
              <a:gd name="connsiteX1" fmla="*/ 1576922 w 3153843"/>
              <a:gd name="connsiteY1" fmla="*/ 0 h 3153843"/>
              <a:gd name="connsiteX2" fmla="*/ 3153844 w 3153843"/>
              <a:gd name="connsiteY2" fmla="*/ 1576922 h 3153843"/>
              <a:gd name="connsiteX3" fmla="*/ 1576922 w 3153843"/>
              <a:gd name="connsiteY3" fmla="*/ 3153844 h 3153843"/>
              <a:gd name="connsiteX4" fmla="*/ 0 w 3153843"/>
              <a:gd name="connsiteY4" fmla="*/ 1576922 h 3153843"/>
              <a:gd name="connsiteX0" fmla="*/ 0 w 3207606"/>
              <a:gd name="connsiteY0" fmla="*/ 1617687 h 3194609"/>
              <a:gd name="connsiteX1" fmla="*/ 1576922 w 3207606"/>
              <a:gd name="connsiteY1" fmla="*/ 40765 h 3194609"/>
              <a:gd name="connsiteX2" fmla="*/ 2663353 w 3207606"/>
              <a:gd name="connsiteY2" fmla="*/ 562167 h 3194609"/>
              <a:gd name="connsiteX3" fmla="*/ 3153844 w 3207606"/>
              <a:gd name="connsiteY3" fmla="*/ 1617687 h 3194609"/>
              <a:gd name="connsiteX4" fmla="*/ 1576922 w 3207606"/>
              <a:gd name="connsiteY4" fmla="*/ 3194609 h 3194609"/>
              <a:gd name="connsiteX5" fmla="*/ 0 w 3207606"/>
              <a:gd name="connsiteY5" fmla="*/ 1617687 h 3194609"/>
              <a:gd name="connsiteX0" fmla="*/ 0 w 2981370"/>
              <a:gd name="connsiteY0" fmla="*/ 1617687 h 3199247"/>
              <a:gd name="connsiteX1" fmla="*/ 1576922 w 2981370"/>
              <a:gd name="connsiteY1" fmla="*/ 40765 h 3199247"/>
              <a:gd name="connsiteX2" fmla="*/ 2663353 w 2981370"/>
              <a:gd name="connsiteY2" fmla="*/ 562167 h 3199247"/>
              <a:gd name="connsiteX3" fmla="*/ 2889684 w 2981370"/>
              <a:gd name="connsiteY3" fmla="*/ 2051180 h 3199247"/>
              <a:gd name="connsiteX4" fmla="*/ 1576922 w 2981370"/>
              <a:gd name="connsiteY4" fmla="*/ 3194609 h 3199247"/>
              <a:gd name="connsiteX5" fmla="*/ 0 w 2981370"/>
              <a:gd name="connsiteY5" fmla="*/ 1617687 h 3199247"/>
              <a:gd name="connsiteX0" fmla="*/ 2007 w 2983377"/>
              <a:gd name="connsiteY0" fmla="*/ 1536728 h 3118288"/>
              <a:gd name="connsiteX1" fmla="*/ 1280902 w 2983377"/>
              <a:gd name="connsiteY1" fmla="*/ 47860 h 3118288"/>
              <a:gd name="connsiteX2" fmla="*/ 2665360 w 2983377"/>
              <a:gd name="connsiteY2" fmla="*/ 481208 h 3118288"/>
              <a:gd name="connsiteX3" fmla="*/ 2891691 w 2983377"/>
              <a:gd name="connsiteY3" fmla="*/ 1970221 h 3118288"/>
              <a:gd name="connsiteX4" fmla="*/ 1578929 w 2983377"/>
              <a:gd name="connsiteY4" fmla="*/ 3113650 h 3118288"/>
              <a:gd name="connsiteX5" fmla="*/ 2007 w 2983377"/>
              <a:gd name="connsiteY5" fmla="*/ 1536728 h 3118288"/>
              <a:gd name="connsiteX0" fmla="*/ 2084 w 2942814"/>
              <a:gd name="connsiteY0" fmla="*/ 1709547 h 3125828"/>
              <a:gd name="connsiteX1" fmla="*/ 1240339 w 2942814"/>
              <a:gd name="connsiteY1" fmla="*/ 58119 h 3125828"/>
              <a:gd name="connsiteX2" fmla="*/ 2624797 w 2942814"/>
              <a:gd name="connsiteY2" fmla="*/ 491467 h 3125828"/>
              <a:gd name="connsiteX3" fmla="*/ 2851128 w 2942814"/>
              <a:gd name="connsiteY3" fmla="*/ 1980480 h 3125828"/>
              <a:gd name="connsiteX4" fmla="*/ 1538366 w 2942814"/>
              <a:gd name="connsiteY4" fmla="*/ 3123909 h 3125828"/>
              <a:gd name="connsiteX5" fmla="*/ 2084 w 2942814"/>
              <a:gd name="connsiteY5" fmla="*/ 1709547 h 3125828"/>
              <a:gd name="connsiteX0" fmla="*/ 6378 w 2947108"/>
              <a:gd name="connsiteY0" fmla="*/ 1709547 h 3125828"/>
              <a:gd name="connsiteX1" fmla="*/ 1244633 w 2947108"/>
              <a:gd name="connsiteY1" fmla="*/ 58119 h 3125828"/>
              <a:gd name="connsiteX2" fmla="*/ 2629091 w 2947108"/>
              <a:gd name="connsiteY2" fmla="*/ 491467 h 3125828"/>
              <a:gd name="connsiteX3" fmla="*/ 2855422 w 2947108"/>
              <a:gd name="connsiteY3" fmla="*/ 1980480 h 3125828"/>
              <a:gd name="connsiteX4" fmla="*/ 1542660 w 2947108"/>
              <a:gd name="connsiteY4" fmla="*/ 3123909 h 3125828"/>
              <a:gd name="connsiteX5" fmla="*/ 6378 w 2947108"/>
              <a:gd name="connsiteY5" fmla="*/ 1709547 h 3125828"/>
              <a:gd name="connsiteX0" fmla="*/ 6378 w 2916630"/>
              <a:gd name="connsiteY0" fmla="*/ 1709547 h 3133639"/>
              <a:gd name="connsiteX1" fmla="*/ 1244633 w 2916630"/>
              <a:gd name="connsiteY1" fmla="*/ 58119 h 3133639"/>
              <a:gd name="connsiteX2" fmla="*/ 2629091 w 2916630"/>
              <a:gd name="connsiteY2" fmla="*/ 491467 h 3133639"/>
              <a:gd name="connsiteX3" fmla="*/ 2814782 w 2916630"/>
              <a:gd name="connsiteY3" fmla="*/ 2244640 h 3133639"/>
              <a:gd name="connsiteX4" fmla="*/ 1542660 w 2916630"/>
              <a:gd name="connsiteY4" fmla="*/ 3123909 h 3133639"/>
              <a:gd name="connsiteX5" fmla="*/ 6378 w 2916630"/>
              <a:gd name="connsiteY5" fmla="*/ 1709547 h 3133639"/>
              <a:gd name="connsiteX0" fmla="*/ 5313 w 2915565"/>
              <a:gd name="connsiteY0" fmla="*/ 1643876 h 3067968"/>
              <a:gd name="connsiteX1" fmla="*/ 1094555 w 2915565"/>
              <a:gd name="connsiteY1" fmla="*/ 66954 h 3067968"/>
              <a:gd name="connsiteX2" fmla="*/ 2628026 w 2915565"/>
              <a:gd name="connsiteY2" fmla="*/ 425796 h 3067968"/>
              <a:gd name="connsiteX3" fmla="*/ 2813717 w 2915565"/>
              <a:gd name="connsiteY3" fmla="*/ 2178969 h 3067968"/>
              <a:gd name="connsiteX4" fmla="*/ 1541595 w 2915565"/>
              <a:gd name="connsiteY4" fmla="*/ 3058238 h 3067968"/>
              <a:gd name="connsiteX5" fmla="*/ 5313 w 2915565"/>
              <a:gd name="connsiteY5" fmla="*/ 1643876 h 3067968"/>
              <a:gd name="connsiteX0" fmla="*/ 6134 w 2916386"/>
              <a:gd name="connsiteY0" fmla="*/ 1669190 h 3093282"/>
              <a:gd name="connsiteX1" fmla="*/ 1095376 w 2916386"/>
              <a:gd name="connsiteY1" fmla="*/ 92268 h 3093282"/>
              <a:gd name="connsiteX2" fmla="*/ 2628847 w 2916386"/>
              <a:gd name="connsiteY2" fmla="*/ 451110 h 3093282"/>
              <a:gd name="connsiteX3" fmla="*/ 2814538 w 2916386"/>
              <a:gd name="connsiteY3" fmla="*/ 2204283 h 3093282"/>
              <a:gd name="connsiteX4" fmla="*/ 1542416 w 2916386"/>
              <a:gd name="connsiteY4" fmla="*/ 3083552 h 3093282"/>
              <a:gd name="connsiteX5" fmla="*/ 6134 w 2916386"/>
              <a:gd name="connsiteY5" fmla="*/ 1669190 h 3093282"/>
              <a:gd name="connsiteX0" fmla="*/ 3430 w 2913682"/>
              <a:gd name="connsiteY0" fmla="*/ 1669190 h 3093282"/>
              <a:gd name="connsiteX1" fmla="*/ 1092672 w 2913682"/>
              <a:gd name="connsiteY1" fmla="*/ 92268 h 3093282"/>
              <a:gd name="connsiteX2" fmla="*/ 2626143 w 2913682"/>
              <a:gd name="connsiteY2" fmla="*/ 451110 h 3093282"/>
              <a:gd name="connsiteX3" fmla="*/ 2811834 w 2913682"/>
              <a:gd name="connsiteY3" fmla="*/ 2204283 h 3093282"/>
              <a:gd name="connsiteX4" fmla="*/ 1539712 w 2913682"/>
              <a:gd name="connsiteY4" fmla="*/ 3083552 h 3093282"/>
              <a:gd name="connsiteX5" fmla="*/ 3430 w 2913682"/>
              <a:gd name="connsiteY5" fmla="*/ 1669190 h 3093282"/>
              <a:gd name="connsiteX0" fmla="*/ 856 w 2911108"/>
              <a:gd name="connsiteY0" fmla="*/ 1669190 h 3059971"/>
              <a:gd name="connsiteX1" fmla="*/ 1090098 w 2911108"/>
              <a:gd name="connsiteY1" fmla="*/ 92268 h 3059971"/>
              <a:gd name="connsiteX2" fmla="*/ 2623569 w 2911108"/>
              <a:gd name="connsiteY2" fmla="*/ 451110 h 3059971"/>
              <a:gd name="connsiteX3" fmla="*/ 2809260 w 2911108"/>
              <a:gd name="connsiteY3" fmla="*/ 2204283 h 3059971"/>
              <a:gd name="connsiteX4" fmla="*/ 1245884 w 2911108"/>
              <a:gd name="connsiteY4" fmla="*/ 3049685 h 3059971"/>
              <a:gd name="connsiteX5" fmla="*/ 856 w 2911108"/>
              <a:gd name="connsiteY5" fmla="*/ 1669190 h 3059971"/>
              <a:gd name="connsiteX0" fmla="*/ 856 w 2911108"/>
              <a:gd name="connsiteY0" fmla="*/ 1669190 h 3076084"/>
              <a:gd name="connsiteX1" fmla="*/ 1090098 w 2911108"/>
              <a:gd name="connsiteY1" fmla="*/ 92268 h 3076084"/>
              <a:gd name="connsiteX2" fmla="*/ 2623569 w 2911108"/>
              <a:gd name="connsiteY2" fmla="*/ 451110 h 3076084"/>
              <a:gd name="connsiteX3" fmla="*/ 2809260 w 2911108"/>
              <a:gd name="connsiteY3" fmla="*/ 2204283 h 3076084"/>
              <a:gd name="connsiteX4" fmla="*/ 1245884 w 2911108"/>
              <a:gd name="connsiteY4" fmla="*/ 3049685 h 3076084"/>
              <a:gd name="connsiteX5" fmla="*/ 856 w 2911108"/>
              <a:gd name="connsiteY5" fmla="*/ 1669190 h 3076084"/>
              <a:gd name="connsiteX0" fmla="*/ 27222 w 2937474"/>
              <a:gd name="connsiteY0" fmla="*/ 1577456 h 2984350"/>
              <a:gd name="connsiteX1" fmla="*/ 468921 w 2937474"/>
              <a:gd name="connsiteY1" fmla="*/ 413561 h 2984350"/>
              <a:gd name="connsiteX2" fmla="*/ 1116464 w 2937474"/>
              <a:gd name="connsiteY2" fmla="*/ 534 h 2984350"/>
              <a:gd name="connsiteX3" fmla="*/ 2649935 w 2937474"/>
              <a:gd name="connsiteY3" fmla="*/ 359376 h 2984350"/>
              <a:gd name="connsiteX4" fmla="*/ 2835626 w 2937474"/>
              <a:gd name="connsiteY4" fmla="*/ 2112549 h 2984350"/>
              <a:gd name="connsiteX5" fmla="*/ 1272250 w 2937474"/>
              <a:gd name="connsiteY5" fmla="*/ 2957951 h 2984350"/>
              <a:gd name="connsiteX6" fmla="*/ 27222 w 2937474"/>
              <a:gd name="connsiteY6" fmla="*/ 1577456 h 2984350"/>
              <a:gd name="connsiteX0" fmla="*/ 27222 w 2937474"/>
              <a:gd name="connsiteY0" fmla="*/ 1624714 h 3031608"/>
              <a:gd name="connsiteX1" fmla="*/ 468921 w 2937474"/>
              <a:gd name="connsiteY1" fmla="*/ 460819 h 3031608"/>
              <a:gd name="connsiteX2" fmla="*/ 1428037 w 2937474"/>
              <a:gd name="connsiteY2" fmla="*/ 379 h 3031608"/>
              <a:gd name="connsiteX3" fmla="*/ 2649935 w 2937474"/>
              <a:gd name="connsiteY3" fmla="*/ 406634 h 3031608"/>
              <a:gd name="connsiteX4" fmla="*/ 2835626 w 2937474"/>
              <a:gd name="connsiteY4" fmla="*/ 2159807 h 3031608"/>
              <a:gd name="connsiteX5" fmla="*/ 1272250 w 2937474"/>
              <a:gd name="connsiteY5" fmla="*/ 3005209 h 3031608"/>
              <a:gd name="connsiteX6" fmla="*/ 27222 w 2937474"/>
              <a:gd name="connsiteY6" fmla="*/ 1624714 h 3031608"/>
              <a:gd name="connsiteX0" fmla="*/ 27222 w 3027730"/>
              <a:gd name="connsiteY0" fmla="*/ 1624714 h 3012474"/>
              <a:gd name="connsiteX1" fmla="*/ 468921 w 3027730"/>
              <a:gd name="connsiteY1" fmla="*/ 460819 h 3012474"/>
              <a:gd name="connsiteX2" fmla="*/ 1428037 w 3027730"/>
              <a:gd name="connsiteY2" fmla="*/ 379 h 3012474"/>
              <a:gd name="connsiteX3" fmla="*/ 2649935 w 3027730"/>
              <a:gd name="connsiteY3" fmla="*/ 406634 h 3012474"/>
              <a:gd name="connsiteX4" fmla="*/ 2950772 w 3027730"/>
              <a:gd name="connsiteY4" fmla="*/ 2092073 h 3012474"/>
              <a:gd name="connsiteX5" fmla="*/ 1272250 w 3027730"/>
              <a:gd name="connsiteY5" fmla="*/ 3005209 h 3012474"/>
              <a:gd name="connsiteX6" fmla="*/ 27222 w 3027730"/>
              <a:gd name="connsiteY6" fmla="*/ 1624714 h 3012474"/>
              <a:gd name="connsiteX0" fmla="*/ 27222 w 3027730"/>
              <a:gd name="connsiteY0" fmla="*/ 1624714 h 3018036"/>
              <a:gd name="connsiteX1" fmla="*/ 468921 w 3027730"/>
              <a:gd name="connsiteY1" fmla="*/ 460819 h 3018036"/>
              <a:gd name="connsiteX2" fmla="*/ 1428037 w 3027730"/>
              <a:gd name="connsiteY2" fmla="*/ 379 h 3018036"/>
              <a:gd name="connsiteX3" fmla="*/ 2649935 w 3027730"/>
              <a:gd name="connsiteY3" fmla="*/ 406634 h 3018036"/>
              <a:gd name="connsiteX4" fmla="*/ 2950772 w 3027730"/>
              <a:gd name="connsiteY4" fmla="*/ 2092073 h 3018036"/>
              <a:gd name="connsiteX5" fmla="*/ 1272250 w 3027730"/>
              <a:gd name="connsiteY5" fmla="*/ 3005209 h 3018036"/>
              <a:gd name="connsiteX6" fmla="*/ 27222 w 3027730"/>
              <a:gd name="connsiteY6" fmla="*/ 1624714 h 3018036"/>
              <a:gd name="connsiteX0" fmla="*/ 27222 w 3074585"/>
              <a:gd name="connsiteY0" fmla="*/ 1624714 h 3018036"/>
              <a:gd name="connsiteX1" fmla="*/ 468921 w 3074585"/>
              <a:gd name="connsiteY1" fmla="*/ 460819 h 3018036"/>
              <a:gd name="connsiteX2" fmla="*/ 1428037 w 3074585"/>
              <a:gd name="connsiteY2" fmla="*/ 379 h 3018036"/>
              <a:gd name="connsiteX3" fmla="*/ 2649935 w 3074585"/>
              <a:gd name="connsiteY3" fmla="*/ 406634 h 3018036"/>
              <a:gd name="connsiteX4" fmla="*/ 2950772 w 3074585"/>
              <a:gd name="connsiteY4" fmla="*/ 2092073 h 3018036"/>
              <a:gd name="connsiteX5" fmla="*/ 1272250 w 3074585"/>
              <a:gd name="connsiteY5" fmla="*/ 3005209 h 3018036"/>
              <a:gd name="connsiteX6" fmla="*/ 27222 w 3074585"/>
              <a:gd name="connsiteY6" fmla="*/ 1624714 h 3018036"/>
              <a:gd name="connsiteX0" fmla="*/ 11907 w 3059270"/>
              <a:gd name="connsiteY0" fmla="*/ 1624714 h 3018036"/>
              <a:gd name="connsiteX1" fmla="*/ 453606 w 3059270"/>
              <a:gd name="connsiteY1" fmla="*/ 460819 h 3018036"/>
              <a:gd name="connsiteX2" fmla="*/ 1412722 w 3059270"/>
              <a:gd name="connsiteY2" fmla="*/ 379 h 3018036"/>
              <a:gd name="connsiteX3" fmla="*/ 2634620 w 3059270"/>
              <a:gd name="connsiteY3" fmla="*/ 406634 h 3018036"/>
              <a:gd name="connsiteX4" fmla="*/ 2935457 w 3059270"/>
              <a:gd name="connsiteY4" fmla="*/ 2092073 h 3018036"/>
              <a:gd name="connsiteX5" fmla="*/ 1256935 w 3059270"/>
              <a:gd name="connsiteY5" fmla="*/ 3005209 h 3018036"/>
              <a:gd name="connsiteX6" fmla="*/ 11907 w 3059270"/>
              <a:gd name="connsiteY6" fmla="*/ 1624714 h 3018036"/>
              <a:gd name="connsiteX0" fmla="*/ 11907 w 3045014"/>
              <a:gd name="connsiteY0" fmla="*/ 1624335 h 3017657"/>
              <a:gd name="connsiteX1" fmla="*/ 453606 w 3045014"/>
              <a:gd name="connsiteY1" fmla="*/ 460440 h 3017657"/>
              <a:gd name="connsiteX2" fmla="*/ 1412722 w 3045014"/>
              <a:gd name="connsiteY2" fmla="*/ 0 h 3017657"/>
              <a:gd name="connsiteX3" fmla="*/ 2551450 w 3045014"/>
              <a:gd name="connsiteY3" fmla="*/ 461827 h 3017657"/>
              <a:gd name="connsiteX4" fmla="*/ 2935457 w 3045014"/>
              <a:gd name="connsiteY4" fmla="*/ 2091694 h 3017657"/>
              <a:gd name="connsiteX5" fmla="*/ 1256935 w 3045014"/>
              <a:gd name="connsiteY5" fmla="*/ 3004830 h 3017657"/>
              <a:gd name="connsiteX6" fmla="*/ 11907 w 3045014"/>
              <a:gd name="connsiteY6" fmla="*/ 1624335 h 3017657"/>
              <a:gd name="connsiteX0" fmla="*/ 14192 w 3047299"/>
              <a:gd name="connsiteY0" fmla="*/ 1624335 h 3017657"/>
              <a:gd name="connsiteX1" fmla="*/ 455891 w 3047299"/>
              <a:gd name="connsiteY1" fmla="*/ 460440 h 3017657"/>
              <a:gd name="connsiteX2" fmla="*/ 1415007 w 3047299"/>
              <a:gd name="connsiteY2" fmla="*/ 0 h 3017657"/>
              <a:gd name="connsiteX3" fmla="*/ 2553735 w 3047299"/>
              <a:gd name="connsiteY3" fmla="*/ 461827 h 3017657"/>
              <a:gd name="connsiteX4" fmla="*/ 2937742 w 3047299"/>
              <a:gd name="connsiteY4" fmla="*/ 2091694 h 3017657"/>
              <a:gd name="connsiteX5" fmla="*/ 1259220 w 3047299"/>
              <a:gd name="connsiteY5" fmla="*/ 3004830 h 3017657"/>
              <a:gd name="connsiteX6" fmla="*/ 14192 w 3047299"/>
              <a:gd name="connsiteY6" fmla="*/ 1624335 h 3017657"/>
              <a:gd name="connsiteX0" fmla="*/ 14192 w 2960523"/>
              <a:gd name="connsiteY0" fmla="*/ 1624335 h 3017246"/>
              <a:gd name="connsiteX1" fmla="*/ 455891 w 2960523"/>
              <a:gd name="connsiteY1" fmla="*/ 460440 h 3017246"/>
              <a:gd name="connsiteX2" fmla="*/ 1415007 w 2960523"/>
              <a:gd name="connsiteY2" fmla="*/ 0 h 3017246"/>
              <a:gd name="connsiteX3" fmla="*/ 2553735 w 2960523"/>
              <a:gd name="connsiteY3" fmla="*/ 461827 h 3017246"/>
              <a:gd name="connsiteX4" fmla="*/ 2837859 w 2960523"/>
              <a:gd name="connsiteY4" fmla="*/ 2086251 h 3017246"/>
              <a:gd name="connsiteX5" fmla="*/ 1259220 w 2960523"/>
              <a:gd name="connsiteY5" fmla="*/ 3004830 h 3017246"/>
              <a:gd name="connsiteX6" fmla="*/ 14192 w 2960523"/>
              <a:gd name="connsiteY6" fmla="*/ 1624335 h 3017246"/>
              <a:gd name="connsiteX0" fmla="*/ 14192 w 2957884"/>
              <a:gd name="connsiteY0" fmla="*/ 1626269 h 3019180"/>
              <a:gd name="connsiteX1" fmla="*/ 455891 w 2957884"/>
              <a:gd name="connsiteY1" fmla="*/ 462374 h 3019180"/>
              <a:gd name="connsiteX2" fmla="*/ 1415007 w 2957884"/>
              <a:gd name="connsiteY2" fmla="*/ 1934 h 3019180"/>
              <a:gd name="connsiteX3" fmla="*/ 2539531 w 2957884"/>
              <a:gd name="connsiteY3" fmla="*/ 618605 h 3019180"/>
              <a:gd name="connsiteX4" fmla="*/ 2837859 w 2957884"/>
              <a:gd name="connsiteY4" fmla="*/ 2088185 h 3019180"/>
              <a:gd name="connsiteX5" fmla="*/ 1259220 w 2957884"/>
              <a:gd name="connsiteY5" fmla="*/ 3006764 h 3019180"/>
              <a:gd name="connsiteX6" fmla="*/ 14192 w 2957884"/>
              <a:gd name="connsiteY6" fmla="*/ 1626269 h 3019180"/>
              <a:gd name="connsiteX0" fmla="*/ 13945 w 2955938"/>
              <a:gd name="connsiteY0" fmla="*/ 1591183 h 2984094"/>
              <a:gd name="connsiteX1" fmla="*/ 455644 w 2955938"/>
              <a:gd name="connsiteY1" fmla="*/ 427288 h 2984094"/>
              <a:gd name="connsiteX2" fmla="*/ 1478416 w 2955938"/>
              <a:gd name="connsiteY2" fmla="*/ 2429 h 2984094"/>
              <a:gd name="connsiteX3" fmla="*/ 2539284 w 2955938"/>
              <a:gd name="connsiteY3" fmla="*/ 583519 h 2984094"/>
              <a:gd name="connsiteX4" fmla="*/ 2837612 w 2955938"/>
              <a:gd name="connsiteY4" fmla="*/ 2053099 h 2984094"/>
              <a:gd name="connsiteX5" fmla="*/ 1258973 w 2955938"/>
              <a:gd name="connsiteY5" fmla="*/ 2971678 h 2984094"/>
              <a:gd name="connsiteX6" fmla="*/ 13945 w 2955938"/>
              <a:gd name="connsiteY6" fmla="*/ 1591183 h 2984094"/>
              <a:gd name="connsiteX0" fmla="*/ 14815 w 2932012"/>
              <a:gd name="connsiteY0" fmla="*/ 1604636 h 2983550"/>
              <a:gd name="connsiteX1" fmla="*/ 431718 w 2932012"/>
              <a:gd name="connsiteY1" fmla="*/ 427313 h 2983550"/>
              <a:gd name="connsiteX2" fmla="*/ 1454490 w 2932012"/>
              <a:gd name="connsiteY2" fmla="*/ 2454 h 2983550"/>
              <a:gd name="connsiteX3" fmla="*/ 2515358 w 2932012"/>
              <a:gd name="connsiteY3" fmla="*/ 583544 h 2983550"/>
              <a:gd name="connsiteX4" fmla="*/ 2813686 w 2932012"/>
              <a:gd name="connsiteY4" fmla="*/ 2053124 h 2983550"/>
              <a:gd name="connsiteX5" fmla="*/ 1235047 w 2932012"/>
              <a:gd name="connsiteY5" fmla="*/ 2971703 h 2983550"/>
              <a:gd name="connsiteX6" fmla="*/ 14815 w 2932012"/>
              <a:gd name="connsiteY6" fmla="*/ 1604636 h 2983550"/>
              <a:gd name="connsiteX0" fmla="*/ 16628 w 2890261"/>
              <a:gd name="connsiteY0" fmla="*/ 1616089 h 2983092"/>
              <a:gd name="connsiteX1" fmla="*/ 389967 w 2890261"/>
              <a:gd name="connsiteY1" fmla="*/ 427335 h 2983092"/>
              <a:gd name="connsiteX2" fmla="*/ 1412739 w 2890261"/>
              <a:gd name="connsiteY2" fmla="*/ 2476 h 2983092"/>
              <a:gd name="connsiteX3" fmla="*/ 2473607 w 2890261"/>
              <a:gd name="connsiteY3" fmla="*/ 583566 h 2983092"/>
              <a:gd name="connsiteX4" fmla="*/ 2771935 w 2890261"/>
              <a:gd name="connsiteY4" fmla="*/ 2053146 h 2983092"/>
              <a:gd name="connsiteX5" fmla="*/ 1193296 w 2890261"/>
              <a:gd name="connsiteY5" fmla="*/ 2971725 h 2983092"/>
              <a:gd name="connsiteX6" fmla="*/ 16628 w 2890261"/>
              <a:gd name="connsiteY6" fmla="*/ 1616089 h 2983092"/>
              <a:gd name="connsiteX0" fmla="*/ 28885 w 2902518"/>
              <a:gd name="connsiteY0" fmla="*/ 1614467 h 2981472"/>
              <a:gd name="connsiteX1" fmla="*/ 449105 w 2902518"/>
              <a:gd name="connsiteY1" fmla="*/ 482063 h 2981472"/>
              <a:gd name="connsiteX2" fmla="*/ 1424996 w 2902518"/>
              <a:gd name="connsiteY2" fmla="*/ 854 h 2981472"/>
              <a:gd name="connsiteX3" fmla="*/ 2485864 w 2902518"/>
              <a:gd name="connsiteY3" fmla="*/ 581944 h 2981472"/>
              <a:gd name="connsiteX4" fmla="*/ 2784192 w 2902518"/>
              <a:gd name="connsiteY4" fmla="*/ 2051524 h 2981472"/>
              <a:gd name="connsiteX5" fmla="*/ 1205553 w 2902518"/>
              <a:gd name="connsiteY5" fmla="*/ 2970103 h 2981472"/>
              <a:gd name="connsiteX6" fmla="*/ 28885 w 2902518"/>
              <a:gd name="connsiteY6" fmla="*/ 1614467 h 2981472"/>
              <a:gd name="connsiteX0" fmla="*/ 29067 w 2902700"/>
              <a:gd name="connsiteY0" fmla="*/ 1614467 h 2981470"/>
              <a:gd name="connsiteX1" fmla="*/ 449287 w 2902700"/>
              <a:gd name="connsiteY1" fmla="*/ 482063 h 2981470"/>
              <a:gd name="connsiteX2" fmla="*/ 1425178 w 2902700"/>
              <a:gd name="connsiteY2" fmla="*/ 854 h 2981470"/>
              <a:gd name="connsiteX3" fmla="*/ 2486046 w 2902700"/>
              <a:gd name="connsiteY3" fmla="*/ 581944 h 2981470"/>
              <a:gd name="connsiteX4" fmla="*/ 2784374 w 2902700"/>
              <a:gd name="connsiteY4" fmla="*/ 2051524 h 2981470"/>
              <a:gd name="connsiteX5" fmla="*/ 1205735 w 2902700"/>
              <a:gd name="connsiteY5" fmla="*/ 2970103 h 2981470"/>
              <a:gd name="connsiteX6" fmla="*/ 29067 w 2902700"/>
              <a:gd name="connsiteY6" fmla="*/ 1614467 h 2981470"/>
              <a:gd name="connsiteX0" fmla="*/ 31759 w 2861927"/>
              <a:gd name="connsiteY0" fmla="*/ 1748662 h 2976424"/>
              <a:gd name="connsiteX1" fmla="*/ 408514 w 2861927"/>
              <a:gd name="connsiteY1" fmla="*/ 482146 h 2976424"/>
              <a:gd name="connsiteX2" fmla="*/ 1384405 w 2861927"/>
              <a:gd name="connsiteY2" fmla="*/ 937 h 2976424"/>
              <a:gd name="connsiteX3" fmla="*/ 2445273 w 2861927"/>
              <a:gd name="connsiteY3" fmla="*/ 582027 h 2976424"/>
              <a:gd name="connsiteX4" fmla="*/ 2743601 w 2861927"/>
              <a:gd name="connsiteY4" fmla="*/ 2051607 h 2976424"/>
              <a:gd name="connsiteX5" fmla="*/ 1164962 w 2861927"/>
              <a:gd name="connsiteY5" fmla="*/ 2970186 h 2976424"/>
              <a:gd name="connsiteX6" fmla="*/ 31759 w 2861927"/>
              <a:gd name="connsiteY6" fmla="*/ 1748662 h 2976424"/>
              <a:gd name="connsiteX0" fmla="*/ 32411 w 2861230"/>
              <a:gd name="connsiteY0" fmla="*/ 1703227 h 2930989"/>
              <a:gd name="connsiteX1" fmla="*/ 409166 w 2861230"/>
              <a:gd name="connsiteY1" fmla="*/ 436711 h 2930989"/>
              <a:gd name="connsiteX2" fmla="*/ 1436640 w 2861230"/>
              <a:gd name="connsiteY2" fmla="*/ 1129 h 2930989"/>
              <a:gd name="connsiteX3" fmla="*/ 2445925 w 2861230"/>
              <a:gd name="connsiteY3" fmla="*/ 536592 h 2930989"/>
              <a:gd name="connsiteX4" fmla="*/ 2744253 w 2861230"/>
              <a:gd name="connsiteY4" fmla="*/ 2006172 h 2930989"/>
              <a:gd name="connsiteX5" fmla="*/ 1165614 w 2861230"/>
              <a:gd name="connsiteY5" fmla="*/ 2924751 h 2930989"/>
              <a:gd name="connsiteX6" fmla="*/ 32411 w 2861230"/>
              <a:gd name="connsiteY6" fmla="*/ 1703227 h 2930989"/>
              <a:gd name="connsiteX0" fmla="*/ 32413 w 2825621"/>
              <a:gd name="connsiteY0" fmla="*/ 1703227 h 2929700"/>
              <a:gd name="connsiteX1" fmla="*/ 409168 w 2825621"/>
              <a:gd name="connsiteY1" fmla="*/ 436711 h 2929700"/>
              <a:gd name="connsiteX2" fmla="*/ 1436642 w 2825621"/>
              <a:gd name="connsiteY2" fmla="*/ 1129 h 2929700"/>
              <a:gd name="connsiteX3" fmla="*/ 2445927 w 2825621"/>
              <a:gd name="connsiteY3" fmla="*/ 536592 h 2929700"/>
              <a:gd name="connsiteX4" fmla="*/ 2702042 w 2825621"/>
              <a:gd name="connsiteY4" fmla="*/ 1979994 h 2929700"/>
              <a:gd name="connsiteX5" fmla="*/ 1165616 w 2825621"/>
              <a:gd name="connsiteY5" fmla="*/ 2924751 h 2929700"/>
              <a:gd name="connsiteX6" fmla="*/ 32413 w 2825621"/>
              <a:gd name="connsiteY6" fmla="*/ 1703227 h 2929700"/>
              <a:gd name="connsiteX0" fmla="*/ 33345 w 2826553"/>
              <a:gd name="connsiteY0" fmla="*/ 1703227 h 2887517"/>
              <a:gd name="connsiteX1" fmla="*/ 410100 w 2826553"/>
              <a:gd name="connsiteY1" fmla="*/ 436711 h 2887517"/>
              <a:gd name="connsiteX2" fmla="*/ 1437574 w 2826553"/>
              <a:gd name="connsiteY2" fmla="*/ 1129 h 2887517"/>
              <a:gd name="connsiteX3" fmla="*/ 2446859 w 2826553"/>
              <a:gd name="connsiteY3" fmla="*/ 536592 h 2887517"/>
              <a:gd name="connsiteX4" fmla="*/ 2702974 w 2826553"/>
              <a:gd name="connsiteY4" fmla="*/ 1979994 h 2887517"/>
              <a:gd name="connsiteX5" fmla="*/ 1185353 w 2826553"/>
              <a:gd name="connsiteY5" fmla="*/ 2881864 h 2887517"/>
              <a:gd name="connsiteX6" fmla="*/ 33345 w 2826553"/>
              <a:gd name="connsiteY6" fmla="*/ 1703227 h 2887517"/>
              <a:gd name="connsiteX0" fmla="*/ 12394 w 2805602"/>
              <a:gd name="connsiteY0" fmla="*/ 1703227 h 2887517"/>
              <a:gd name="connsiteX1" fmla="*/ 389149 w 2805602"/>
              <a:gd name="connsiteY1" fmla="*/ 436711 h 2887517"/>
              <a:gd name="connsiteX2" fmla="*/ 1416623 w 2805602"/>
              <a:gd name="connsiteY2" fmla="*/ 1129 h 2887517"/>
              <a:gd name="connsiteX3" fmla="*/ 2425908 w 2805602"/>
              <a:gd name="connsiteY3" fmla="*/ 536592 h 2887517"/>
              <a:gd name="connsiteX4" fmla="*/ 2682023 w 2805602"/>
              <a:gd name="connsiteY4" fmla="*/ 1979994 h 2887517"/>
              <a:gd name="connsiteX5" fmla="*/ 1164402 w 2805602"/>
              <a:gd name="connsiteY5" fmla="*/ 2881864 h 2887517"/>
              <a:gd name="connsiteX6" fmla="*/ 12394 w 2805602"/>
              <a:gd name="connsiteY6" fmla="*/ 1703227 h 2887517"/>
              <a:gd name="connsiteX0" fmla="*/ 32809 w 2826017"/>
              <a:gd name="connsiteY0" fmla="*/ 1703227 h 2887517"/>
              <a:gd name="connsiteX1" fmla="*/ 409564 w 2826017"/>
              <a:gd name="connsiteY1" fmla="*/ 436711 h 2887517"/>
              <a:gd name="connsiteX2" fmla="*/ 1437038 w 2826017"/>
              <a:gd name="connsiteY2" fmla="*/ 1129 h 2887517"/>
              <a:gd name="connsiteX3" fmla="*/ 2446323 w 2826017"/>
              <a:gd name="connsiteY3" fmla="*/ 536592 h 2887517"/>
              <a:gd name="connsiteX4" fmla="*/ 2702438 w 2826017"/>
              <a:gd name="connsiteY4" fmla="*/ 1979994 h 2887517"/>
              <a:gd name="connsiteX5" fmla="*/ 1184817 w 2826017"/>
              <a:gd name="connsiteY5" fmla="*/ 2881864 h 2887517"/>
              <a:gd name="connsiteX6" fmla="*/ 32809 w 2826017"/>
              <a:gd name="connsiteY6" fmla="*/ 1703227 h 28875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826017" h="2887517">
                <a:moveTo>
                  <a:pt x="32809" y="1703227"/>
                </a:moveTo>
                <a:cubicBezTo>
                  <a:pt x="-94915" y="1117381"/>
                  <a:pt x="175526" y="720394"/>
                  <a:pt x="409564" y="436711"/>
                </a:cubicBezTo>
                <a:cubicBezTo>
                  <a:pt x="643602" y="153028"/>
                  <a:pt x="1097578" y="-15518"/>
                  <a:pt x="1437038" y="1129"/>
                </a:cubicBezTo>
                <a:cubicBezTo>
                  <a:pt x="1776498" y="17776"/>
                  <a:pt x="2235423" y="206781"/>
                  <a:pt x="2446323" y="536592"/>
                </a:cubicBezTo>
                <a:cubicBezTo>
                  <a:pt x="2657223" y="866403"/>
                  <a:pt x="3016718" y="1377564"/>
                  <a:pt x="2702438" y="1979994"/>
                </a:cubicBezTo>
                <a:cubicBezTo>
                  <a:pt x="2259464" y="2697570"/>
                  <a:pt x="1629755" y="2927992"/>
                  <a:pt x="1184817" y="2881864"/>
                </a:cubicBezTo>
                <a:cubicBezTo>
                  <a:pt x="739879" y="2835736"/>
                  <a:pt x="160533" y="2289073"/>
                  <a:pt x="32809" y="170322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FA02AC5-1148-4E28-7860-7D49DCF2DF4E}"/>
              </a:ext>
            </a:extLst>
          </p:cNvPr>
          <p:cNvGrpSpPr/>
          <p:nvPr/>
        </p:nvGrpSpPr>
        <p:grpSpPr>
          <a:xfrm rot="339675">
            <a:off x="10606797" y="4942265"/>
            <a:ext cx="688256" cy="306609"/>
            <a:chOff x="10096975" y="5939226"/>
            <a:chExt cx="929806" cy="414217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BA5EC45-A55E-61AB-5219-715500F31E80}"/>
                </a:ext>
              </a:extLst>
            </p:cNvPr>
            <p:cNvSpPr/>
            <p:nvPr/>
          </p:nvSpPr>
          <p:spPr>
            <a:xfrm>
              <a:off x="10655179" y="5944357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rgbClr val="2C34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0E19869-B0BF-760A-E449-2E22E661966F}"/>
                </a:ext>
              </a:extLst>
            </p:cNvPr>
            <p:cNvSpPr/>
            <p:nvPr/>
          </p:nvSpPr>
          <p:spPr>
            <a:xfrm>
              <a:off x="10273067" y="5939226"/>
              <a:ext cx="213549" cy="76328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rgbClr val="2C34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5C8F095-9970-0014-E622-0AA61539A6A9}"/>
                </a:ext>
              </a:extLst>
            </p:cNvPr>
            <p:cNvSpPr/>
            <p:nvPr/>
          </p:nvSpPr>
          <p:spPr>
            <a:xfrm>
              <a:off x="10096975" y="6085720"/>
              <a:ext cx="929806" cy="267723"/>
            </a:xfrm>
            <a:custGeom>
              <a:avLst/>
              <a:gdLst>
                <a:gd name="connsiteX0" fmla="*/ 7177 w 337329"/>
                <a:gd name="connsiteY0" fmla="*/ 89885 h 247879"/>
                <a:gd name="connsiteX1" fmla="*/ 31377 w 337329"/>
                <a:gd name="connsiteY1" fmla="*/ 247182 h 247879"/>
                <a:gd name="connsiteX2" fmla="*/ 256088 w 337329"/>
                <a:gd name="connsiteY2" fmla="*/ 146927 h 247879"/>
                <a:gd name="connsiteX3" fmla="*/ 283744 w 337329"/>
                <a:gd name="connsiteY3" fmla="*/ 131370 h 247879"/>
                <a:gd name="connsiteX4" fmla="*/ 337329 w 337329"/>
                <a:gd name="connsiteY4" fmla="*/ 0 h 247879"/>
                <a:gd name="connsiteX0" fmla="*/ 7177 w 283744"/>
                <a:gd name="connsiteY0" fmla="*/ 0 h 157994"/>
                <a:gd name="connsiteX1" fmla="*/ 31377 w 283744"/>
                <a:gd name="connsiteY1" fmla="*/ 157297 h 157994"/>
                <a:gd name="connsiteX2" fmla="*/ 256088 w 283744"/>
                <a:gd name="connsiteY2" fmla="*/ 57042 h 157994"/>
                <a:gd name="connsiteX3" fmla="*/ 283744 w 283744"/>
                <a:gd name="connsiteY3" fmla="*/ 41485 h 157994"/>
                <a:gd name="connsiteX0" fmla="*/ 8640 w 285207"/>
                <a:gd name="connsiteY0" fmla="*/ 0 h 157643"/>
                <a:gd name="connsiteX1" fmla="*/ 32840 w 285207"/>
                <a:gd name="connsiteY1" fmla="*/ 157297 h 157643"/>
                <a:gd name="connsiteX2" fmla="*/ 285207 w 285207"/>
                <a:gd name="connsiteY2" fmla="*/ 41485 h 157643"/>
                <a:gd name="connsiteX0" fmla="*/ 8640 w 285207"/>
                <a:gd name="connsiteY0" fmla="*/ 0 h 158393"/>
                <a:gd name="connsiteX1" fmla="*/ 32840 w 285207"/>
                <a:gd name="connsiteY1" fmla="*/ 157297 h 158393"/>
                <a:gd name="connsiteX2" fmla="*/ 285207 w 285207"/>
                <a:gd name="connsiteY2" fmla="*/ 41485 h 158393"/>
                <a:gd name="connsiteX0" fmla="*/ 1000 w 277567"/>
                <a:gd name="connsiteY0" fmla="*/ 0 h 165132"/>
                <a:gd name="connsiteX1" fmla="*/ 87428 w 277567"/>
                <a:gd name="connsiteY1" fmla="*/ 164212 h 165132"/>
                <a:gd name="connsiteX2" fmla="*/ 277567 w 277567"/>
                <a:gd name="connsiteY2" fmla="*/ 41485 h 165132"/>
                <a:gd name="connsiteX0" fmla="*/ 1000 w 277604"/>
                <a:gd name="connsiteY0" fmla="*/ 0 h 165033"/>
                <a:gd name="connsiteX1" fmla="*/ 87428 w 277604"/>
                <a:gd name="connsiteY1" fmla="*/ 164212 h 165033"/>
                <a:gd name="connsiteX2" fmla="*/ 277567 w 277604"/>
                <a:gd name="connsiteY2" fmla="*/ 41485 h 165033"/>
                <a:gd name="connsiteX0" fmla="*/ 515 w 277141"/>
                <a:gd name="connsiteY0" fmla="*/ 0 h 158261"/>
                <a:gd name="connsiteX1" fmla="*/ 140528 w 277141"/>
                <a:gd name="connsiteY1" fmla="*/ 157298 h 158261"/>
                <a:gd name="connsiteX2" fmla="*/ 277082 w 277141"/>
                <a:gd name="connsiteY2" fmla="*/ 41485 h 158261"/>
                <a:gd name="connsiteX0" fmla="*/ 916 w 277522"/>
                <a:gd name="connsiteY0" fmla="*/ 0 h 117784"/>
                <a:gd name="connsiteX1" fmla="*/ 92530 w 277522"/>
                <a:gd name="connsiteY1" fmla="*/ 112355 h 117784"/>
                <a:gd name="connsiteX2" fmla="*/ 277483 w 277522"/>
                <a:gd name="connsiteY2" fmla="*/ 41485 h 117784"/>
                <a:gd name="connsiteX0" fmla="*/ 817 w 230766"/>
                <a:gd name="connsiteY0" fmla="*/ 0 h 112925"/>
                <a:gd name="connsiteX1" fmla="*/ 92431 w 230766"/>
                <a:gd name="connsiteY1" fmla="*/ 112355 h 112925"/>
                <a:gd name="connsiteX2" fmla="*/ 230713 w 230766"/>
                <a:gd name="connsiteY2" fmla="*/ 17286 h 112925"/>
                <a:gd name="connsiteX0" fmla="*/ 750 w 192694"/>
                <a:gd name="connsiteY0" fmla="*/ 0 h 112462"/>
                <a:gd name="connsiteX1" fmla="*/ 92364 w 192694"/>
                <a:gd name="connsiteY1" fmla="*/ 112355 h 112462"/>
                <a:gd name="connsiteX2" fmla="*/ 192618 w 192694"/>
                <a:gd name="connsiteY2" fmla="*/ 8643 h 112462"/>
                <a:gd name="connsiteX0" fmla="*/ 717 w 192665"/>
                <a:gd name="connsiteY0" fmla="*/ 0 h 97264"/>
                <a:gd name="connsiteX1" fmla="*/ 95788 w 192665"/>
                <a:gd name="connsiteY1" fmla="*/ 96799 h 97264"/>
                <a:gd name="connsiteX2" fmla="*/ 192585 w 192665"/>
                <a:gd name="connsiteY2" fmla="*/ 8643 h 97264"/>
                <a:gd name="connsiteX0" fmla="*/ 717 w 192665"/>
                <a:gd name="connsiteY0" fmla="*/ 0 h 112462"/>
                <a:gd name="connsiteX1" fmla="*/ 95788 w 192665"/>
                <a:gd name="connsiteY1" fmla="*/ 112355 h 112462"/>
                <a:gd name="connsiteX2" fmla="*/ 192585 w 192665"/>
                <a:gd name="connsiteY2" fmla="*/ 8643 h 112462"/>
                <a:gd name="connsiteX0" fmla="*/ 0 w 191948"/>
                <a:gd name="connsiteY0" fmla="*/ 0 h 112462"/>
                <a:gd name="connsiteX1" fmla="*/ 95071 w 191948"/>
                <a:gd name="connsiteY1" fmla="*/ 112355 h 112462"/>
                <a:gd name="connsiteX2" fmla="*/ 191868 w 191948"/>
                <a:gd name="connsiteY2" fmla="*/ 8643 h 112462"/>
                <a:gd name="connsiteX0" fmla="*/ 0 w 202321"/>
                <a:gd name="connsiteY0" fmla="*/ 6914 h 103741"/>
                <a:gd name="connsiteX1" fmla="*/ 105442 w 202321"/>
                <a:gd name="connsiteY1" fmla="*/ 103712 h 103741"/>
                <a:gd name="connsiteX2" fmla="*/ 202239 w 202321"/>
                <a:gd name="connsiteY2" fmla="*/ 0 h 103741"/>
                <a:gd name="connsiteX0" fmla="*/ 0 w 202321"/>
                <a:gd name="connsiteY0" fmla="*/ 6914 h 103732"/>
                <a:gd name="connsiteX1" fmla="*/ 105442 w 202321"/>
                <a:gd name="connsiteY1" fmla="*/ 103712 h 103732"/>
                <a:gd name="connsiteX2" fmla="*/ 202239 w 202321"/>
                <a:gd name="connsiteY2" fmla="*/ 0 h 103732"/>
                <a:gd name="connsiteX0" fmla="*/ 0 w 202321"/>
                <a:gd name="connsiteY0" fmla="*/ 6914 h 103734"/>
                <a:gd name="connsiteX1" fmla="*/ 105442 w 202321"/>
                <a:gd name="connsiteY1" fmla="*/ 103712 h 103734"/>
                <a:gd name="connsiteX2" fmla="*/ 202239 w 202321"/>
                <a:gd name="connsiteY2" fmla="*/ 0 h 103734"/>
                <a:gd name="connsiteX0" fmla="*/ 0 w 202239"/>
                <a:gd name="connsiteY0" fmla="*/ 6914 h 103734"/>
                <a:gd name="connsiteX1" fmla="*/ 105442 w 202239"/>
                <a:gd name="connsiteY1" fmla="*/ 103712 h 103734"/>
                <a:gd name="connsiteX2" fmla="*/ 202239 w 202239"/>
                <a:gd name="connsiteY2" fmla="*/ 0 h 103734"/>
                <a:gd name="connsiteX0" fmla="*/ 0 w 202239"/>
                <a:gd name="connsiteY0" fmla="*/ 6914 h 91643"/>
                <a:gd name="connsiteX1" fmla="*/ 107170 w 202239"/>
                <a:gd name="connsiteY1" fmla="*/ 91612 h 91643"/>
                <a:gd name="connsiteX2" fmla="*/ 202239 w 202239"/>
                <a:gd name="connsiteY2" fmla="*/ 0 h 91643"/>
                <a:gd name="connsiteX0" fmla="*/ 0 w 202239"/>
                <a:gd name="connsiteY0" fmla="*/ 6914 h 91665"/>
                <a:gd name="connsiteX1" fmla="*/ 107170 w 202239"/>
                <a:gd name="connsiteY1" fmla="*/ 91612 h 91665"/>
                <a:gd name="connsiteX2" fmla="*/ 202239 w 202239"/>
                <a:gd name="connsiteY2" fmla="*/ 0 h 91665"/>
                <a:gd name="connsiteX0" fmla="*/ 0 w 202403"/>
                <a:gd name="connsiteY0" fmla="*/ 6914 h 91665"/>
                <a:gd name="connsiteX1" fmla="*/ 107170 w 202403"/>
                <a:gd name="connsiteY1" fmla="*/ 91612 h 91665"/>
                <a:gd name="connsiteX2" fmla="*/ 202239 w 202403"/>
                <a:gd name="connsiteY2" fmla="*/ 0 h 9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2403" h="91665">
                  <a:moveTo>
                    <a:pt x="0" y="6914"/>
                  </a:moveTo>
                  <a:cubicBezTo>
                    <a:pt x="4431" y="75571"/>
                    <a:pt x="73464" y="92764"/>
                    <a:pt x="107170" y="91612"/>
                  </a:cubicBezTo>
                  <a:cubicBezTo>
                    <a:pt x="140876" y="90460"/>
                    <a:pt x="206106" y="71366"/>
                    <a:pt x="202239" y="0"/>
                  </a:cubicBezTo>
                </a:path>
              </a:pathLst>
            </a:custGeom>
            <a:noFill/>
            <a:ln w="53975" cap="rnd">
              <a:solidFill>
                <a:srgbClr val="2C343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2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EDDFDFA-2DF8-D0C2-9106-5421D499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790" y="1535974"/>
            <a:ext cx="6096249" cy="1446597"/>
          </a:xfrm>
        </p:spPr>
        <p:txBody>
          <a:bodyPr>
            <a:normAutofit/>
          </a:bodyPr>
          <a:lstStyle>
            <a:lvl1pPr>
              <a:defRPr sz="7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1920A-34CD-8BFF-A1E3-2242E93A75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0791" y="2993457"/>
            <a:ext cx="8894912" cy="2155664"/>
          </a:xfrm>
          <a:prstGeom prst="rect">
            <a:avLst/>
          </a:prstGeom>
        </p:spPr>
        <p:txBody>
          <a:bodyPr/>
          <a:lstStyle>
            <a:lvl1pPr>
              <a:buNone/>
              <a:defRPr>
                <a:solidFill>
                  <a:schemeClr val="tx2"/>
                </a:solidFill>
              </a:defRPr>
            </a:lvl1pPr>
            <a:lvl2pPr>
              <a:buNone/>
              <a:defRPr>
                <a:solidFill>
                  <a:schemeClr val="tx2"/>
                </a:solidFill>
              </a:defRPr>
            </a:lvl2pPr>
            <a:lvl3pPr>
              <a:buNone/>
              <a:defRPr>
                <a:solidFill>
                  <a:schemeClr val="tx2"/>
                </a:solidFill>
              </a:defRPr>
            </a:lvl3pPr>
            <a:lvl4pPr>
              <a:buNone/>
              <a:defRPr>
                <a:solidFill>
                  <a:schemeClr val="tx2"/>
                </a:solidFill>
              </a:defRPr>
            </a:lvl4pPr>
            <a:lvl5pPr>
              <a:buNone/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2F150A-C65A-58AC-B7EA-1790E9BD93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7FF30-D460-5A9F-A019-EBEC4EB7C5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987577" y="6356350"/>
            <a:ext cx="1801089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73CCD1-A115-BB35-3A8F-1E5E2EAF3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880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2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040411C6-28F6-8585-91B7-03FC170B45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855167 w 12192000"/>
              <a:gd name="connsiteY0" fmla="*/ 6129871 h 6858000"/>
              <a:gd name="connsiteX1" fmla="*/ 9418143 w 12192000"/>
              <a:gd name="connsiteY1" fmla="*/ 6214139 h 6858000"/>
              <a:gd name="connsiteX2" fmla="*/ 9940232 w 12192000"/>
              <a:gd name="connsiteY2" fmla="*/ 6580765 h 6858000"/>
              <a:gd name="connsiteX3" fmla="*/ 10003724 w 12192000"/>
              <a:gd name="connsiteY3" fmla="*/ 6723989 h 6858000"/>
              <a:gd name="connsiteX4" fmla="*/ 10046063 w 12192000"/>
              <a:gd name="connsiteY4" fmla="*/ 6858000 h 6858000"/>
              <a:gd name="connsiteX5" fmla="*/ 7595601 w 12192000"/>
              <a:gd name="connsiteY5" fmla="*/ 6858000 h 6858000"/>
              <a:gd name="connsiteX6" fmla="*/ 7645247 w 12192000"/>
              <a:gd name="connsiteY6" fmla="*/ 6757511 h 6858000"/>
              <a:gd name="connsiteX7" fmla="*/ 8305226 w 12192000"/>
              <a:gd name="connsiteY7" fmla="*/ 6218074 h 6858000"/>
              <a:gd name="connsiteX8" fmla="*/ 8855167 w 12192000"/>
              <a:gd name="connsiteY8" fmla="*/ 6129871 h 6858000"/>
              <a:gd name="connsiteX9" fmla="*/ 11660333 w 12192000"/>
              <a:gd name="connsiteY9" fmla="*/ 739228 h 6858000"/>
              <a:gd name="connsiteX10" fmla="*/ 6228080 w 12192000"/>
              <a:gd name="connsiteY10" fmla="*/ 915837 h 6858000"/>
              <a:gd name="connsiteX11" fmla="*/ 6385355 w 12192000"/>
              <a:gd name="connsiteY11" fmla="*/ 2733681 h 6858000"/>
              <a:gd name="connsiteX12" fmla="*/ 7145125 w 12192000"/>
              <a:gd name="connsiteY12" fmla="*/ 4559224 h 6858000"/>
              <a:gd name="connsiteX13" fmla="*/ 7941628 w 12192000"/>
              <a:gd name="connsiteY13" fmla="*/ 5097598 h 6858000"/>
              <a:gd name="connsiteX14" fmla="*/ 9033448 w 12192000"/>
              <a:gd name="connsiteY14" fmla="*/ 5224198 h 6858000"/>
              <a:gd name="connsiteX15" fmla="*/ 10238924 w 12192000"/>
              <a:gd name="connsiteY15" fmla="*/ 5154274 h 6858000"/>
              <a:gd name="connsiteX16" fmla="*/ 11483653 w 12192000"/>
              <a:gd name="connsiteY16" fmla="*/ 3710684 h 6858000"/>
              <a:gd name="connsiteX17" fmla="*/ 11646617 w 12192000"/>
              <a:gd name="connsiteY17" fmla="*/ 2471509 h 6858000"/>
              <a:gd name="connsiteX18" fmla="*/ 11660333 w 12192000"/>
              <a:gd name="connsiteY18" fmla="*/ 739228 h 6858000"/>
              <a:gd name="connsiteX19" fmla="*/ 0 w 12192000"/>
              <a:gd name="connsiteY19" fmla="*/ 0 h 6858000"/>
              <a:gd name="connsiteX20" fmla="*/ 12192000 w 12192000"/>
              <a:gd name="connsiteY20" fmla="*/ 0 h 6858000"/>
              <a:gd name="connsiteX21" fmla="*/ 12192000 w 12192000"/>
              <a:gd name="connsiteY21" fmla="*/ 6858000 h 6858000"/>
              <a:gd name="connsiteX22" fmla="*/ 11062506 w 12192000"/>
              <a:gd name="connsiteY22" fmla="*/ 6858000 h 6858000"/>
              <a:gd name="connsiteX23" fmla="*/ 11047856 w 12192000"/>
              <a:gd name="connsiteY23" fmla="*/ 6794231 h 6858000"/>
              <a:gd name="connsiteX24" fmla="*/ 9892865 w 12192000"/>
              <a:gd name="connsiteY24" fmla="*/ 5335072 h 6858000"/>
              <a:gd name="connsiteX25" fmla="*/ 9004162 w 12192000"/>
              <a:gd name="connsiteY25" fmla="*/ 5223527 h 6858000"/>
              <a:gd name="connsiteX26" fmla="*/ 7713673 w 12192000"/>
              <a:gd name="connsiteY26" fmla="*/ 5425100 h 6858000"/>
              <a:gd name="connsiteX27" fmla="*/ 6806707 w 12192000"/>
              <a:gd name="connsiteY27" fmla="*/ 6439693 h 6858000"/>
              <a:gd name="connsiteX28" fmla="*/ 6654677 w 12192000"/>
              <a:gd name="connsiteY28" fmla="*/ 6796868 h 6858000"/>
              <a:gd name="connsiteX29" fmla="*/ 6646736 w 12192000"/>
              <a:gd name="connsiteY29" fmla="*/ 6858000 h 6858000"/>
              <a:gd name="connsiteX30" fmla="*/ 0 w 12192000"/>
              <a:gd name="connsiteY3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0" h="6858000">
                <a:moveTo>
                  <a:pt x="8855167" y="6129871"/>
                </a:moveTo>
                <a:cubicBezTo>
                  <a:pt x="9053338" y="6133189"/>
                  <a:pt x="9253682" y="6165252"/>
                  <a:pt x="9418143" y="6214139"/>
                </a:cubicBezTo>
                <a:cubicBezTo>
                  <a:pt x="9601693" y="6336993"/>
                  <a:pt x="9830339" y="6430915"/>
                  <a:pt x="9940232" y="6580765"/>
                </a:cubicBezTo>
                <a:cubicBezTo>
                  <a:pt x="9963593" y="6627091"/>
                  <a:pt x="9985058" y="6675159"/>
                  <a:pt x="10003724" y="6723989"/>
                </a:cubicBezTo>
                <a:lnTo>
                  <a:pt x="10046063" y="6858000"/>
                </a:lnTo>
                <a:lnTo>
                  <a:pt x="7595601" y="6858000"/>
                </a:lnTo>
                <a:lnTo>
                  <a:pt x="7645247" y="6757511"/>
                </a:lnTo>
                <a:cubicBezTo>
                  <a:pt x="7793439" y="6505265"/>
                  <a:pt x="8066704" y="6319280"/>
                  <a:pt x="8305226" y="6218074"/>
                </a:cubicBezTo>
                <a:cubicBezTo>
                  <a:pt x="8460996" y="6151980"/>
                  <a:pt x="8656995" y="6126553"/>
                  <a:pt x="8855167" y="6129871"/>
                </a:cubicBezTo>
                <a:close/>
                <a:moveTo>
                  <a:pt x="11660333" y="739228"/>
                </a:moveTo>
                <a:lnTo>
                  <a:pt x="6228080" y="915837"/>
                </a:lnTo>
                <a:cubicBezTo>
                  <a:pt x="6164868" y="939348"/>
                  <a:pt x="6329236" y="2252394"/>
                  <a:pt x="6385355" y="2733681"/>
                </a:cubicBezTo>
                <a:cubicBezTo>
                  <a:pt x="6547431" y="3460984"/>
                  <a:pt x="6706573" y="4143793"/>
                  <a:pt x="7145125" y="4559224"/>
                </a:cubicBezTo>
                <a:cubicBezTo>
                  <a:pt x="7273948" y="4695085"/>
                  <a:pt x="7730955" y="4997969"/>
                  <a:pt x="7941628" y="5097598"/>
                </a:cubicBezTo>
                <a:cubicBezTo>
                  <a:pt x="8374170" y="5206696"/>
                  <a:pt x="8650564" y="5214752"/>
                  <a:pt x="9033448" y="5224198"/>
                </a:cubicBezTo>
                <a:cubicBezTo>
                  <a:pt x="9416330" y="5233645"/>
                  <a:pt x="9963641" y="5258412"/>
                  <a:pt x="10238924" y="5154274"/>
                </a:cubicBezTo>
                <a:cubicBezTo>
                  <a:pt x="10641226" y="4898231"/>
                  <a:pt x="11218146" y="4144944"/>
                  <a:pt x="11483653" y="3710684"/>
                </a:cubicBezTo>
                <a:cubicBezTo>
                  <a:pt x="11522790" y="3500572"/>
                  <a:pt x="11603870" y="2971840"/>
                  <a:pt x="11646617" y="2471509"/>
                </a:cubicBezTo>
                <a:cubicBezTo>
                  <a:pt x="11682752" y="2075714"/>
                  <a:pt x="11643767" y="1543520"/>
                  <a:pt x="11660333" y="739228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11062506" y="6858000"/>
                </a:lnTo>
                <a:lnTo>
                  <a:pt x="11047856" y="6794231"/>
                </a:lnTo>
                <a:cubicBezTo>
                  <a:pt x="10932983" y="6327966"/>
                  <a:pt x="10635396" y="5613294"/>
                  <a:pt x="9892865" y="5335072"/>
                </a:cubicBezTo>
                <a:cubicBezTo>
                  <a:pt x="9608195" y="5260686"/>
                  <a:pt x="9302261" y="5226558"/>
                  <a:pt x="9004162" y="5223527"/>
                </a:cubicBezTo>
                <a:cubicBezTo>
                  <a:pt x="8507330" y="5218476"/>
                  <a:pt x="8032263" y="5299806"/>
                  <a:pt x="7713673" y="5425100"/>
                </a:cubicBezTo>
                <a:cubicBezTo>
                  <a:pt x="7220482" y="5677966"/>
                  <a:pt x="6988215" y="6163608"/>
                  <a:pt x="6806707" y="6439693"/>
                </a:cubicBezTo>
                <a:cubicBezTo>
                  <a:pt x="6715953" y="6577735"/>
                  <a:pt x="6675151" y="6693338"/>
                  <a:pt x="6654677" y="6796868"/>
                </a:cubicBezTo>
                <a:lnTo>
                  <a:pt x="6646736" y="6858000"/>
                </a:lnTo>
                <a:lnTo>
                  <a:pt x="0" y="6858000"/>
                </a:lnTo>
                <a:close/>
              </a:path>
            </a:pathLst>
          </a:cu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574818CC-FA8B-22A1-D41B-AE54C0DF6720}"/>
              </a:ext>
            </a:extLst>
          </p:cNvPr>
          <p:cNvSpPr/>
          <p:nvPr/>
        </p:nvSpPr>
        <p:spPr>
          <a:xfrm rot="10800000" flipV="1">
            <a:off x="6213837" y="739228"/>
            <a:ext cx="5448722" cy="4494463"/>
          </a:xfrm>
          <a:custGeom>
            <a:avLst/>
            <a:gdLst>
              <a:gd name="connsiteX0" fmla="*/ 60961 w 4809470"/>
              <a:gd name="connsiteY0" fmla="*/ 0 h 3178596"/>
              <a:gd name="connsiteX1" fmla="*/ 4792129 w 4809470"/>
              <a:gd name="connsiteY1" fmla="*/ 390938 h 3178596"/>
              <a:gd name="connsiteX2" fmla="*/ 4807287 w 4809470"/>
              <a:gd name="connsiteY2" fmla="*/ 588882 h 3178596"/>
              <a:gd name="connsiteX3" fmla="*/ 4614824 w 4809470"/>
              <a:gd name="connsiteY3" fmla="*/ 1612192 h 3178596"/>
              <a:gd name="connsiteX4" fmla="*/ 1976024 w 4809470"/>
              <a:gd name="connsiteY4" fmla="*/ 3156896 h 3178596"/>
              <a:gd name="connsiteX5" fmla="*/ 18719 w 4809470"/>
              <a:gd name="connsiteY5" fmla="*/ 821586 h 3178596"/>
              <a:gd name="connsiteX6" fmla="*/ 34223 w 4809470"/>
              <a:gd name="connsiteY6" fmla="*/ 119143 h 3178596"/>
              <a:gd name="connsiteX0" fmla="*/ 34223 w 4809470"/>
              <a:gd name="connsiteY0" fmla="*/ 0 h 3059453"/>
              <a:gd name="connsiteX1" fmla="*/ 4792129 w 4809470"/>
              <a:gd name="connsiteY1" fmla="*/ 271795 h 3059453"/>
              <a:gd name="connsiteX2" fmla="*/ 4807287 w 4809470"/>
              <a:gd name="connsiteY2" fmla="*/ 469739 h 3059453"/>
              <a:gd name="connsiteX3" fmla="*/ 4614824 w 4809470"/>
              <a:gd name="connsiteY3" fmla="*/ 1493049 h 3059453"/>
              <a:gd name="connsiteX4" fmla="*/ 1976024 w 4809470"/>
              <a:gd name="connsiteY4" fmla="*/ 3037753 h 3059453"/>
              <a:gd name="connsiteX5" fmla="*/ 18719 w 4809470"/>
              <a:gd name="connsiteY5" fmla="*/ 702443 h 3059453"/>
              <a:gd name="connsiteX6" fmla="*/ 34223 w 4809470"/>
              <a:gd name="connsiteY6" fmla="*/ 0 h 3059453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809793 w 4811976"/>
              <a:gd name="connsiteY2" fmla="*/ 393308 h 2983022"/>
              <a:gd name="connsiteX3" fmla="*/ 4617330 w 4811976"/>
              <a:gd name="connsiteY3" fmla="*/ 1416618 h 2983022"/>
              <a:gd name="connsiteX4" fmla="*/ 1978530 w 4811976"/>
              <a:gd name="connsiteY4" fmla="*/ 2961322 h 2983022"/>
              <a:gd name="connsiteX5" fmla="*/ 21225 w 4811976"/>
              <a:gd name="connsiteY5" fmla="*/ 626012 h 2983022"/>
              <a:gd name="connsiteX6" fmla="*/ 30413 w 4811976"/>
              <a:gd name="connsiteY6" fmla="*/ 0 h 2983022"/>
              <a:gd name="connsiteX0" fmla="*/ 30413 w 4811976"/>
              <a:gd name="connsiteY0" fmla="*/ 0 h 2983022"/>
              <a:gd name="connsiteX1" fmla="*/ 4794635 w 4811976"/>
              <a:gd name="connsiteY1" fmla="*/ 195364 h 2983022"/>
              <a:gd name="connsiteX2" fmla="*/ 4711079 w 4811976"/>
              <a:gd name="connsiteY2" fmla="*/ 101695 h 2983022"/>
              <a:gd name="connsiteX3" fmla="*/ 4809793 w 4811976"/>
              <a:gd name="connsiteY3" fmla="*/ 393308 h 2983022"/>
              <a:gd name="connsiteX4" fmla="*/ 4617330 w 4811976"/>
              <a:gd name="connsiteY4" fmla="*/ 1416618 h 2983022"/>
              <a:gd name="connsiteX5" fmla="*/ 1978530 w 4811976"/>
              <a:gd name="connsiteY5" fmla="*/ 2961322 h 2983022"/>
              <a:gd name="connsiteX6" fmla="*/ 21225 w 4811976"/>
              <a:gd name="connsiteY6" fmla="*/ 626012 h 2983022"/>
              <a:gd name="connsiteX7" fmla="*/ 30413 w 4811976"/>
              <a:gd name="connsiteY7" fmla="*/ 0 h 2983022"/>
              <a:gd name="connsiteX0" fmla="*/ 30413 w 5159423"/>
              <a:gd name="connsiteY0" fmla="*/ 0 h 2983022"/>
              <a:gd name="connsiteX1" fmla="*/ 4794635 w 5159423"/>
              <a:gd name="connsiteY1" fmla="*/ 195364 h 2983022"/>
              <a:gd name="connsiteX2" fmla="*/ 4809793 w 5159423"/>
              <a:gd name="connsiteY2" fmla="*/ 393308 h 2983022"/>
              <a:gd name="connsiteX3" fmla="*/ 4617330 w 5159423"/>
              <a:gd name="connsiteY3" fmla="*/ 1416618 h 2983022"/>
              <a:gd name="connsiteX4" fmla="*/ 1978530 w 5159423"/>
              <a:gd name="connsiteY4" fmla="*/ 2961322 h 2983022"/>
              <a:gd name="connsiteX5" fmla="*/ 21225 w 5159423"/>
              <a:gd name="connsiteY5" fmla="*/ 626012 h 2983022"/>
              <a:gd name="connsiteX6" fmla="*/ 30413 w 5159423"/>
              <a:gd name="connsiteY6" fmla="*/ 0 h 2983022"/>
              <a:gd name="connsiteX0" fmla="*/ 30413 w 5099315"/>
              <a:gd name="connsiteY0" fmla="*/ 0 h 2983022"/>
              <a:gd name="connsiteX1" fmla="*/ 4709797 w 5099315"/>
              <a:gd name="connsiteY1" fmla="*/ 75883 h 2983022"/>
              <a:gd name="connsiteX2" fmla="*/ 4809793 w 5099315"/>
              <a:gd name="connsiteY2" fmla="*/ 393308 h 2983022"/>
              <a:gd name="connsiteX3" fmla="*/ 4617330 w 5099315"/>
              <a:gd name="connsiteY3" fmla="*/ 1416618 h 2983022"/>
              <a:gd name="connsiteX4" fmla="*/ 1978530 w 5099315"/>
              <a:gd name="connsiteY4" fmla="*/ 2961322 h 2983022"/>
              <a:gd name="connsiteX5" fmla="*/ 21225 w 5099315"/>
              <a:gd name="connsiteY5" fmla="*/ 626012 h 2983022"/>
              <a:gd name="connsiteX6" fmla="*/ 30413 w 5099315"/>
              <a:gd name="connsiteY6" fmla="*/ 0 h 2983022"/>
              <a:gd name="connsiteX0" fmla="*/ 30413 w 4816479"/>
              <a:gd name="connsiteY0" fmla="*/ 0 h 2983022"/>
              <a:gd name="connsiteX1" fmla="*/ 4709797 w 4816479"/>
              <a:gd name="connsiteY1" fmla="*/ 75883 h 2983022"/>
              <a:gd name="connsiteX2" fmla="*/ 4809793 w 4816479"/>
              <a:gd name="connsiteY2" fmla="*/ 393308 h 2983022"/>
              <a:gd name="connsiteX3" fmla="*/ 4617330 w 4816479"/>
              <a:gd name="connsiteY3" fmla="*/ 1416618 h 2983022"/>
              <a:gd name="connsiteX4" fmla="*/ 1978530 w 4816479"/>
              <a:gd name="connsiteY4" fmla="*/ 2961322 h 2983022"/>
              <a:gd name="connsiteX5" fmla="*/ 21225 w 4816479"/>
              <a:gd name="connsiteY5" fmla="*/ 626012 h 2983022"/>
              <a:gd name="connsiteX6" fmla="*/ 30413 w 4816479"/>
              <a:gd name="connsiteY6" fmla="*/ 0 h 2983022"/>
              <a:gd name="connsiteX0" fmla="*/ 30413 w 4824424"/>
              <a:gd name="connsiteY0" fmla="*/ 0 h 2983022"/>
              <a:gd name="connsiteX1" fmla="*/ 4709797 w 4824424"/>
              <a:gd name="connsiteY1" fmla="*/ 75883 h 2983022"/>
              <a:gd name="connsiteX2" fmla="*/ 4818251 w 4824424"/>
              <a:gd name="connsiteY2" fmla="*/ 577510 h 2983022"/>
              <a:gd name="connsiteX3" fmla="*/ 4617330 w 4824424"/>
              <a:gd name="connsiteY3" fmla="*/ 1416618 h 2983022"/>
              <a:gd name="connsiteX4" fmla="*/ 1978530 w 4824424"/>
              <a:gd name="connsiteY4" fmla="*/ 2961322 h 2983022"/>
              <a:gd name="connsiteX5" fmla="*/ 21225 w 4824424"/>
              <a:gd name="connsiteY5" fmla="*/ 626012 h 2983022"/>
              <a:gd name="connsiteX6" fmla="*/ 30413 w 4824424"/>
              <a:gd name="connsiteY6" fmla="*/ 0 h 2983022"/>
              <a:gd name="connsiteX0" fmla="*/ 30413 w 4824424"/>
              <a:gd name="connsiteY0" fmla="*/ 0 h 3053918"/>
              <a:gd name="connsiteX1" fmla="*/ 4709797 w 4824424"/>
              <a:gd name="connsiteY1" fmla="*/ 75883 h 3053918"/>
              <a:gd name="connsiteX2" fmla="*/ 4818251 w 4824424"/>
              <a:gd name="connsiteY2" fmla="*/ 577510 h 3053918"/>
              <a:gd name="connsiteX3" fmla="*/ 4499705 w 4824424"/>
              <a:gd name="connsiteY3" fmla="*/ 2052119 h 3053918"/>
              <a:gd name="connsiteX4" fmla="*/ 1978530 w 4824424"/>
              <a:gd name="connsiteY4" fmla="*/ 2961322 h 3053918"/>
              <a:gd name="connsiteX5" fmla="*/ 21225 w 4824424"/>
              <a:gd name="connsiteY5" fmla="*/ 626012 h 3053918"/>
              <a:gd name="connsiteX6" fmla="*/ 30413 w 4824424"/>
              <a:gd name="connsiteY6" fmla="*/ 0 h 3053918"/>
              <a:gd name="connsiteX0" fmla="*/ 30413 w 4824424"/>
              <a:gd name="connsiteY0" fmla="*/ 0 h 3031422"/>
              <a:gd name="connsiteX1" fmla="*/ 4709797 w 4824424"/>
              <a:gd name="connsiteY1" fmla="*/ 75883 h 3031422"/>
              <a:gd name="connsiteX2" fmla="*/ 4818251 w 4824424"/>
              <a:gd name="connsiteY2" fmla="*/ 577510 h 3031422"/>
              <a:gd name="connsiteX3" fmla="*/ 4499705 w 4824424"/>
              <a:gd name="connsiteY3" fmla="*/ 2052119 h 3031422"/>
              <a:gd name="connsiteX4" fmla="*/ 1247066 w 4824424"/>
              <a:gd name="connsiteY4" fmla="*/ 2930478 h 3031422"/>
              <a:gd name="connsiteX5" fmla="*/ 21225 w 4824424"/>
              <a:gd name="connsiteY5" fmla="*/ 626012 h 3031422"/>
              <a:gd name="connsiteX6" fmla="*/ 30413 w 4824424"/>
              <a:gd name="connsiteY6" fmla="*/ 0 h 3031422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65285"/>
              <a:gd name="connsiteX1" fmla="*/ 4709797 w 4824424"/>
              <a:gd name="connsiteY1" fmla="*/ 75883 h 3065285"/>
              <a:gd name="connsiteX2" fmla="*/ 4818251 w 4824424"/>
              <a:gd name="connsiteY2" fmla="*/ 577510 h 3065285"/>
              <a:gd name="connsiteX3" fmla="*/ 4499705 w 4824424"/>
              <a:gd name="connsiteY3" fmla="*/ 2052119 h 3065285"/>
              <a:gd name="connsiteX4" fmla="*/ 3835975 w 4824424"/>
              <a:gd name="connsiteY4" fmla="*/ 2740497 h 3065285"/>
              <a:gd name="connsiteX5" fmla="*/ 1247066 w 4824424"/>
              <a:gd name="connsiteY5" fmla="*/ 2930478 h 3065285"/>
              <a:gd name="connsiteX6" fmla="*/ 21225 w 4824424"/>
              <a:gd name="connsiteY6" fmla="*/ 626012 h 3065285"/>
              <a:gd name="connsiteX7" fmla="*/ 30413 w 4824424"/>
              <a:gd name="connsiteY7" fmla="*/ 0 h 3065285"/>
              <a:gd name="connsiteX0" fmla="*/ 30413 w 4824424"/>
              <a:gd name="connsiteY0" fmla="*/ 0 h 3022995"/>
              <a:gd name="connsiteX1" fmla="*/ 4709797 w 4824424"/>
              <a:gd name="connsiteY1" fmla="*/ 75883 h 3022995"/>
              <a:gd name="connsiteX2" fmla="*/ 4818251 w 4824424"/>
              <a:gd name="connsiteY2" fmla="*/ 577510 h 3022995"/>
              <a:gd name="connsiteX3" fmla="*/ 4499705 w 4824424"/>
              <a:gd name="connsiteY3" fmla="*/ 2052119 h 3022995"/>
              <a:gd name="connsiteX4" fmla="*/ 3835975 w 4824424"/>
              <a:gd name="connsiteY4" fmla="*/ 2740497 h 3022995"/>
              <a:gd name="connsiteX5" fmla="*/ 1162762 w 4824424"/>
              <a:gd name="connsiteY5" fmla="*/ 2876156 h 3022995"/>
              <a:gd name="connsiteX6" fmla="*/ 21225 w 4824424"/>
              <a:gd name="connsiteY6" fmla="*/ 626012 h 3022995"/>
              <a:gd name="connsiteX7" fmla="*/ 30413 w 4824424"/>
              <a:gd name="connsiteY7" fmla="*/ 0 h 3022995"/>
              <a:gd name="connsiteX0" fmla="*/ 30413 w 4804923"/>
              <a:gd name="connsiteY0" fmla="*/ 0 h 3022995"/>
              <a:gd name="connsiteX1" fmla="*/ 4709797 w 4804923"/>
              <a:gd name="connsiteY1" fmla="*/ 75883 h 3022995"/>
              <a:gd name="connsiteX2" fmla="*/ 4797311 w 4804923"/>
              <a:gd name="connsiteY2" fmla="*/ 759283 h 3022995"/>
              <a:gd name="connsiteX3" fmla="*/ 4499705 w 4804923"/>
              <a:gd name="connsiteY3" fmla="*/ 2052119 h 3022995"/>
              <a:gd name="connsiteX4" fmla="*/ 3835975 w 4804923"/>
              <a:gd name="connsiteY4" fmla="*/ 2740497 h 3022995"/>
              <a:gd name="connsiteX5" fmla="*/ 1162762 w 4804923"/>
              <a:gd name="connsiteY5" fmla="*/ 2876156 h 3022995"/>
              <a:gd name="connsiteX6" fmla="*/ 21225 w 4804923"/>
              <a:gd name="connsiteY6" fmla="*/ 626012 h 3022995"/>
              <a:gd name="connsiteX7" fmla="*/ 30413 w 4804923"/>
              <a:gd name="connsiteY7" fmla="*/ 0 h 3022995"/>
              <a:gd name="connsiteX0" fmla="*/ 30413 w 4798181"/>
              <a:gd name="connsiteY0" fmla="*/ 0 h 3022995"/>
              <a:gd name="connsiteX1" fmla="*/ 4709797 w 4798181"/>
              <a:gd name="connsiteY1" fmla="*/ 75883 h 3022995"/>
              <a:gd name="connsiteX2" fmla="*/ 4797311 w 4798181"/>
              <a:gd name="connsiteY2" fmla="*/ 759283 h 3022995"/>
              <a:gd name="connsiteX3" fmla="*/ 4499705 w 4798181"/>
              <a:gd name="connsiteY3" fmla="*/ 2052119 h 3022995"/>
              <a:gd name="connsiteX4" fmla="*/ 3835975 w 4798181"/>
              <a:gd name="connsiteY4" fmla="*/ 2740497 h 3022995"/>
              <a:gd name="connsiteX5" fmla="*/ 1162762 w 4798181"/>
              <a:gd name="connsiteY5" fmla="*/ 2876156 h 3022995"/>
              <a:gd name="connsiteX6" fmla="*/ 21225 w 4798181"/>
              <a:gd name="connsiteY6" fmla="*/ 626012 h 3022995"/>
              <a:gd name="connsiteX7" fmla="*/ 30413 w 4798181"/>
              <a:gd name="connsiteY7" fmla="*/ 0 h 3022995"/>
              <a:gd name="connsiteX0" fmla="*/ 97126 w 4783774"/>
              <a:gd name="connsiteY0" fmla="*/ 0 h 2992237"/>
              <a:gd name="connsiteX1" fmla="*/ 4695390 w 4783774"/>
              <a:gd name="connsiteY1" fmla="*/ 45125 h 2992237"/>
              <a:gd name="connsiteX2" fmla="*/ 4782904 w 4783774"/>
              <a:gd name="connsiteY2" fmla="*/ 728525 h 2992237"/>
              <a:gd name="connsiteX3" fmla="*/ 4485298 w 4783774"/>
              <a:gd name="connsiteY3" fmla="*/ 2021361 h 2992237"/>
              <a:gd name="connsiteX4" fmla="*/ 3821568 w 4783774"/>
              <a:gd name="connsiteY4" fmla="*/ 2709739 h 2992237"/>
              <a:gd name="connsiteX5" fmla="*/ 1148355 w 4783774"/>
              <a:gd name="connsiteY5" fmla="*/ 2845398 h 2992237"/>
              <a:gd name="connsiteX6" fmla="*/ 6818 w 4783774"/>
              <a:gd name="connsiteY6" fmla="*/ 595254 h 2992237"/>
              <a:gd name="connsiteX7" fmla="*/ 97126 w 4783774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35538 w 4706023"/>
              <a:gd name="connsiteY6" fmla="*/ 1148904 h 2992237"/>
              <a:gd name="connsiteX7" fmla="*/ 19375 w 4706023"/>
              <a:gd name="connsiteY7" fmla="*/ 0 h 2992237"/>
              <a:gd name="connsiteX0" fmla="*/ 19375 w 4706023"/>
              <a:gd name="connsiteY0" fmla="*/ 0 h 2992237"/>
              <a:gd name="connsiteX1" fmla="*/ 4617639 w 4706023"/>
              <a:gd name="connsiteY1" fmla="*/ 45125 h 2992237"/>
              <a:gd name="connsiteX2" fmla="*/ 4705153 w 4706023"/>
              <a:gd name="connsiteY2" fmla="*/ 728525 h 2992237"/>
              <a:gd name="connsiteX3" fmla="*/ 4407547 w 4706023"/>
              <a:gd name="connsiteY3" fmla="*/ 2021361 h 2992237"/>
              <a:gd name="connsiteX4" fmla="*/ 3743817 w 4706023"/>
              <a:gd name="connsiteY4" fmla="*/ 2709739 h 2992237"/>
              <a:gd name="connsiteX5" fmla="*/ 1070604 w 4706023"/>
              <a:gd name="connsiteY5" fmla="*/ 2845398 h 2992237"/>
              <a:gd name="connsiteX6" fmla="*/ 236643 w 4706023"/>
              <a:gd name="connsiteY6" fmla="*/ 2036279 h 2992237"/>
              <a:gd name="connsiteX7" fmla="*/ 35538 w 4706023"/>
              <a:gd name="connsiteY7" fmla="*/ 1148904 h 2992237"/>
              <a:gd name="connsiteX8" fmla="*/ 19375 w 4706023"/>
              <a:gd name="connsiteY8" fmla="*/ 0 h 2992237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2946942"/>
              <a:gd name="connsiteX1" fmla="*/ 4617639 w 4706023"/>
              <a:gd name="connsiteY1" fmla="*/ 45125 h 2946942"/>
              <a:gd name="connsiteX2" fmla="*/ 4705153 w 4706023"/>
              <a:gd name="connsiteY2" fmla="*/ 728525 h 2946942"/>
              <a:gd name="connsiteX3" fmla="*/ 4407547 w 4706023"/>
              <a:gd name="connsiteY3" fmla="*/ 2021361 h 2946942"/>
              <a:gd name="connsiteX4" fmla="*/ 3743817 w 4706023"/>
              <a:gd name="connsiteY4" fmla="*/ 2709739 h 2946942"/>
              <a:gd name="connsiteX5" fmla="*/ 1095954 w 4706023"/>
              <a:gd name="connsiteY5" fmla="*/ 2783881 h 2946942"/>
              <a:gd name="connsiteX6" fmla="*/ 236643 w 4706023"/>
              <a:gd name="connsiteY6" fmla="*/ 2036279 h 2946942"/>
              <a:gd name="connsiteX7" fmla="*/ 35538 w 4706023"/>
              <a:gd name="connsiteY7" fmla="*/ 1148904 h 2946942"/>
              <a:gd name="connsiteX8" fmla="*/ 19375 w 4706023"/>
              <a:gd name="connsiteY8" fmla="*/ 0 h 2946942"/>
              <a:gd name="connsiteX0" fmla="*/ 19375 w 4706023"/>
              <a:gd name="connsiteY0" fmla="*/ 0 h 3002860"/>
              <a:gd name="connsiteX1" fmla="*/ 4617639 w 4706023"/>
              <a:gd name="connsiteY1" fmla="*/ 45125 h 3002860"/>
              <a:gd name="connsiteX2" fmla="*/ 4705153 w 4706023"/>
              <a:gd name="connsiteY2" fmla="*/ 728525 h 3002860"/>
              <a:gd name="connsiteX3" fmla="*/ 4407547 w 4706023"/>
              <a:gd name="connsiteY3" fmla="*/ 2021361 h 3002860"/>
              <a:gd name="connsiteX4" fmla="*/ 3475106 w 4706023"/>
              <a:gd name="connsiteY4" fmla="*/ 2859686 h 3002860"/>
              <a:gd name="connsiteX5" fmla="*/ 1095954 w 4706023"/>
              <a:gd name="connsiteY5" fmla="*/ 2783881 h 3002860"/>
              <a:gd name="connsiteX6" fmla="*/ 236643 w 4706023"/>
              <a:gd name="connsiteY6" fmla="*/ 2036279 h 3002860"/>
              <a:gd name="connsiteX7" fmla="*/ 35538 w 4706023"/>
              <a:gd name="connsiteY7" fmla="*/ 1148904 h 3002860"/>
              <a:gd name="connsiteX8" fmla="*/ 19375 w 4706023"/>
              <a:gd name="connsiteY8" fmla="*/ 0 h 3002860"/>
              <a:gd name="connsiteX0" fmla="*/ 19375 w 4706630"/>
              <a:gd name="connsiteY0" fmla="*/ 0 h 3002860"/>
              <a:gd name="connsiteX1" fmla="*/ 4617639 w 4706630"/>
              <a:gd name="connsiteY1" fmla="*/ 45125 h 3002860"/>
              <a:gd name="connsiteX2" fmla="*/ 4705153 w 4706630"/>
              <a:gd name="connsiteY2" fmla="*/ 728525 h 3002860"/>
              <a:gd name="connsiteX3" fmla="*/ 4478529 w 4706630"/>
              <a:gd name="connsiteY3" fmla="*/ 2009827 h 3002860"/>
              <a:gd name="connsiteX4" fmla="*/ 3475106 w 4706630"/>
              <a:gd name="connsiteY4" fmla="*/ 2859686 h 3002860"/>
              <a:gd name="connsiteX5" fmla="*/ 1095954 w 4706630"/>
              <a:gd name="connsiteY5" fmla="*/ 2783881 h 3002860"/>
              <a:gd name="connsiteX6" fmla="*/ 236643 w 4706630"/>
              <a:gd name="connsiteY6" fmla="*/ 2036279 h 3002860"/>
              <a:gd name="connsiteX7" fmla="*/ 35538 w 4706630"/>
              <a:gd name="connsiteY7" fmla="*/ 1148904 h 3002860"/>
              <a:gd name="connsiteX8" fmla="*/ 19375 w 4706630"/>
              <a:gd name="connsiteY8" fmla="*/ 0 h 3002860"/>
              <a:gd name="connsiteX0" fmla="*/ 19375 w 4641080"/>
              <a:gd name="connsiteY0" fmla="*/ 0 h 3002860"/>
              <a:gd name="connsiteX1" fmla="*/ 4617639 w 4641080"/>
              <a:gd name="connsiteY1" fmla="*/ 45125 h 3002860"/>
              <a:gd name="connsiteX2" fmla="*/ 4634174 w 4641080"/>
              <a:gd name="connsiteY2" fmla="*/ 851558 h 3002860"/>
              <a:gd name="connsiteX3" fmla="*/ 4478529 w 4641080"/>
              <a:gd name="connsiteY3" fmla="*/ 2009827 h 3002860"/>
              <a:gd name="connsiteX4" fmla="*/ 3475106 w 4641080"/>
              <a:gd name="connsiteY4" fmla="*/ 2859686 h 3002860"/>
              <a:gd name="connsiteX5" fmla="*/ 1095954 w 4641080"/>
              <a:gd name="connsiteY5" fmla="*/ 2783881 h 3002860"/>
              <a:gd name="connsiteX6" fmla="*/ 236643 w 4641080"/>
              <a:gd name="connsiteY6" fmla="*/ 2036279 h 3002860"/>
              <a:gd name="connsiteX7" fmla="*/ 35538 w 4641080"/>
              <a:gd name="connsiteY7" fmla="*/ 1148904 h 3002860"/>
              <a:gd name="connsiteX8" fmla="*/ 19375 w 4641080"/>
              <a:gd name="connsiteY8" fmla="*/ 0 h 3002860"/>
              <a:gd name="connsiteX0" fmla="*/ 19375 w 4648919"/>
              <a:gd name="connsiteY0" fmla="*/ 0 h 3002860"/>
              <a:gd name="connsiteX1" fmla="*/ 4627780 w 4648919"/>
              <a:gd name="connsiteY1" fmla="*/ 37435 h 3002860"/>
              <a:gd name="connsiteX2" fmla="*/ 4634174 w 4648919"/>
              <a:gd name="connsiteY2" fmla="*/ 851558 h 3002860"/>
              <a:gd name="connsiteX3" fmla="*/ 4478529 w 4648919"/>
              <a:gd name="connsiteY3" fmla="*/ 2009827 h 3002860"/>
              <a:gd name="connsiteX4" fmla="*/ 3475106 w 4648919"/>
              <a:gd name="connsiteY4" fmla="*/ 2859686 h 3002860"/>
              <a:gd name="connsiteX5" fmla="*/ 1095954 w 4648919"/>
              <a:gd name="connsiteY5" fmla="*/ 2783881 h 3002860"/>
              <a:gd name="connsiteX6" fmla="*/ 236643 w 4648919"/>
              <a:gd name="connsiteY6" fmla="*/ 2036279 h 3002860"/>
              <a:gd name="connsiteX7" fmla="*/ 35538 w 4648919"/>
              <a:gd name="connsiteY7" fmla="*/ 1148904 h 3002860"/>
              <a:gd name="connsiteX8" fmla="*/ 19375 w 4648919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475106 w 4650008"/>
              <a:gd name="connsiteY4" fmla="*/ 2859686 h 3002860"/>
              <a:gd name="connsiteX5" fmla="*/ 1095954 w 4650008"/>
              <a:gd name="connsiteY5" fmla="*/ 2783881 h 3002860"/>
              <a:gd name="connsiteX6" fmla="*/ 236643 w 4650008"/>
              <a:gd name="connsiteY6" fmla="*/ 2036279 h 3002860"/>
              <a:gd name="connsiteX7" fmla="*/ 35538 w 4650008"/>
              <a:gd name="connsiteY7" fmla="*/ 1148904 h 3002860"/>
              <a:gd name="connsiteX8" fmla="*/ 19375 w 4650008"/>
              <a:gd name="connsiteY8" fmla="*/ 0 h 3002860"/>
              <a:gd name="connsiteX0" fmla="*/ 19375 w 4650008"/>
              <a:gd name="connsiteY0" fmla="*/ 0 h 3002860"/>
              <a:gd name="connsiteX1" fmla="*/ 4627780 w 4650008"/>
              <a:gd name="connsiteY1" fmla="*/ 37435 h 3002860"/>
              <a:gd name="connsiteX2" fmla="*/ 4639245 w 4650008"/>
              <a:gd name="connsiteY2" fmla="*/ 843868 h 3002860"/>
              <a:gd name="connsiteX3" fmla="*/ 4478529 w 4650008"/>
              <a:gd name="connsiteY3" fmla="*/ 2009827 h 3002860"/>
              <a:gd name="connsiteX4" fmla="*/ 3937772 w 4650008"/>
              <a:gd name="connsiteY4" fmla="*/ 2578395 h 3002860"/>
              <a:gd name="connsiteX5" fmla="*/ 3475106 w 4650008"/>
              <a:gd name="connsiteY5" fmla="*/ 2859686 h 3002860"/>
              <a:gd name="connsiteX6" fmla="*/ 1095954 w 4650008"/>
              <a:gd name="connsiteY6" fmla="*/ 2783881 h 3002860"/>
              <a:gd name="connsiteX7" fmla="*/ 236643 w 4650008"/>
              <a:gd name="connsiteY7" fmla="*/ 2036279 h 3002860"/>
              <a:gd name="connsiteX8" fmla="*/ 35538 w 4650008"/>
              <a:gd name="connsiteY8" fmla="*/ 1148904 h 3002860"/>
              <a:gd name="connsiteX9" fmla="*/ 19375 w 4650008"/>
              <a:gd name="connsiteY9" fmla="*/ 0 h 3002860"/>
              <a:gd name="connsiteX0" fmla="*/ 19375 w 4650008"/>
              <a:gd name="connsiteY0" fmla="*/ 0 h 3014134"/>
              <a:gd name="connsiteX1" fmla="*/ 4627780 w 4650008"/>
              <a:gd name="connsiteY1" fmla="*/ 37435 h 3014134"/>
              <a:gd name="connsiteX2" fmla="*/ 4639245 w 4650008"/>
              <a:gd name="connsiteY2" fmla="*/ 843868 h 3014134"/>
              <a:gd name="connsiteX3" fmla="*/ 4478529 w 4650008"/>
              <a:gd name="connsiteY3" fmla="*/ 2009827 h 3014134"/>
              <a:gd name="connsiteX4" fmla="*/ 3937772 w 4650008"/>
              <a:gd name="connsiteY4" fmla="*/ 2578395 h 3014134"/>
              <a:gd name="connsiteX5" fmla="*/ 3008663 w 4650008"/>
              <a:gd name="connsiteY5" fmla="*/ 2882754 h 3014134"/>
              <a:gd name="connsiteX6" fmla="*/ 1095954 w 4650008"/>
              <a:gd name="connsiteY6" fmla="*/ 2783881 h 3014134"/>
              <a:gd name="connsiteX7" fmla="*/ 236643 w 4650008"/>
              <a:gd name="connsiteY7" fmla="*/ 2036279 h 3014134"/>
              <a:gd name="connsiteX8" fmla="*/ 35538 w 4650008"/>
              <a:gd name="connsiteY8" fmla="*/ 1148904 h 3014134"/>
              <a:gd name="connsiteX9" fmla="*/ 19375 w 4650008"/>
              <a:gd name="connsiteY9" fmla="*/ 0 h 3014134"/>
              <a:gd name="connsiteX0" fmla="*/ 19375 w 4650008"/>
              <a:gd name="connsiteY0" fmla="*/ 0 h 2995745"/>
              <a:gd name="connsiteX1" fmla="*/ 4627780 w 4650008"/>
              <a:gd name="connsiteY1" fmla="*/ 37435 h 2995745"/>
              <a:gd name="connsiteX2" fmla="*/ 4639245 w 4650008"/>
              <a:gd name="connsiteY2" fmla="*/ 843868 h 2995745"/>
              <a:gd name="connsiteX3" fmla="*/ 4478529 w 4650008"/>
              <a:gd name="connsiteY3" fmla="*/ 2009827 h 2995745"/>
              <a:gd name="connsiteX4" fmla="*/ 3937772 w 4650008"/>
              <a:gd name="connsiteY4" fmla="*/ 2578395 h 2995745"/>
              <a:gd name="connsiteX5" fmla="*/ 3008663 w 4650008"/>
              <a:gd name="connsiteY5" fmla="*/ 2882754 h 2995745"/>
              <a:gd name="connsiteX6" fmla="*/ 1095954 w 4650008"/>
              <a:gd name="connsiteY6" fmla="*/ 2783881 h 2995745"/>
              <a:gd name="connsiteX7" fmla="*/ 236643 w 4650008"/>
              <a:gd name="connsiteY7" fmla="*/ 2036279 h 2995745"/>
              <a:gd name="connsiteX8" fmla="*/ 35538 w 4650008"/>
              <a:gd name="connsiteY8" fmla="*/ 1148904 h 2995745"/>
              <a:gd name="connsiteX9" fmla="*/ 19375 w 4650008"/>
              <a:gd name="connsiteY9" fmla="*/ 0 h 2995745"/>
              <a:gd name="connsiteX0" fmla="*/ 19375 w 4650008"/>
              <a:gd name="connsiteY0" fmla="*/ 0 h 2952526"/>
              <a:gd name="connsiteX1" fmla="*/ 4627780 w 4650008"/>
              <a:gd name="connsiteY1" fmla="*/ 37435 h 2952526"/>
              <a:gd name="connsiteX2" fmla="*/ 4639245 w 4650008"/>
              <a:gd name="connsiteY2" fmla="*/ 843868 h 2952526"/>
              <a:gd name="connsiteX3" fmla="*/ 4478529 w 4650008"/>
              <a:gd name="connsiteY3" fmla="*/ 2009827 h 2952526"/>
              <a:gd name="connsiteX4" fmla="*/ 3937772 w 4650008"/>
              <a:gd name="connsiteY4" fmla="*/ 2578395 h 2952526"/>
              <a:gd name="connsiteX5" fmla="*/ 3008663 w 4650008"/>
              <a:gd name="connsiteY5" fmla="*/ 2882754 h 2952526"/>
              <a:gd name="connsiteX6" fmla="*/ 1095954 w 4650008"/>
              <a:gd name="connsiteY6" fmla="*/ 2783881 h 2952526"/>
              <a:gd name="connsiteX7" fmla="*/ 236643 w 4650008"/>
              <a:gd name="connsiteY7" fmla="*/ 2036279 h 2952526"/>
              <a:gd name="connsiteX8" fmla="*/ 35538 w 4650008"/>
              <a:gd name="connsiteY8" fmla="*/ 1148904 h 2952526"/>
              <a:gd name="connsiteX9" fmla="*/ 19375 w 4650008"/>
              <a:gd name="connsiteY9" fmla="*/ 0 h 2952526"/>
              <a:gd name="connsiteX0" fmla="*/ 19375 w 4650008"/>
              <a:gd name="connsiteY0" fmla="*/ 0 h 2974598"/>
              <a:gd name="connsiteX1" fmla="*/ 4627780 w 4650008"/>
              <a:gd name="connsiteY1" fmla="*/ 37435 h 2974598"/>
              <a:gd name="connsiteX2" fmla="*/ 4639245 w 4650008"/>
              <a:gd name="connsiteY2" fmla="*/ 843868 h 2974598"/>
              <a:gd name="connsiteX3" fmla="*/ 4478529 w 4650008"/>
              <a:gd name="connsiteY3" fmla="*/ 2009827 h 2974598"/>
              <a:gd name="connsiteX4" fmla="*/ 3937772 w 4650008"/>
              <a:gd name="connsiteY4" fmla="*/ 2578395 h 2974598"/>
              <a:gd name="connsiteX5" fmla="*/ 3044153 w 4650008"/>
              <a:gd name="connsiteY5" fmla="*/ 2917357 h 2974598"/>
              <a:gd name="connsiteX6" fmla="*/ 1095954 w 4650008"/>
              <a:gd name="connsiteY6" fmla="*/ 2783881 h 2974598"/>
              <a:gd name="connsiteX7" fmla="*/ 236643 w 4650008"/>
              <a:gd name="connsiteY7" fmla="*/ 2036279 h 2974598"/>
              <a:gd name="connsiteX8" fmla="*/ 35538 w 4650008"/>
              <a:gd name="connsiteY8" fmla="*/ 1148904 h 2974598"/>
              <a:gd name="connsiteX9" fmla="*/ 19375 w 4650008"/>
              <a:gd name="connsiteY9" fmla="*/ 0 h 2974598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236643 w 4650008"/>
              <a:gd name="connsiteY7" fmla="*/ 2036279 h 2956133"/>
              <a:gd name="connsiteX8" fmla="*/ 35538 w 4650008"/>
              <a:gd name="connsiteY8" fmla="*/ 1148904 h 2956133"/>
              <a:gd name="connsiteX9" fmla="*/ 19375 w 4650008"/>
              <a:gd name="connsiteY9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236643 w 4650008"/>
              <a:gd name="connsiteY8" fmla="*/ 2036279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2956133"/>
              <a:gd name="connsiteX1" fmla="*/ 4627780 w 4650008"/>
              <a:gd name="connsiteY1" fmla="*/ 37435 h 2956133"/>
              <a:gd name="connsiteX2" fmla="*/ 4639245 w 4650008"/>
              <a:gd name="connsiteY2" fmla="*/ 843868 h 2956133"/>
              <a:gd name="connsiteX3" fmla="*/ 4478529 w 4650008"/>
              <a:gd name="connsiteY3" fmla="*/ 2009827 h 2956133"/>
              <a:gd name="connsiteX4" fmla="*/ 3937772 w 4650008"/>
              <a:gd name="connsiteY4" fmla="*/ 2578395 h 2956133"/>
              <a:gd name="connsiteX5" fmla="*/ 3044153 w 4650008"/>
              <a:gd name="connsiteY5" fmla="*/ 2917357 h 2956133"/>
              <a:gd name="connsiteX6" fmla="*/ 1095954 w 4650008"/>
              <a:gd name="connsiteY6" fmla="*/ 2783881 h 2956133"/>
              <a:gd name="connsiteX7" fmla="*/ 666509 w 4650008"/>
              <a:gd name="connsiteY7" fmla="*/ 2501530 h 2956133"/>
              <a:gd name="connsiteX8" fmla="*/ 176807 w 4650008"/>
              <a:gd name="connsiteY8" fmla="*/ 1997386 h 2956133"/>
              <a:gd name="connsiteX9" fmla="*/ 35538 w 4650008"/>
              <a:gd name="connsiteY9" fmla="*/ 1148904 h 2956133"/>
              <a:gd name="connsiteX10" fmla="*/ 19375 w 4650008"/>
              <a:gd name="connsiteY10" fmla="*/ 0 h 2956133"/>
              <a:gd name="connsiteX0" fmla="*/ 19375 w 4650008"/>
              <a:gd name="connsiteY0" fmla="*/ 0 h 3039921"/>
              <a:gd name="connsiteX1" fmla="*/ 4627780 w 4650008"/>
              <a:gd name="connsiteY1" fmla="*/ 37435 h 3039921"/>
              <a:gd name="connsiteX2" fmla="*/ 4639245 w 4650008"/>
              <a:gd name="connsiteY2" fmla="*/ 843868 h 3039921"/>
              <a:gd name="connsiteX3" fmla="*/ 4478529 w 4650008"/>
              <a:gd name="connsiteY3" fmla="*/ 2009827 h 3039921"/>
              <a:gd name="connsiteX4" fmla="*/ 3937772 w 4650008"/>
              <a:gd name="connsiteY4" fmla="*/ 2578395 h 3039921"/>
              <a:gd name="connsiteX5" fmla="*/ 3044153 w 4650008"/>
              <a:gd name="connsiteY5" fmla="*/ 2917357 h 3039921"/>
              <a:gd name="connsiteX6" fmla="*/ 1467798 w 4650008"/>
              <a:gd name="connsiteY6" fmla="*/ 2936216 h 3039921"/>
              <a:gd name="connsiteX7" fmla="*/ 666509 w 4650008"/>
              <a:gd name="connsiteY7" fmla="*/ 2501530 h 3039921"/>
              <a:gd name="connsiteX8" fmla="*/ 176807 w 4650008"/>
              <a:gd name="connsiteY8" fmla="*/ 1997386 h 3039921"/>
              <a:gd name="connsiteX9" fmla="*/ 35538 w 4650008"/>
              <a:gd name="connsiteY9" fmla="*/ 1148904 h 3039921"/>
              <a:gd name="connsiteX10" fmla="*/ 19375 w 4650008"/>
              <a:gd name="connsiteY10" fmla="*/ 0 h 3039921"/>
              <a:gd name="connsiteX0" fmla="*/ 19375 w 4650008"/>
              <a:gd name="connsiteY0" fmla="*/ 0 h 3044824"/>
              <a:gd name="connsiteX1" fmla="*/ 4627780 w 4650008"/>
              <a:gd name="connsiteY1" fmla="*/ 37435 h 3044824"/>
              <a:gd name="connsiteX2" fmla="*/ 4639245 w 4650008"/>
              <a:gd name="connsiteY2" fmla="*/ 843868 h 3044824"/>
              <a:gd name="connsiteX3" fmla="*/ 4478529 w 4650008"/>
              <a:gd name="connsiteY3" fmla="*/ 2009827 h 3044824"/>
              <a:gd name="connsiteX4" fmla="*/ 3937772 w 4650008"/>
              <a:gd name="connsiteY4" fmla="*/ 2578395 h 3044824"/>
              <a:gd name="connsiteX5" fmla="*/ 3044153 w 4650008"/>
              <a:gd name="connsiteY5" fmla="*/ 2917357 h 3044824"/>
              <a:gd name="connsiteX6" fmla="*/ 1467798 w 4650008"/>
              <a:gd name="connsiteY6" fmla="*/ 2936216 h 3044824"/>
              <a:gd name="connsiteX7" fmla="*/ 666509 w 4650008"/>
              <a:gd name="connsiteY7" fmla="*/ 2501530 h 3044824"/>
              <a:gd name="connsiteX8" fmla="*/ 176807 w 4650008"/>
              <a:gd name="connsiteY8" fmla="*/ 1997386 h 3044824"/>
              <a:gd name="connsiteX9" fmla="*/ 35538 w 4650008"/>
              <a:gd name="connsiteY9" fmla="*/ 1148904 h 3044824"/>
              <a:gd name="connsiteX10" fmla="*/ 19375 w 4650008"/>
              <a:gd name="connsiteY10" fmla="*/ 0 h 3044824"/>
              <a:gd name="connsiteX0" fmla="*/ 19375 w 4650008"/>
              <a:gd name="connsiteY0" fmla="*/ 0 h 3049540"/>
              <a:gd name="connsiteX1" fmla="*/ 4627780 w 4650008"/>
              <a:gd name="connsiteY1" fmla="*/ 37435 h 3049540"/>
              <a:gd name="connsiteX2" fmla="*/ 4639245 w 4650008"/>
              <a:gd name="connsiteY2" fmla="*/ 843868 h 3049540"/>
              <a:gd name="connsiteX3" fmla="*/ 4478529 w 4650008"/>
              <a:gd name="connsiteY3" fmla="*/ 2009827 h 3049540"/>
              <a:gd name="connsiteX4" fmla="*/ 3937772 w 4650008"/>
              <a:gd name="connsiteY4" fmla="*/ 2578395 h 3049540"/>
              <a:gd name="connsiteX5" fmla="*/ 3044153 w 4650008"/>
              <a:gd name="connsiteY5" fmla="*/ 2917357 h 3049540"/>
              <a:gd name="connsiteX6" fmla="*/ 2269281 w 4650008"/>
              <a:gd name="connsiteY6" fmla="*/ 3049287 h 3049540"/>
              <a:gd name="connsiteX7" fmla="*/ 1467798 w 4650008"/>
              <a:gd name="connsiteY7" fmla="*/ 2936216 h 3049540"/>
              <a:gd name="connsiteX8" fmla="*/ 666509 w 4650008"/>
              <a:gd name="connsiteY8" fmla="*/ 2501530 h 3049540"/>
              <a:gd name="connsiteX9" fmla="*/ 176807 w 4650008"/>
              <a:gd name="connsiteY9" fmla="*/ 1997386 h 3049540"/>
              <a:gd name="connsiteX10" fmla="*/ 35538 w 4650008"/>
              <a:gd name="connsiteY10" fmla="*/ 1148904 h 3049540"/>
              <a:gd name="connsiteX11" fmla="*/ 19375 w 4650008"/>
              <a:gd name="connsiteY11" fmla="*/ 0 h 3049540"/>
              <a:gd name="connsiteX0" fmla="*/ 19375 w 4650008"/>
              <a:gd name="connsiteY0" fmla="*/ 0 h 3049516"/>
              <a:gd name="connsiteX1" fmla="*/ 4627780 w 4650008"/>
              <a:gd name="connsiteY1" fmla="*/ 37435 h 3049516"/>
              <a:gd name="connsiteX2" fmla="*/ 4639245 w 4650008"/>
              <a:gd name="connsiteY2" fmla="*/ 843868 h 3049516"/>
              <a:gd name="connsiteX3" fmla="*/ 4478529 w 4650008"/>
              <a:gd name="connsiteY3" fmla="*/ 2009827 h 3049516"/>
              <a:gd name="connsiteX4" fmla="*/ 3937772 w 4650008"/>
              <a:gd name="connsiteY4" fmla="*/ 2578395 h 3049516"/>
              <a:gd name="connsiteX5" fmla="*/ 3044153 w 4650008"/>
              <a:gd name="connsiteY5" fmla="*/ 2917357 h 3049516"/>
              <a:gd name="connsiteX6" fmla="*/ 2269281 w 4650008"/>
              <a:gd name="connsiteY6" fmla="*/ 3049287 h 3049516"/>
              <a:gd name="connsiteX7" fmla="*/ 1416509 w 4650008"/>
              <a:gd name="connsiteY7" fmla="*/ 2932975 h 3049516"/>
              <a:gd name="connsiteX8" fmla="*/ 666509 w 4650008"/>
              <a:gd name="connsiteY8" fmla="*/ 2501530 h 3049516"/>
              <a:gd name="connsiteX9" fmla="*/ 176807 w 4650008"/>
              <a:gd name="connsiteY9" fmla="*/ 1997386 h 3049516"/>
              <a:gd name="connsiteX10" fmla="*/ 35538 w 4650008"/>
              <a:gd name="connsiteY10" fmla="*/ 1148904 h 3049516"/>
              <a:gd name="connsiteX11" fmla="*/ 19375 w 4650008"/>
              <a:gd name="connsiteY11" fmla="*/ 0 h 3049516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044153 w 4650008"/>
              <a:gd name="connsiteY5" fmla="*/ 2917357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0008"/>
              <a:gd name="connsiteY0" fmla="*/ 0 h 3049432"/>
              <a:gd name="connsiteX1" fmla="*/ 4627780 w 4650008"/>
              <a:gd name="connsiteY1" fmla="*/ 37435 h 3049432"/>
              <a:gd name="connsiteX2" fmla="*/ 4639245 w 4650008"/>
              <a:gd name="connsiteY2" fmla="*/ 843868 h 3049432"/>
              <a:gd name="connsiteX3" fmla="*/ 4478529 w 4650008"/>
              <a:gd name="connsiteY3" fmla="*/ 2009827 h 3049432"/>
              <a:gd name="connsiteX4" fmla="*/ 3937772 w 4650008"/>
              <a:gd name="connsiteY4" fmla="*/ 2578395 h 3049432"/>
              <a:gd name="connsiteX5" fmla="*/ 3193745 w 4650008"/>
              <a:gd name="connsiteY5" fmla="*/ 2920598 h 3049432"/>
              <a:gd name="connsiteX6" fmla="*/ 2269281 w 4650008"/>
              <a:gd name="connsiteY6" fmla="*/ 3049287 h 3049432"/>
              <a:gd name="connsiteX7" fmla="*/ 1416509 w 4650008"/>
              <a:gd name="connsiteY7" fmla="*/ 2932975 h 3049432"/>
              <a:gd name="connsiteX8" fmla="*/ 666509 w 4650008"/>
              <a:gd name="connsiteY8" fmla="*/ 2501530 h 3049432"/>
              <a:gd name="connsiteX9" fmla="*/ 176807 w 4650008"/>
              <a:gd name="connsiteY9" fmla="*/ 1997386 h 3049432"/>
              <a:gd name="connsiteX10" fmla="*/ 35538 w 4650008"/>
              <a:gd name="connsiteY10" fmla="*/ 1148904 h 3049432"/>
              <a:gd name="connsiteX11" fmla="*/ 19375 w 4650008"/>
              <a:gd name="connsiteY11" fmla="*/ 0 h 3049432"/>
              <a:gd name="connsiteX0" fmla="*/ 19375 w 4656783"/>
              <a:gd name="connsiteY0" fmla="*/ 7942 h 3057374"/>
              <a:gd name="connsiteX1" fmla="*/ 4636329 w 4656783"/>
              <a:gd name="connsiteY1" fmla="*/ 0 h 3057374"/>
              <a:gd name="connsiteX2" fmla="*/ 4639245 w 4656783"/>
              <a:gd name="connsiteY2" fmla="*/ 851810 h 3057374"/>
              <a:gd name="connsiteX3" fmla="*/ 4478529 w 4656783"/>
              <a:gd name="connsiteY3" fmla="*/ 2017769 h 3057374"/>
              <a:gd name="connsiteX4" fmla="*/ 3937772 w 4656783"/>
              <a:gd name="connsiteY4" fmla="*/ 2586337 h 3057374"/>
              <a:gd name="connsiteX5" fmla="*/ 3193745 w 4656783"/>
              <a:gd name="connsiteY5" fmla="*/ 2928540 h 3057374"/>
              <a:gd name="connsiteX6" fmla="*/ 2269281 w 4656783"/>
              <a:gd name="connsiteY6" fmla="*/ 3057229 h 3057374"/>
              <a:gd name="connsiteX7" fmla="*/ 1416509 w 4656783"/>
              <a:gd name="connsiteY7" fmla="*/ 2940917 h 3057374"/>
              <a:gd name="connsiteX8" fmla="*/ 666509 w 4656783"/>
              <a:gd name="connsiteY8" fmla="*/ 2509472 h 3057374"/>
              <a:gd name="connsiteX9" fmla="*/ 176807 w 4656783"/>
              <a:gd name="connsiteY9" fmla="*/ 2005328 h 3057374"/>
              <a:gd name="connsiteX10" fmla="*/ 35538 w 4656783"/>
              <a:gd name="connsiteY10" fmla="*/ 1156846 h 3057374"/>
              <a:gd name="connsiteX11" fmla="*/ 19375 w 4656783"/>
              <a:gd name="connsiteY11" fmla="*/ 7942 h 3057374"/>
              <a:gd name="connsiteX0" fmla="*/ 20790 w 4653925"/>
              <a:gd name="connsiteY0" fmla="*/ 0 h 3062398"/>
              <a:gd name="connsiteX1" fmla="*/ 4633471 w 4653925"/>
              <a:gd name="connsiteY1" fmla="*/ 5024 h 3062398"/>
              <a:gd name="connsiteX2" fmla="*/ 4636387 w 4653925"/>
              <a:gd name="connsiteY2" fmla="*/ 856834 h 3062398"/>
              <a:gd name="connsiteX3" fmla="*/ 4475671 w 4653925"/>
              <a:gd name="connsiteY3" fmla="*/ 2022793 h 3062398"/>
              <a:gd name="connsiteX4" fmla="*/ 3934914 w 4653925"/>
              <a:gd name="connsiteY4" fmla="*/ 2591361 h 3062398"/>
              <a:gd name="connsiteX5" fmla="*/ 3190887 w 4653925"/>
              <a:gd name="connsiteY5" fmla="*/ 2933564 h 3062398"/>
              <a:gd name="connsiteX6" fmla="*/ 2266423 w 4653925"/>
              <a:gd name="connsiteY6" fmla="*/ 3062253 h 3062398"/>
              <a:gd name="connsiteX7" fmla="*/ 1413651 w 4653925"/>
              <a:gd name="connsiteY7" fmla="*/ 2945941 h 3062398"/>
              <a:gd name="connsiteX8" fmla="*/ 663651 w 4653925"/>
              <a:gd name="connsiteY8" fmla="*/ 2514496 h 3062398"/>
              <a:gd name="connsiteX9" fmla="*/ 173949 w 4653925"/>
              <a:gd name="connsiteY9" fmla="*/ 2010352 h 3062398"/>
              <a:gd name="connsiteX10" fmla="*/ 32680 w 4653925"/>
              <a:gd name="connsiteY10" fmla="*/ 1161870 h 3062398"/>
              <a:gd name="connsiteX11" fmla="*/ 20790 w 4653925"/>
              <a:gd name="connsiteY11" fmla="*/ 0 h 3062398"/>
              <a:gd name="connsiteX0" fmla="*/ 1932 w 4635067"/>
              <a:gd name="connsiteY0" fmla="*/ 0 h 3062398"/>
              <a:gd name="connsiteX1" fmla="*/ 4614613 w 4635067"/>
              <a:gd name="connsiteY1" fmla="*/ 5024 h 3062398"/>
              <a:gd name="connsiteX2" fmla="*/ 4617529 w 4635067"/>
              <a:gd name="connsiteY2" fmla="*/ 856834 h 3062398"/>
              <a:gd name="connsiteX3" fmla="*/ 4456813 w 4635067"/>
              <a:gd name="connsiteY3" fmla="*/ 2022793 h 3062398"/>
              <a:gd name="connsiteX4" fmla="*/ 3916056 w 4635067"/>
              <a:gd name="connsiteY4" fmla="*/ 2591361 h 3062398"/>
              <a:gd name="connsiteX5" fmla="*/ 3172029 w 4635067"/>
              <a:gd name="connsiteY5" fmla="*/ 2933564 h 3062398"/>
              <a:gd name="connsiteX6" fmla="*/ 2247565 w 4635067"/>
              <a:gd name="connsiteY6" fmla="*/ 3062253 h 3062398"/>
              <a:gd name="connsiteX7" fmla="*/ 1394793 w 4635067"/>
              <a:gd name="connsiteY7" fmla="*/ 2945941 h 3062398"/>
              <a:gd name="connsiteX8" fmla="*/ 644793 w 4635067"/>
              <a:gd name="connsiteY8" fmla="*/ 2514496 h 3062398"/>
              <a:gd name="connsiteX9" fmla="*/ 155091 w 4635067"/>
              <a:gd name="connsiteY9" fmla="*/ 2010352 h 3062398"/>
              <a:gd name="connsiteX10" fmla="*/ 13822 w 4635067"/>
              <a:gd name="connsiteY10" fmla="*/ 1161870 h 3062398"/>
              <a:gd name="connsiteX11" fmla="*/ 1932 w 4635067"/>
              <a:gd name="connsiteY11" fmla="*/ 0 h 3062398"/>
              <a:gd name="connsiteX0" fmla="*/ 1931 w 4635066"/>
              <a:gd name="connsiteY0" fmla="*/ 0 h 3062398"/>
              <a:gd name="connsiteX1" fmla="*/ 4614612 w 4635066"/>
              <a:gd name="connsiteY1" fmla="*/ 5024 h 3062398"/>
              <a:gd name="connsiteX2" fmla="*/ 4617528 w 4635066"/>
              <a:gd name="connsiteY2" fmla="*/ 856834 h 3062398"/>
              <a:gd name="connsiteX3" fmla="*/ 4456812 w 4635066"/>
              <a:gd name="connsiteY3" fmla="*/ 2022793 h 3062398"/>
              <a:gd name="connsiteX4" fmla="*/ 3916055 w 4635066"/>
              <a:gd name="connsiteY4" fmla="*/ 2591361 h 3062398"/>
              <a:gd name="connsiteX5" fmla="*/ 3172028 w 4635066"/>
              <a:gd name="connsiteY5" fmla="*/ 2933564 h 3062398"/>
              <a:gd name="connsiteX6" fmla="*/ 2247564 w 4635066"/>
              <a:gd name="connsiteY6" fmla="*/ 3062253 h 3062398"/>
              <a:gd name="connsiteX7" fmla="*/ 1394792 w 4635066"/>
              <a:gd name="connsiteY7" fmla="*/ 2945941 h 3062398"/>
              <a:gd name="connsiteX8" fmla="*/ 644792 w 4635066"/>
              <a:gd name="connsiteY8" fmla="*/ 2514496 h 3062398"/>
              <a:gd name="connsiteX9" fmla="*/ 155090 w 4635066"/>
              <a:gd name="connsiteY9" fmla="*/ 2010352 h 3062398"/>
              <a:gd name="connsiteX10" fmla="*/ 13821 w 4635066"/>
              <a:gd name="connsiteY10" fmla="*/ 1161870 h 3062398"/>
              <a:gd name="connsiteX11" fmla="*/ 1931 w 4635066"/>
              <a:gd name="connsiteY11" fmla="*/ 0 h 3062398"/>
              <a:gd name="connsiteX0" fmla="*/ 10263 w 4632686"/>
              <a:gd name="connsiteY0" fmla="*/ 0 h 3192368"/>
              <a:gd name="connsiteX1" fmla="*/ 4612232 w 4632686"/>
              <a:gd name="connsiteY1" fmla="*/ 134994 h 3192368"/>
              <a:gd name="connsiteX2" fmla="*/ 4615148 w 4632686"/>
              <a:gd name="connsiteY2" fmla="*/ 986804 h 3192368"/>
              <a:gd name="connsiteX3" fmla="*/ 4454432 w 4632686"/>
              <a:gd name="connsiteY3" fmla="*/ 2152763 h 3192368"/>
              <a:gd name="connsiteX4" fmla="*/ 3913675 w 4632686"/>
              <a:gd name="connsiteY4" fmla="*/ 2721331 h 3192368"/>
              <a:gd name="connsiteX5" fmla="*/ 3169648 w 4632686"/>
              <a:gd name="connsiteY5" fmla="*/ 3063534 h 3192368"/>
              <a:gd name="connsiteX6" fmla="*/ 2245184 w 4632686"/>
              <a:gd name="connsiteY6" fmla="*/ 3192223 h 3192368"/>
              <a:gd name="connsiteX7" fmla="*/ 1392412 w 4632686"/>
              <a:gd name="connsiteY7" fmla="*/ 3075911 h 3192368"/>
              <a:gd name="connsiteX8" fmla="*/ 642412 w 4632686"/>
              <a:gd name="connsiteY8" fmla="*/ 2644466 h 3192368"/>
              <a:gd name="connsiteX9" fmla="*/ 152710 w 4632686"/>
              <a:gd name="connsiteY9" fmla="*/ 2140322 h 3192368"/>
              <a:gd name="connsiteX10" fmla="*/ 11441 w 4632686"/>
              <a:gd name="connsiteY10" fmla="*/ 1291840 h 3192368"/>
              <a:gd name="connsiteX11" fmla="*/ 10263 w 4632686"/>
              <a:gd name="connsiteY11" fmla="*/ 0 h 3192368"/>
              <a:gd name="connsiteX0" fmla="*/ 10263 w 4650727"/>
              <a:gd name="connsiteY0" fmla="*/ 11222 h 3203590"/>
              <a:gd name="connsiteX1" fmla="*/ 4633656 w 4650727"/>
              <a:gd name="connsiteY1" fmla="*/ 0 h 3203590"/>
              <a:gd name="connsiteX2" fmla="*/ 4615148 w 4650727"/>
              <a:gd name="connsiteY2" fmla="*/ 998026 h 3203590"/>
              <a:gd name="connsiteX3" fmla="*/ 4454432 w 4650727"/>
              <a:gd name="connsiteY3" fmla="*/ 2163985 h 3203590"/>
              <a:gd name="connsiteX4" fmla="*/ 3913675 w 4650727"/>
              <a:gd name="connsiteY4" fmla="*/ 2732553 h 3203590"/>
              <a:gd name="connsiteX5" fmla="*/ 3169648 w 4650727"/>
              <a:gd name="connsiteY5" fmla="*/ 3074756 h 3203590"/>
              <a:gd name="connsiteX6" fmla="*/ 2245184 w 4650727"/>
              <a:gd name="connsiteY6" fmla="*/ 3203445 h 3203590"/>
              <a:gd name="connsiteX7" fmla="*/ 1392412 w 4650727"/>
              <a:gd name="connsiteY7" fmla="*/ 3087133 h 3203590"/>
              <a:gd name="connsiteX8" fmla="*/ 642412 w 4650727"/>
              <a:gd name="connsiteY8" fmla="*/ 2655688 h 3203590"/>
              <a:gd name="connsiteX9" fmla="*/ 152710 w 4650727"/>
              <a:gd name="connsiteY9" fmla="*/ 2151544 h 3203590"/>
              <a:gd name="connsiteX10" fmla="*/ 11441 w 4650727"/>
              <a:gd name="connsiteY10" fmla="*/ 1303062 h 3203590"/>
              <a:gd name="connsiteX11" fmla="*/ 10263 w 4650727"/>
              <a:gd name="connsiteY11" fmla="*/ 11222 h 3203590"/>
              <a:gd name="connsiteX0" fmla="*/ 10263 w 4669743"/>
              <a:gd name="connsiteY0" fmla="*/ 0 h 3192368"/>
              <a:gd name="connsiteX1" fmla="*/ 4655080 w 4669743"/>
              <a:gd name="connsiteY1" fmla="*/ 103308 h 3192368"/>
              <a:gd name="connsiteX2" fmla="*/ 4615148 w 4669743"/>
              <a:gd name="connsiteY2" fmla="*/ 986804 h 3192368"/>
              <a:gd name="connsiteX3" fmla="*/ 4454432 w 4669743"/>
              <a:gd name="connsiteY3" fmla="*/ 2152763 h 3192368"/>
              <a:gd name="connsiteX4" fmla="*/ 3913675 w 4669743"/>
              <a:gd name="connsiteY4" fmla="*/ 2721331 h 3192368"/>
              <a:gd name="connsiteX5" fmla="*/ 3169648 w 4669743"/>
              <a:gd name="connsiteY5" fmla="*/ 3063534 h 3192368"/>
              <a:gd name="connsiteX6" fmla="*/ 2245184 w 4669743"/>
              <a:gd name="connsiteY6" fmla="*/ 3192223 h 3192368"/>
              <a:gd name="connsiteX7" fmla="*/ 1392412 w 4669743"/>
              <a:gd name="connsiteY7" fmla="*/ 3075911 h 3192368"/>
              <a:gd name="connsiteX8" fmla="*/ 642412 w 4669743"/>
              <a:gd name="connsiteY8" fmla="*/ 2644466 h 3192368"/>
              <a:gd name="connsiteX9" fmla="*/ 152710 w 4669743"/>
              <a:gd name="connsiteY9" fmla="*/ 2140322 h 3192368"/>
              <a:gd name="connsiteX10" fmla="*/ 11441 w 4669743"/>
              <a:gd name="connsiteY10" fmla="*/ 1291840 h 3192368"/>
              <a:gd name="connsiteX11" fmla="*/ 10263 w 4669743"/>
              <a:gd name="connsiteY11" fmla="*/ 0 h 3192368"/>
              <a:gd name="connsiteX0" fmla="*/ 1930 w 4672122"/>
              <a:gd name="connsiteY0" fmla="*/ 2412 h 3089060"/>
              <a:gd name="connsiteX1" fmla="*/ 4657459 w 4672122"/>
              <a:gd name="connsiteY1" fmla="*/ 0 h 3089060"/>
              <a:gd name="connsiteX2" fmla="*/ 4617527 w 4672122"/>
              <a:gd name="connsiteY2" fmla="*/ 883496 h 3089060"/>
              <a:gd name="connsiteX3" fmla="*/ 4456811 w 4672122"/>
              <a:gd name="connsiteY3" fmla="*/ 2049455 h 3089060"/>
              <a:gd name="connsiteX4" fmla="*/ 3916054 w 4672122"/>
              <a:gd name="connsiteY4" fmla="*/ 2618023 h 3089060"/>
              <a:gd name="connsiteX5" fmla="*/ 3172027 w 4672122"/>
              <a:gd name="connsiteY5" fmla="*/ 2960226 h 3089060"/>
              <a:gd name="connsiteX6" fmla="*/ 2247563 w 4672122"/>
              <a:gd name="connsiteY6" fmla="*/ 3088915 h 3089060"/>
              <a:gd name="connsiteX7" fmla="*/ 1394791 w 4672122"/>
              <a:gd name="connsiteY7" fmla="*/ 2972603 h 3089060"/>
              <a:gd name="connsiteX8" fmla="*/ 644791 w 4672122"/>
              <a:gd name="connsiteY8" fmla="*/ 2541158 h 3089060"/>
              <a:gd name="connsiteX9" fmla="*/ 155089 w 4672122"/>
              <a:gd name="connsiteY9" fmla="*/ 2037014 h 3089060"/>
              <a:gd name="connsiteX10" fmla="*/ 13820 w 4672122"/>
              <a:gd name="connsiteY10" fmla="*/ 1188532 h 3089060"/>
              <a:gd name="connsiteX11" fmla="*/ 1930 w 4672122"/>
              <a:gd name="connsiteY11" fmla="*/ 2412 h 3089060"/>
              <a:gd name="connsiteX0" fmla="*/ 1930 w 4721872"/>
              <a:gd name="connsiteY0" fmla="*/ 0 h 3086648"/>
              <a:gd name="connsiteX1" fmla="*/ 4711018 w 4721872"/>
              <a:gd name="connsiteY1" fmla="*/ 120927 h 3086648"/>
              <a:gd name="connsiteX2" fmla="*/ 4617527 w 4721872"/>
              <a:gd name="connsiteY2" fmla="*/ 881084 h 3086648"/>
              <a:gd name="connsiteX3" fmla="*/ 4456811 w 4721872"/>
              <a:gd name="connsiteY3" fmla="*/ 2047043 h 3086648"/>
              <a:gd name="connsiteX4" fmla="*/ 3916054 w 4721872"/>
              <a:gd name="connsiteY4" fmla="*/ 2615611 h 3086648"/>
              <a:gd name="connsiteX5" fmla="*/ 3172027 w 4721872"/>
              <a:gd name="connsiteY5" fmla="*/ 2957814 h 3086648"/>
              <a:gd name="connsiteX6" fmla="*/ 2247563 w 4721872"/>
              <a:gd name="connsiteY6" fmla="*/ 3086503 h 3086648"/>
              <a:gd name="connsiteX7" fmla="*/ 1394791 w 4721872"/>
              <a:gd name="connsiteY7" fmla="*/ 2970191 h 3086648"/>
              <a:gd name="connsiteX8" fmla="*/ 644791 w 4721872"/>
              <a:gd name="connsiteY8" fmla="*/ 2538746 h 3086648"/>
              <a:gd name="connsiteX9" fmla="*/ 155089 w 4721872"/>
              <a:gd name="connsiteY9" fmla="*/ 2034602 h 3086648"/>
              <a:gd name="connsiteX10" fmla="*/ 13820 w 4721872"/>
              <a:gd name="connsiteY10" fmla="*/ 1186120 h 3086648"/>
              <a:gd name="connsiteX11" fmla="*/ 1930 w 4721872"/>
              <a:gd name="connsiteY11" fmla="*/ 0 h 3086648"/>
              <a:gd name="connsiteX0" fmla="*/ 1930 w 4721872"/>
              <a:gd name="connsiteY0" fmla="*/ 0 h 3086648"/>
              <a:gd name="connsiteX1" fmla="*/ 4711018 w 4721872"/>
              <a:gd name="connsiteY1" fmla="*/ 120927 h 3086648"/>
              <a:gd name="connsiteX2" fmla="*/ 4617527 w 4721872"/>
              <a:gd name="connsiteY2" fmla="*/ 881084 h 3086648"/>
              <a:gd name="connsiteX3" fmla="*/ 3916054 w 4721872"/>
              <a:gd name="connsiteY3" fmla="*/ 2615611 h 3086648"/>
              <a:gd name="connsiteX4" fmla="*/ 3172027 w 4721872"/>
              <a:gd name="connsiteY4" fmla="*/ 2957814 h 3086648"/>
              <a:gd name="connsiteX5" fmla="*/ 2247563 w 4721872"/>
              <a:gd name="connsiteY5" fmla="*/ 3086503 h 3086648"/>
              <a:gd name="connsiteX6" fmla="*/ 1394791 w 4721872"/>
              <a:gd name="connsiteY6" fmla="*/ 2970191 h 3086648"/>
              <a:gd name="connsiteX7" fmla="*/ 644791 w 4721872"/>
              <a:gd name="connsiteY7" fmla="*/ 2538746 h 3086648"/>
              <a:gd name="connsiteX8" fmla="*/ 155089 w 4721872"/>
              <a:gd name="connsiteY8" fmla="*/ 2034602 h 3086648"/>
              <a:gd name="connsiteX9" fmla="*/ 13820 w 4721872"/>
              <a:gd name="connsiteY9" fmla="*/ 1186120 h 3086648"/>
              <a:gd name="connsiteX10" fmla="*/ 1930 w 4721872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644791 w 4720008"/>
              <a:gd name="connsiteY7" fmla="*/ 2538746 h 3086648"/>
              <a:gd name="connsiteX8" fmla="*/ 155089 w 4720008"/>
              <a:gd name="connsiteY8" fmla="*/ 2034602 h 3086648"/>
              <a:gd name="connsiteX9" fmla="*/ 13820 w 4720008"/>
              <a:gd name="connsiteY9" fmla="*/ 1186120 h 3086648"/>
              <a:gd name="connsiteX10" fmla="*/ 1930 w 4720008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644791 w 4720008"/>
              <a:gd name="connsiteY7" fmla="*/ 2538746 h 3086648"/>
              <a:gd name="connsiteX8" fmla="*/ 155089 w 4720008"/>
              <a:gd name="connsiteY8" fmla="*/ 2034602 h 3086648"/>
              <a:gd name="connsiteX9" fmla="*/ 13820 w 4720008"/>
              <a:gd name="connsiteY9" fmla="*/ 1186120 h 3086648"/>
              <a:gd name="connsiteX10" fmla="*/ 1930 w 4720008"/>
              <a:gd name="connsiteY10" fmla="*/ 0 h 3086648"/>
              <a:gd name="connsiteX0" fmla="*/ 1930 w 4720008"/>
              <a:gd name="connsiteY0" fmla="*/ 0 h 3086648"/>
              <a:gd name="connsiteX1" fmla="*/ 4711018 w 4720008"/>
              <a:gd name="connsiteY1" fmla="*/ 120927 h 3086648"/>
              <a:gd name="connsiteX2" fmla="*/ 4574680 w 4720008"/>
              <a:gd name="connsiteY2" fmla="*/ 1365633 h 3086648"/>
              <a:gd name="connsiteX3" fmla="*/ 3916054 w 4720008"/>
              <a:gd name="connsiteY3" fmla="*/ 2615611 h 3086648"/>
              <a:gd name="connsiteX4" fmla="*/ 3172027 w 4720008"/>
              <a:gd name="connsiteY4" fmla="*/ 2957814 h 3086648"/>
              <a:gd name="connsiteX5" fmla="*/ 2247563 w 4720008"/>
              <a:gd name="connsiteY5" fmla="*/ 3086503 h 3086648"/>
              <a:gd name="connsiteX6" fmla="*/ 1394791 w 4720008"/>
              <a:gd name="connsiteY6" fmla="*/ 2970191 h 3086648"/>
              <a:gd name="connsiteX7" fmla="*/ 155089 w 4720008"/>
              <a:gd name="connsiteY7" fmla="*/ 2034602 h 3086648"/>
              <a:gd name="connsiteX8" fmla="*/ 13820 w 4720008"/>
              <a:gd name="connsiteY8" fmla="*/ 1186120 h 3086648"/>
              <a:gd name="connsiteX9" fmla="*/ 1930 w 4720008"/>
              <a:gd name="connsiteY9" fmla="*/ 0 h 3086648"/>
              <a:gd name="connsiteX0" fmla="*/ 1930 w 4720008"/>
              <a:gd name="connsiteY0" fmla="*/ 0 h 3091210"/>
              <a:gd name="connsiteX1" fmla="*/ 4711018 w 4720008"/>
              <a:gd name="connsiteY1" fmla="*/ 120927 h 3091210"/>
              <a:gd name="connsiteX2" fmla="*/ 4574680 w 4720008"/>
              <a:gd name="connsiteY2" fmla="*/ 1365633 h 3091210"/>
              <a:gd name="connsiteX3" fmla="*/ 3916054 w 4720008"/>
              <a:gd name="connsiteY3" fmla="*/ 2615611 h 3091210"/>
              <a:gd name="connsiteX4" fmla="*/ 3172027 w 4720008"/>
              <a:gd name="connsiteY4" fmla="*/ 2957814 h 3091210"/>
              <a:gd name="connsiteX5" fmla="*/ 2247563 w 4720008"/>
              <a:gd name="connsiteY5" fmla="*/ 3086503 h 3091210"/>
              <a:gd name="connsiteX6" fmla="*/ 1234115 w 4720008"/>
              <a:gd name="connsiteY6" fmla="*/ 3023051 h 3091210"/>
              <a:gd name="connsiteX7" fmla="*/ 155089 w 4720008"/>
              <a:gd name="connsiteY7" fmla="*/ 2034602 h 3091210"/>
              <a:gd name="connsiteX8" fmla="*/ 13820 w 4720008"/>
              <a:gd name="connsiteY8" fmla="*/ 1186120 h 3091210"/>
              <a:gd name="connsiteX9" fmla="*/ 1930 w 4720008"/>
              <a:gd name="connsiteY9" fmla="*/ 0 h 3091210"/>
              <a:gd name="connsiteX0" fmla="*/ 1930 w 4720008"/>
              <a:gd name="connsiteY0" fmla="*/ 0 h 3089347"/>
              <a:gd name="connsiteX1" fmla="*/ 4711018 w 4720008"/>
              <a:gd name="connsiteY1" fmla="*/ 120927 h 3089347"/>
              <a:gd name="connsiteX2" fmla="*/ 4574680 w 4720008"/>
              <a:gd name="connsiteY2" fmla="*/ 1365633 h 3089347"/>
              <a:gd name="connsiteX3" fmla="*/ 3916054 w 4720008"/>
              <a:gd name="connsiteY3" fmla="*/ 2615611 h 3089347"/>
              <a:gd name="connsiteX4" fmla="*/ 3225585 w 4720008"/>
              <a:gd name="connsiteY4" fmla="*/ 2984244 h 3089347"/>
              <a:gd name="connsiteX5" fmla="*/ 2247563 w 4720008"/>
              <a:gd name="connsiteY5" fmla="*/ 3086503 h 3089347"/>
              <a:gd name="connsiteX6" fmla="*/ 1234115 w 4720008"/>
              <a:gd name="connsiteY6" fmla="*/ 3023051 h 3089347"/>
              <a:gd name="connsiteX7" fmla="*/ 155089 w 4720008"/>
              <a:gd name="connsiteY7" fmla="*/ 2034602 h 3089347"/>
              <a:gd name="connsiteX8" fmla="*/ 13820 w 4720008"/>
              <a:gd name="connsiteY8" fmla="*/ 1186120 h 3089347"/>
              <a:gd name="connsiteX9" fmla="*/ 1930 w 4720008"/>
              <a:gd name="connsiteY9" fmla="*/ 0 h 3089347"/>
              <a:gd name="connsiteX0" fmla="*/ 1930 w 4723365"/>
              <a:gd name="connsiteY0" fmla="*/ 0 h 3089347"/>
              <a:gd name="connsiteX1" fmla="*/ 4711018 w 4723365"/>
              <a:gd name="connsiteY1" fmla="*/ 120927 h 3089347"/>
              <a:gd name="connsiteX2" fmla="*/ 4574680 w 4723365"/>
              <a:gd name="connsiteY2" fmla="*/ 1365633 h 3089347"/>
              <a:gd name="connsiteX3" fmla="*/ 3916054 w 4723365"/>
              <a:gd name="connsiteY3" fmla="*/ 2615611 h 3089347"/>
              <a:gd name="connsiteX4" fmla="*/ 3225585 w 4723365"/>
              <a:gd name="connsiteY4" fmla="*/ 2984244 h 3089347"/>
              <a:gd name="connsiteX5" fmla="*/ 2247563 w 4723365"/>
              <a:gd name="connsiteY5" fmla="*/ 3086503 h 3089347"/>
              <a:gd name="connsiteX6" fmla="*/ 1234115 w 4723365"/>
              <a:gd name="connsiteY6" fmla="*/ 3023051 h 3089347"/>
              <a:gd name="connsiteX7" fmla="*/ 155089 w 4723365"/>
              <a:gd name="connsiteY7" fmla="*/ 2034602 h 3089347"/>
              <a:gd name="connsiteX8" fmla="*/ 13820 w 4723365"/>
              <a:gd name="connsiteY8" fmla="*/ 1186120 h 3089347"/>
              <a:gd name="connsiteX9" fmla="*/ 1930 w 4723365"/>
              <a:gd name="connsiteY9" fmla="*/ 0 h 3089347"/>
              <a:gd name="connsiteX0" fmla="*/ 1930 w 4723365"/>
              <a:gd name="connsiteY0" fmla="*/ 0 h 3089347"/>
              <a:gd name="connsiteX1" fmla="*/ 4711018 w 4723365"/>
              <a:gd name="connsiteY1" fmla="*/ 120927 h 3089347"/>
              <a:gd name="connsiteX2" fmla="*/ 4574680 w 4723365"/>
              <a:gd name="connsiteY2" fmla="*/ 1365633 h 3089347"/>
              <a:gd name="connsiteX3" fmla="*/ 3916054 w 4723365"/>
              <a:gd name="connsiteY3" fmla="*/ 2615611 h 3089347"/>
              <a:gd name="connsiteX4" fmla="*/ 3225585 w 4723365"/>
              <a:gd name="connsiteY4" fmla="*/ 2984244 h 3089347"/>
              <a:gd name="connsiteX5" fmla="*/ 2247563 w 4723365"/>
              <a:gd name="connsiteY5" fmla="*/ 3086503 h 3089347"/>
              <a:gd name="connsiteX6" fmla="*/ 1234115 w 4723365"/>
              <a:gd name="connsiteY6" fmla="*/ 3023051 h 3089347"/>
              <a:gd name="connsiteX7" fmla="*/ 155089 w 4723365"/>
              <a:gd name="connsiteY7" fmla="*/ 2034602 h 3089347"/>
              <a:gd name="connsiteX8" fmla="*/ 13820 w 4723365"/>
              <a:gd name="connsiteY8" fmla="*/ 1186120 h 3089347"/>
              <a:gd name="connsiteX9" fmla="*/ 1930 w 4723365"/>
              <a:gd name="connsiteY9" fmla="*/ 0 h 3089347"/>
              <a:gd name="connsiteX0" fmla="*/ 1930 w 4723365"/>
              <a:gd name="connsiteY0" fmla="*/ 0 h 3077429"/>
              <a:gd name="connsiteX1" fmla="*/ 4711018 w 4723365"/>
              <a:gd name="connsiteY1" fmla="*/ 120927 h 3077429"/>
              <a:gd name="connsiteX2" fmla="*/ 4574680 w 4723365"/>
              <a:gd name="connsiteY2" fmla="*/ 1365633 h 3077429"/>
              <a:gd name="connsiteX3" fmla="*/ 3916054 w 4723365"/>
              <a:gd name="connsiteY3" fmla="*/ 2615611 h 3077429"/>
              <a:gd name="connsiteX4" fmla="*/ 3225585 w 4723365"/>
              <a:gd name="connsiteY4" fmla="*/ 2984244 h 3077429"/>
              <a:gd name="connsiteX5" fmla="*/ 2279113 w 4723365"/>
              <a:gd name="connsiteY5" fmla="*/ 3070929 h 3077429"/>
              <a:gd name="connsiteX6" fmla="*/ 1234115 w 4723365"/>
              <a:gd name="connsiteY6" fmla="*/ 3023051 h 3077429"/>
              <a:gd name="connsiteX7" fmla="*/ 155089 w 4723365"/>
              <a:gd name="connsiteY7" fmla="*/ 2034602 h 3077429"/>
              <a:gd name="connsiteX8" fmla="*/ 13820 w 4723365"/>
              <a:gd name="connsiteY8" fmla="*/ 1186120 h 3077429"/>
              <a:gd name="connsiteX9" fmla="*/ 1930 w 4723365"/>
              <a:gd name="connsiteY9" fmla="*/ 0 h 3077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723365" h="3077429">
                <a:moveTo>
                  <a:pt x="1930" y="0"/>
                </a:moveTo>
                <a:lnTo>
                  <a:pt x="4711018" y="120927"/>
                </a:lnTo>
                <a:cubicBezTo>
                  <a:pt x="4765815" y="137025"/>
                  <a:pt x="4623328" y="1036088"/>
                  <a:pt x="4574680" y="1365633"/>
                </a:cubicBezTo>
                <a:cubicBezTo>
                  <a:pt x="4434180" y="1863629"/>
                  <a:pt x="4296224" y="2331159"/>
                  <a:pt x="3916054" y="2615611"/>
                </a:cubicBezTo>
                <a:cubicBezTo>
                  <a:pt x="3804380" y="2708637"/>
                  <a:pt x="3408212" y="2916026"/>
                  <a:pt x="3225585" y="2984244"/>
                </a:cubicBezTo>
                <a:cubicBezTo>
                  <a:pt x="2850625" y="3058945"/>
                  <a:pt x="2611025" y="3064461"/>
                  <a:pt x="2279113" y="3070929"/>
                </a:cubicBezTo>
                <a:cubicBezTo>
                  <a:pt x="1947201" y="3077397"/>
                  <a:pt x="1472751" y="3094356"/>
                  <a:pt x="1234115" y="3023051"/>
                </a:cubicBezTo>
                <a:cubicBezTo>
                  <a:pt x="885369" y="2847734"/>
                  <a:pt x="385251" y="2331947"/>
                  <a:pt x="155089" y="2034602"/>
                </a:cubicBezTo>
                <a:cubicBezTo>
                  <a:pt x="121162" y="1890735"/>
                  <a:pt x="50876" y="1528704"/>
                  <a:pt x="13820" y="1186120"/>
                </a:cubicBezTo>
                <a:cubicBezTo>
                  <a:pt x="-17505" y="915113"/>
                  <a:pt x="16290" y="550711"/>
                  <a:pt x="193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D24DBE0-203A-0714-DC99-07DF75B9C3DA}"/>
              </a:ext>
            </a:extLst>
          </p:cNvPr>
          <p:cNvSpPr/>
          <p:nvPr/>
        </p:nvSpPr>
        <p:spPr>
          <a:xfrm rot="10800000" flipH="1">
            <a:off x="6644615" y="5223305"/>
            <a:ext cx="4421642" cy="1651023"/>
          </a:xfrm>
          <a:custGeom>
            <a:avLst/>
            <a:gdLst>
              <a:gd name="connsiteX0" fmla="*/ 2359547 w 4421642"/>
              <a:gd name="connsiteY0" fmla="*/ 1650801 h 1651023"/>
              <a:gd name="connsiteX1" fmla="*/ 3248250 w 4421642"/>
              <a:gd name="connsiteY1" fmla="*/ 1539256 h 1651023"/>
              <a:gd name="connsiteX2" fmla="*/ 4403241 w 4421642"/>
              <a:gd name="connsiteY2" fmla="*/ 80097 h 1651023"/>
              <a:gd name="connsiteX3" fmla="*/ 4421642 w 4421642"/>
              <a:gd name="connsiteY3" fmla="*/ 0 h 1651023"/>
              <a:gd name="connsiteX4" fmla="*/ 3406227 w 4421642"/>
              <a:gd name="connsiteY4" fmla="*/ 0 h 1651023"/>
              <a:gd name="connsiteX5" fmla="*/ 3405801 w 4421642"/>
              <a:gd name="connsiteY5" fmla="*/ 2549 h 1651023"/>
              <a:gd name="connsiteX6" fmla="*/ 3295617 w 4421642"/>
              <a:gd name="connsiteY6" fmla="*/ 293563 h 1651023"/>
              <a:gd name="connsiteX7" fmla="*/ 2773528 w 4421642"/>
              <a:gd name="connsiteY7" fmla="*/ 660189 h 1651023"/>
              <a:gd name="connsiteX8" fmla="*/ 1660611 w 4421642"/>
              <a:gd name="connsiteY8" fmla="*/ 656254 h 1651023"/>
              <a:gd name="connsiteX9" fmla="*/ 945245 w 4421642"/>
              <a:gd name="connsiteY9" fmla="*/ 4709 h 1651023"/>
              <a:gd name="connsiteX10" fmla="*/ 943844 w 4421642"/>
              <a:gd name="connsiteY10" fmla="*/ 0 h 1651023"/>
              <a:gd name="connsiteX11" fmla="*/ 0 w 4421642"/>
              <a:gd name="connsiteY11" fmla="*/ 0 h 1651023"/>
              <a:gd name="connsiteX12" fmla="*/ 10062 w 4421642"/>
              <a:gd name="connsiteY12" fmla="*/ 77460 h 1651023"/>
              <a:gd name="connsiteX13" fmla="*/ 162092 w 4421642"/>
              <a:gd name="connsiteY13" fmla="*/ 434635 h 1651023"/>
              <a:gd name="connsiteX14" fmla="*/ 1069058 w 4421642"/>
              <a:gd name="connsiteY14" fmla="*/ 1449228 h 1651023"/>
              <a:gd name="connsiteX15" fmla="*/ 2359547 w 4421642"/>
              <a:gd name="connsiteY15" fmla="*/ 1650801 h 1651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21642" h="1651023">
                <a:moveTo>
                  <a:pt x="2359547" y="1650801"/>
                </a:moveTo>
                <a:cubicBezTo>
                  <a:pt x="2657646" y="1647770"/>
                  <a:pt x="2963580" y="1613642"/>
                  <a:pt x="3248250" y="1539256"/>
                </a:cubicBezTo>
                <a:cubicBezTo>
                  <a:pt x="3990781" y="1261034"/>
                  <a:pt x="4288368" y="546362"/>
                  <a:pt x="4403241" y="80097"/>
                </a:cubicBezTo>
                <a:lnTo>
                  <a:pt x="4421642" y="0"/>
                </a:lnTo>
                <a:lnTo>
                  <a:pt x="3406227" y="0"/>
                </a:lnTo>
                <a:lnTo>
                  <a:pt x="3405801" y="2549"/>
                </a:lnTo>
                <a:cubicBezTo>
                  <a:pt x="3381478" y="101291"/>
                  <a:pt x="3342339" y="200911"/>
                  <a:pt x="3295617" y="293563"/>
                </a:cubicBezTo>
                <a:cubicBezTo>
                  <a:pt x="3185724" y="443413"/>
                  <a:pt x="2957078" y="537335"/>
                  <a:pt x="2773528" y="660189"/>
                </a:cubicBezTo>
                <a:cubicBezTo>
                  <a:pt x="2444607" y="757963"/>
                  <a:pt x="1972152" y="788442"/>
                  <a:pt x="1660611" y="656254"/>
                </a:cubicBezTo>
                <a:cubicBezTo>
                  <a:pt x="1388014" y="540590"/>
                  <a:pt x="1070039" y="314194"/>
                  <a:pt x="945245" y="4709"/>
                </a:cubicBezTo>
                <a:lnTo>
                  <a:pt x="943844" y="0"/>
                </a:lnTo>
                <a:lnTo>
                  <a:pt x="0" y="0"/>
                </a:lnTo>
                <a:lnTo>
                  <a:pt x="10062" y="77460"/>
                </a:lnTo>
                <a:cubicBezTo>
                  <a:pt x="30536" y="180990"/>
                  <a:pt x="71338" y="296593"/>
                  <a:pt x="162092" y="434635"/>
                </a:cubicBezTo>
                <a:cubicBezTo>
                  <a:pt x="343600" y="710720"/>
                  <a:pt x="575867" y="1196362"/>
                  <a:pt x="1069058" y="1449228"/>
                </a:cubicBezTo>
                <a:cubicBezTo>
                  <a:pt x="1387648" y="1574522"/>
                  <a:pt x="1862715" y="1655852"/>
                  <a:pt x="2359547" y="1650801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A69D-4CFD-D1F4-52D9-CA213F67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52503" y="1335635"/>
            <a:ext cx="4010358" cy="2396362"/>
          </a:xfrm>
        </p:spPr>
        <p:txBody>
          <a:bodyPr anchor="ctr">
            <a:normAutofit/>
          </a:bodyPr>
          <a:lstStyle>
            <a:lvl1pPr algn="ctr">
              <a:defRPr sz="6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FA269-7CD0-B50B-0D2E-66E0E812D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4704" y="3850055"/>
            <a:ext cx="3042459" cy="10038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lnSpc>
                <a:spcPct val="110000"/>
              </a:lnSpc>
              <a:buNone/>
              <a:defRPr sz="16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ACD6-E7C3-5888-56A4-A5758B74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C67A-8ACB-271C-C3F7-FCA06B6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E34A-F1F5-10C0-05F1-52EBC543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CF79DB2-B0CF-4CB1-AE78-9ED1037C01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48531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844C0DB9-3084-BE71-B330-4AFEA2260BD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lumMod val="90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B84535D2-B6BE-C1F1-4440-026034224D6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2090788 w 12192000"/>
              <a:gd name="connsiteY0" fmla="*/ 1375087 h 6858000"/>
              <a:gd name="connsiteX1" fmla="*/ 1032421 w 12192000"/>
              <a:gd name="connsiteY1" fmla="*/ 1392798 h 6858000"/>
              <a:gd name="connsiteX2" fmla="*/ 1153071 w 12192000"/>
              <a:gd name="connsiteY2" fmla="*/ 5642006 h 6858000"/>
              <a:gd name="connsiteX3" fmla="*/ 2502329 w 12192000"/>
              <a:gd name="connsiteY3" fmla="*/ 5648815 h 6858000"/>
              <a:gd name="connsiteX4" fmla="*/ 2758048 w 12192000"/>
              <a:gd name="connsiteY4" fmla="*/ 5646168 h 6858000"/>
              <a:gd name="connsiteX5" fmla="*/ 2778972 w 12192000"/>
              <a:gd name="connsiteY5" fmla="*/ 5665367 h 6858000"/>
              <a:gd name="connsiteX6" fmla="*/ 2577337 w 12192000"/>
              <a:gd name="connsiteY6" fmla="*/ 5769530 h 6858000"/>
              <a:gd name="connsiteX7" fmla="*/ 2784291 w 12192000"/>
              <a:gd name="connsiteY7" fmla="*/ 5802360 h 6858000"/>
              <a:gd name="connsiteX8" fmla="*/ 2734972 w 12192000"/>
              <a:gd name="connsiteY8" fmla="*/ 5899590 h 6858000"/>
              <a:gd name="connsiteX9" fmla="*/ 2677469 w 12192000"/>
              <a:gd name="connsiteY9" fmla="*/ 6038710 h 6858000"/>
              <a:gd name="connsiteX10" fmla="*/ 2918179 w 12192000"/>
              <a:gd name="connsiteY10" fmla="*/ 5856059 h 6858000"/>
              <a:gd name="connsiteX11" fmla="*/ 3019529 w 12192000"/>
              <a:gd name="connsiteY11" fmla="*/ 6122558 h 6858000"/>
              <a:gd name="connsiteX12" fmla="*/ 3078916 w 12192000"/>
              <a:gd name="connsiteY12" fmla="*/ 5864819 h 6858000"/>
              <a:gd name="connsiteX13" fmla="*/ 3389748 w 12192000"/>
              <a:gd name="connsiteY13" fmla="*/ 5919826 h 6858000"/>
              <a:gd name="connsiteX14" fmla="*/ 3174920 w 12192000"/>
              <a:gd name="connsiteY14" fmla="*/ 5737749 h 6858000"/>
              <a:gd name="connsiteX15" fmla="*/ 3306588 w 12192000"/>
              <a:gd name="connsiteY15" fmla="*/ 5664030 h 6858000"/>
              <a:gd name="connsiteX16" fmla="*/ 3350491 w 12192000"/>
              <a:gd name="connsiteY16" fmla="*/ 5638309 h 6858000"/>
              <a:gd name="connsiteX17" fmla="*/ 3774234 w 12192000"/>
              <a:gd name="connsiteY17" fmla="*/ 5632184 h 6858000"/>
              <a:gd name="connsiteX18" fmla="*/ 4628309 w 12192000"/>
              <a:gd name="connsiteY18" fmla="*/ 5622956 h 6858000"/>
              <a:gd name="connsiteX19" fmla="*/ 4628309 w 12192000"/>
              <a:gd name="connsiteY19" fmla="*/ 1440423 h 6858000"/>
              <a:gd name="connsiteX20" fmla="*/ 2090788 w 12192000"/>
              <a:gd name="connsiteY20" fmla="*/ 1375087 h 6858000"/>
              <a:gd name="connsiteX21" fmla="*/ 0 w 12192000"/>
              <a:gd name="connsiteY21" fmla="*/ 0 h 6858000"/>
              <a:gd name="connsiteX22" fmla="*/ 12192000 w 12192000"/>
              <a:gd name="connsiteY22" fmla="*/ 0 h 6858000"/>
              <a:gd name="connsiteX23" fmla="*/ 12192000 w 12192000"/>
              <a:gd name="connsiteY23" fmla="*/ 6858000 h 6858000"/>
              <a:gd name="connsiteX24" fmla="*/ 0 w 12192000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2192000" h="6858000">
                <a:moveTo>
                  <a:pt x="2090788" y="1375087"/>
                </a:moveTo>
                <a:cubicBezTo>
                  <a:pt x="1727581" y="1375865"/>
                  <a:pt x="1365416" y="1381156"/>
                  <a:pt x="1032421" y="1392798"/>
                </a:cubicBezTo>
                <a:cubicBezTo>
                  <a:pt x="1044063" y="2888576"/>
                  <a:pt x="1083357" y="4815539"/>
                  <a:pt x="1153071" y="5642006"/>
                </a:cubicBezTo>
                <a:cubicBezTo>
                  <a:pt x="1626767" y="5651531"/>
                  <a:pt x="2070994" y="5652127"/>
                  <a:pt x="2502329" y="5648815"/>
                </a:cubicBezTo>
                <a:lnTo>
                  <a:pt x="2758048" y="5646168"/>
                </a:lnTo>
                <a:lnTo>
                  <a:pt x="2778972" y="5665367"/>
                </a:lnTo>
                <a:cubicBezTo>
                  <a:pt x="2691891" y="5717203"/>
                  <a:pt x="2573013" y="5745514"/>
                  <a:pt x="2577337" y="5769530"/>
                </a:cubicBezTo>
                <a:cubicBezTo>
                  <a:pt x="2601694" y="5784559"/>
                  <a:pt x="2758019" y="5780683"/>
                  <a:pt x="2784291" y="5802360"/>
                </a:cubicBezTo>
                <a:lnTo>
                  <a:pt x="2734972" y="5899590"/>
                </a:lnTo>
                <a:cubicBezTo>
                  <a:pt x="2721332" y="5925013"/>
                  <a:pt x="2678074" y="6003183"/>
                  <a:pt x="2677469" y="6038710"/>
                </a:cubicBezTo>
                <a:cubicBezTo>
                  <a:pt x="2709559" y="6040889"/>
                  <a:pt x="2814134" y="5925672"/>
                  <a:pt x="2918179" y="5856059"/>
                </a:cubicBezTo>
                <a:cubicBezTo>
                  <a:pt x="2941318" y="5915884"/>
                  <a:pt x="2975453" y="6027676"/>
                  <a:pt x="3019529" y="6122558"/>
                </a:cubicBezTo>
                <a:cubicBezTo>
                  <a:pt x="3047396" y="6055617"/>
                  <a:pt x="3054544" y="5905664"/>
                  <a:pt x="3078916" y="5864819"/>
                </a:cubicBezTo>
                <a:cubicBezTo>
                  <a:pt x="3095712" y="5866169"/>
                  <a:pt x="3299774" y="5914761"/>
                  <a:pt x="3389748" y="5919826"/>
                </a:cubicBezTo>
                <a:cubicBezTo>
                  <a:pt x="3375298" y="5888538"/>
                  <a:pt x="3203182" y="5787110"/>
                  <a:pt x="3174920" y="5737749"/>
                </a:cubicBezTo>
                <a:cubicBezTo>
                  <a:pt x="3210137" y="5715627"/>
                  <a:pt x="3258629" y="5690617"/>
                  <a:pt x="3306588" y="5664030"/>
                </a:cubicBezTo>
                <a:lnTo>
                  <a:pt x="3350491" y="5638309"/>
                </a:lnTo>
                <a:lnTo>
                  <a:pt x="3774234" y="5632184"/>
                </a:lnTo>
                <a:cubicBezTo>
                  <a:pt x="4055651" y="5628116"/>
                  <a:pt x="4338706" y="5624544"/>
                  <a:pt x="4628309" y="5622956"/>
                </a:cubicBezTo>
                <a:cubicBezTo>
                  <a:pt x="4669584" y="5044753"/>
                  <a:pt x="4672759" y="2844126"/>
                  <a:pt x="4628309" y="1440423"/>
                </a:cubicBezTo>
                <a:cubicBezTo>
                  <a:pt x="4279406" y="1411055"/>
                  <a:pt x="3180409" y="1372756"/>
                  <a:pt x="2090788" y="1375087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blipFill dpi="0" rotWithShape="1">
            <a:blip r:embed="rId2">
              <a:alphaModFix amt="60000"/>
            </a:blip>
            <a:srcRect/>
            <a:stretch>
              <a:fillRect/>
            </a:stretch>
          </a:blipFill>
        </p:spPr>
        <p:txBody>
          <a:bodyPr wrap="square"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A69D-4CFD-D1F4-52D9-CA213F67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56852" y="1828800"/>
            <a:ext cx="2967246" cy="2280895"/>
          </a:xfrm>
        </p:spPr>
        <p:txBody>
          <a:bodyPr anchor="ctr">
            <a:normAutofit/>
          </a:bodyPr>
          <a:lstStyle>
            <a:lvl1pPr algn="ctr">
              <a:defRPr sz="56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FA269-7CD0-B50B-0D2E-66E0E812D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32156" y="4278943"/>
            <a:ext cx="2477728" cy="85562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ACD6-E7C3-5888-56A4-A5758B74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C67A-8ACB-271C-C3F7-FCA06B6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E34A-F1F5-10C0-05F1-52EBC543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7CF79DB2-B0CF-4CB1-AE78-9ED1037C015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Star: 7 Points 2">
            <a:extLst>
              <a:ext uri="{FF2B5EF4-FFF2-40B4-BE49-F238E27FC236}">
                <a16:creationId xmlns:a16="http://schemas.microsoft.com/office/drawing/2014/main" id="{1E1E1D87-57A3-95D9-A38B-F767CF68A551}"/>
              </a:ext>
            </a:extLst>
          </p:cNvPr>
          <p:cNvSpPr/>
          <p:nvPr/>
        </p:nvSpPr>
        <p:spPr>
          <a:xfrm rot="10412872">
            <a:off x="2569942" y="5267763"/>
            <a:ext cx="873506" cy="856406"/>
          </a:xfrm>
          <a:custGeom>
            <a:avLst/>
            <a:gdLst>
              <a:gd name="connsiteX0" fmla="*/ -14 w 5472945"/>
              <a:gd name="connsiteY0" fmla="*/ 3226574 h 5017168"/>
              <a:gd name="connsiteX1" fmla="*/ 842769 w 5472945"/>
              <a:gd name="connsiteY1" fmla="*/ 2232863 h 5017168"/>
              <a:gd name="connsiteX2" fmla="*/ 541989 w 5472945"/>
              <a:gd name="connsiteY2" fmla="*/ 993716 h 5017168"/>
              <a:gd name="connsiteX3" fmla="*/ 1893704 w 5472945"/>
              <a:gd name="connsiteY3" fmla="*/ 993718 h 5017168"/>
              <a:gd name="connsiteX4" fmla="*/ 2736473 w 5472945"/>
              <a:gd name="connsiteY4" fmla="*/ 0 h 5017168"/>
              <a:gd name="connsiteX5" fmla="*/ 3579241 w 5472945"/>
              <a:gd name="connsiteY5" fmla="*/ 993718 h 5017168"/>
              <a:gd name="connsiteX6" fmla="*/ 4930956 w 5472945"/>
              <a:gd name="connsiteY6" fmla="*/ 993716 h 5017168"/>
              <a:gd name="connsiteX7" fmla="*/ 4630176 w 5472945"/>
              <a:gd name="connsiteY7" fmla="*/ 2232863 h 5017168"/>
              <a:gd name="connsiteX8" fmla="*/ 5472959 w 5472945"/>
              <a:gd name="connsiteY8" fmla="*/ 3226574 h 5017168"/>
              <a:gd name="connsiteX9" fmla="*/ 4255099 w 5472945"/>
              <a:gd name="connsiteY9" fmla="*/ 3778045 h 5017168"/>
              <a:gd name="connsiteX10" fmla="*/ 3954311 w 5472945"/>
              <a:gd name="connsiteY10" fmla="*/ 5017194 h 5017168"/>
              <a:gd name="connsiteX11" fmla="*/ 2736473 w 5472945"/>
              <a:gd name="connsiteY11" fmla="*/ 4465717 h 5017168"/>
              <a:gd name="connsiteX12" fmla="*/ 1518634 w 5472945"/>
              <a:gd name="connsiteY12" fmla="*/ 5017194 h 5017168"/>
              <a:gd name="connsiteX13" fmla="*/ 1217846 w 5472945"/>
              <a:gd name="connsiteY13" fmla="*/ 3778045 h 5017168"/>
              <a:gd name="connsiteX14" fmla="*/ -14 w 5472945"/>
              <a:gd name="connsiteY14" fmla="*/ 3226574 h 5017168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30190 w 5472973"/>
              <a:gd name="connsiteY7" fmla="*/ 2232863 h 5017194"/>
              <a:gd name="connsiteX8" fmla="*/ 5472973 w 5472973"/>
              <a:gd name="connsiteY8" fmla="*/ 3226574 h 5017194"/>
              <a:gd name="connsiteX9" fmla="*/ 4255113 w 5472973"/>
              <a:gd name="connsiteY9" fmla="*/ 3778045 h 5017194"/>
              <a:gd name="connsiteX10" fmla="*/ 3954325 w 5472973"/>
              <a:gd name="connsiteY10" fmla="*/ 5017194 h 5017194"/>
              <a:gd name="connsiteX11" fmla="*/ 2736487 w 5472973"/>
              <a:gd name="connsiteY11" fmla="*/ 4465717 h 5017194"/>
              <a:gd name="connsiteX12" fmla="*/ 1518648 w 5472973"/>
              <a:gd name="connsiteY12" fmla="*/ 5017194 h 5017194"/>
              <a:gd name="connsiteX13" fmla="*/ 1217860 w 5472973"/>
              <a:gd name="connsiteY13" fmla="*/ 3778045 h 5017194"/>
              <a:gd name="connsiteX14" fmla="*/ 0 w 5472973"/>
              <a:gd name="connsiteY14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630190 w 5472973"/>
              <a:gd name="connsiteY8" fmla="*/ 2232863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5472973 w 5472973"/>
              <a:gd name="connsiteY9" fmla="*/ 3226574 h 5017194"/>
              <a:gd name="connsiteX10" fmla="*/ 4255113 w 5472973"/>
              <a:gd name="connsiteY10" fmla="*/ 3778045 h 5017194"/>
              <a:gd name="connsiteX11" fmla="*/ 3954325 w 5472973"/>
              <a:gd name="connsiteY11" fmla="*/ 5017194 h 5017194"/>
              <a:gd name="connsiteX12" fmla="*/ 2736487 w 5472973"/>
              <a:gd name="connsiteY12" fmla="*/ 4465717 h 5017194"/>
              <a:gd name="connsiteX13" fmla="*/ 1518648 w 5472973"/>
              <a:gd name="connsiteY13" fmla="*/ 5017194 h 5017194"/>
              <a:gd name="connsiteX14" fmla="*/ 1217860 w 5472973"/>
              <a:gd name="connsiteY14" fmla="*/ 3778045 h 5017194"/>
              <a:gd name="connsiteX15" fmla="*/ 0 w 5472973"/>
              <a:gd name="connsiteY15" fmla="*/ 3226574 h 5017194"/>
              <a:gd name="connsiteX0" fmla="*/ 0 w 5472973"/>
              <a:gd name="connsiteY0" fmla="*/ 3226574 h 5017194"/>
              <a:gd name="connsiteX1" fmla="*/ 842783 w 5472973"/>
              <a:gd name="connsiteY1" fmla="*/ 2232863 h 5017194"/>
              <a:gd name="connsiteX2" fmla="*/ 542003 w 5472973"/>
              <a:gd name="connsiteY2" fmla="*/ 993716 h 5017194"/>
              <a:gd name="connsiteX3" fmla="*/ 1893718 w 5472973"/>
              <a:gd name="connsiteY3" fmla="*/ 993718 h 5017194"/>
              <a:gd name="connsiteX4" fmla="*/ 2736487 w 5472973"/>
              <a:gd name="connsiteY4" fmla="*/ 0 h 5017194"/>
              <a:gd name="connsiteX5" fmla="*/ 3567223 w 5472973"/>
              <a:gd name="connsiteY5" fmla="*/ 1499044 h 5017194"/>
              <a:gd name="connsiteX6" fmla="*/ 4930970 w 5472973"/>
              <a:gd name="connsiteY6" fmla="*/ 993716 h 5017194"/>
              <a:gd name="connsiteX7" fmla="*/ 4665552 w 5472973"/>
              <a:gd name="connsiteY7" fmla="*/ 1586581 h 5017194"/>
              <a:gd name="connsiteX8" fmla="*/ 4209085 w 5472973"/>
              <a:gd name="connsiteY8" fmla="*/ 2244894 h 5017194"/>
              <a:gd name="connsiteX9" fmla="*/ 4893022 w 5472973"/>
              <a:gd name="connsiteY9" fmla="*/ 2358729 h 5017194"/>
              <a:gd name="connsiteX10" fmla="*/ 5472973 w 5472973"/>
              <a:gd name="connsiteY10" fmla="*/ 3226574 h 5017194"/>
              <a:gd name="connsiteX11" fmla="*/ 4255113 w 5472973"/>
              <a:gd name="connsiteY11" fmla="*/ 3778045 h 5017194"/>
              <a:gd name="connsiteX12" fmla="*/ 3954325 w 5472973"/>
              <a:gd name="connsiteY12" fmla="*/ 5017194 h 5017194"/>
              <a:gd name="connsiteX13" fmla="*/ 2736487 w 5472973"/>
              <a:gd name="connsiteY13" fmla="*/ 4465717 h 5017194"/>
              <a:gd name="connsiteX14" fmla="*/ 1518648 w 5472973"/>
              <a:gd name="connsiteY14" fmla="*/ 5017194 h 5017194"/>
              <a:gd name="connsiteX15" fmla="*/ 1217860 w 5472973"/>
              <a:gd name="connsiteY15" fmla="*/ 3778045 h 5017194"/>
              <a:gd name="connsiteX16" fmla="*/ 0 w 5472973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1589"/>
              <a:gd name="connsiteY0" fmla="*/ 3226574 h 5017194"/>
              <a:gd name="connsiteX1" fmla="*/ 842783 w 5581589"/>
              <a:gd name="connsiteY1" fmla="*/ 2232863 h 5017194"/>
              <a:gd name="connsiteX2" fmla="*/ 542003 w 5581589"/>
              <a:gd name="connsiteY2" fmla="*/ 993716 h 5017194"/>
              <a:gd name="connsiteX3" fmla="*/ 1893718 w 5581589"/>
              <a:gd name="connsiteY3" fmla="*/ 993718 h 5017194"/>
              <a:gd name="connsiteX4" fmla="*/ 2736487 w 5581589"/>
              <a:gd name="connsiteY4" fmla="*/ 0 h 5017194"/>
              <a:gd name="connsiteX5" fmla="*/ 3567223 w 5581589"/>
              <a:gd name="connsiteY5" fmla="*/ 1499044 h 5017194"/>
              <a:gd name="connsiteX6" fmla="*/ 4930970 w 5581589"/>
              <a:gd name="connsiteY6" fmla="*/ 993716 h 5017194"/>
              <a:gd name="connsiteX7" fmla="*/ 4665552 w 5581589"/>
              <a:gd name="connsiteY7" fmla="*/ 1586581 h 5017194"/>
              <a:gd name="connsiteX8" fmla="*/ 4209085 w 5581589"/>
              <a:gd name="connsiteY8" fmla="*/ 2244894 h 5017194"/>
              <a:gd name="connsiteX9" fmla="*/ 4893022 w 5581589"/>
              <a:gd name="connsiteY9" fmla="*/ 2358729 h 5017194"/>
              <a:gd name="connsiteX10" fmla="*/ 5581589 w 5581589"/>
              <a:gd name="connsiteY10" fmla="*/ 2625394 h 5017194"/>
              <a:gd name="connsiteX11" fmla="*/ 4255113 w 5581589"/>
              <a:gd name="connsiteY11" fmla="*/ 3778045 h 5017194"/>
              <a:gd name="connsiteX12" fmla="*/ 3954325 w 5581589"/>
              <a:gd name="connsiteY12" fmla="*/ 5017194 h 5017194"/>
              <a:gd name="connsiteX13" fmla="*/ 2736487 w 5581589"/>
              <a:gd name="connsiteY13" fmla="*/ 4465717 h 5017194"/>
              <a:gd name="connsiteX14" fmla="*/ 1518648 w 5581589"/>
              <a:gd name="connsiteY14" fmla="*/ 5017194 h 5017194"/>
              <a:gd name="connsiteX15" fmla="*/ 1217860 w 5581589"/>
              <a:gd name="connsiteY15" fmla="*/ 3778045 h 5017194"/>
              <a:gd name="connsiteX16" fmla="*/ 0 w 5581589"/>
              <a:gd name="connsiteY16" fmla="*/ 3226574 h 5017194"/>
              <a:gd name="connsiteX0" fmla="*/ 0 w 5589815"/>
              <a:gd name="connsiteY0" fmla="*/ 3226574 h 5017194"/>
              <a:gd name="connsiteX1" fmla="*/ 842783 w 5589815"/>
              <a:gd name="connsiteY1" fmla="*/ 2232863 h 5017194"/>
              <a:gd name="connsiteX2" fmla="*/ 542003 w 5589815"/>
              <a:gd name="connsiteY2" fmla="*/ 993716 h 5017194"/>
              <a:gd name="connsiteX3" fmla="*/ 1893718 w 5589815"/>
              <a:gd name="connsiteY3" fmla="*/ 993718 h 5017194"/>
              <a:gd name="connsiteX4" fmla="*/ 2736487 w 5589815"/>
              <a:gd name="connsiteY4" fmla="*/ 0 h 5017194"/>
              <a:gd name="connsiteX5" fmla="*/ 3567223 w 5589815"/>
              <a:gd name="connsiteY5" fmla="*/ 1499044 h 5017194"/>
              <a:gd name="connsiteX6" fmla="*/ 4930970 w 5589815"/>
              <a:gd name="connsiteY6" fmla="*/ 993716 h 5017194"/>
              <a:gd name="connsiteX7" fmla="*/ 4665552 w 5589815"/>
              <a:gd name="connsiteY7" fmla="*/ 1586581 h 5017194"/>
              <a:gd name="connsiteX8" fmla="*/ 4209085 w 5589815"/>
              <a:gd name="connsiteY8" fmla="*/ 2244894 h 5017194"/>
              <a:gd name="connsiteX9" fmla="*/ 4893022 w 5589815"/>
              <a:gd name="connsiteY9" fmla="*/ 2358729 h 5017194"/>
              <a:gd name="connsiteX10" fmla="*/ 5581589 w 5589815"/>
              <a:gd name="connsiteY10" fmla="*/ 2625394 h 5017194"/>
              <a:gd name="connsiteX11" fmla="*/ 4255113 w 5589815"/>
              <a:gd name="connsiteY11" fmla="*/ 3778045 h 5017194"/>
              <a:gd name="connsiteX12" fmla="*/ 3954325 w 5589815"/>
              <a:gd name="connsiteY12" fmla="*/ 5017194 h 5017194"/>
              <a:gd name="connsiteX13" fmla="*/ 2736487 w 5589815"/>
              <a:gd name="connsiteY13" fmla="*/ 4465717 h 5017194"/>
              <a:gd name="connsiteX14" fmla="*/ 1518648 w 5589815"/>
              <a:gd name="connsiteY14" fmla="*/ 5017194 h 5017194"/>
              <a:gd name="connsiteX15" fmla="*/ 1217860 w 5589815"/>
              <a:gd name="connsiteY15" fmla="*/ 3778045 h 5017194"/>
              <a:gd name="connsiteX16" fmla="*/ 0 w 5589815"/>
              <a:gd name="connsiteY16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55113 w 5588925"/>
              <a:gd name="connsiteY12" fmla="*/ 3778045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8925"/>
              <a:gd name="connsiteY0" fmla="*/ 3226574 h 5017194"/>
              <a:gd name="connsiteX1" fmla="*/ 842783 w 5588925"/>
              <a:gd name="connsiteY1" fmla="*/ 2232863 h 5017194"/>
              <a:gd name="connsiteX2" fmla="*/ 542003 w 5588925"/>
              <a:gd name="connsiteY2" fmla="*/ 993716 h 5017194"/>
              <a:gd name="connsiteX3" fmla="*/ 1893718 w 5588925"/>
              <a:gd name="connsiteY3" fmla="*/ 993718 h 5017194"/>
              <a:gd name="connsiteX4" fmla="*/ 2736487 w 5588925"/>
              <a:gd name="connsiteY4" fmla="*/ 0 h 5017194"/>
              <a:gd name="connsiteX5" fmla="*/ 3567223 w 5588925"/>
              <a:gd name="connsiteY5" fmla="*/ 1499044 h 5017194"/>
              <a:gd name="connsiteX6" fmla="*/ 4930970 w 5588925"/>
              <a:gd name="connsiteY6" fmla="*/ 993716 h 5017194"/>
              <a:gd name="connsiteX7" fmla="*/ 4665552 w 5588925"/>
              <a:gd name="connsiteY7" fmla="*/ 1586581 h 5017194"/>
              <a:gd name="connsiteX8" fmla="*/ 4209085 w 5588925"/>
              <a:gd name="connsiteY8" fmla="*/ 2244894 h 5017194"/>
              <a:gd name="connsiteX9" fmla="*/ 4893022 w 5588925"/>
              <a:gd name="connsiteY9" fmla="*/ 2358729 h 5017194"/>
              <a:gd name="connsiteX10" fmla="*/ 5581589 w 5588925"/>
              <a:gd name="connsiteY10" fmla="*/ 2625394 h 5017194"/>
              <a:gd name="connsiteX11" fmla="*/ 5059735 w 5588925"/>
              <a:gd name="connsiteY11" fmla="*/ 2795721 h 5017194"/>
              <a:gd name="connsiteX12" fmla="*/ 4287951 w 5588925"/>
              <a:gd name="connsiteY12" fmla="*/ 2964683 h 5017194"/>
              <a:gd name="connsiteX13" fmla="*/ 3954325 w 5588925"/>
              <a:gd name="connsiteY13" fmla="*/ 5017194 h 5017194"/>
              <a:gd name="connsiteX14" fmla="*/ 2736487 w 5588925"/>
              <a:gd name="connsiteY14" fmla="*/ 4465717 h 5017194"/>
              <a:gd name="connsiteX15" fmla="*/ 1518648 w 5588925"/>
              <a:gd name="connsiteY15" fmla="*/ 5017194 h 5017194"/>
              <a:gd name="connsiteX16" fmla="*/ 1217860 w 5588925"/>
              <a:gd name="connsiteY16" fmla="*/ 3778045 h 5017194"/>
              <a:gd name="connsiteX17" fmla="*/ 0 w 558892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625394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93022 w 5589145"/>
              <a:gd name="connsiteY9" fmla="*/ 2358729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89145"/>
              <a:gd name="connsiteY0" fmla="*/ 3226574 h 5017194"/>
              <a:gd name="connsiteX1" fmla="*/ 842783 w 5589145"/>
              <a:gd name="connsiteY1" fmla="*/ 2232863 h 5017194"/>
              <a:gd name="connsiteX2" fmla="*/ 542003 w 5589145"/>
              <a:gd name="connsiteY2" fmla="*/ 993716 h 5017194"/>
              <a:gd name="connsiteX3" fmla="*/ 1893718 w 5589145"/>
              <a:gd name="connsiteY3" fmla="*/ 993718 h 5017194"/>
              <a:gd name="connsiteX4" fmla="*/ 2736487 w 5589145"/>
              <a:gd name="connsiteY4" fmla="*/ 0 h 5017194"/>
              <a:gd name="connsiteX5" fmla="*/ 3567223 w 5589145"/>
              <a:gd name="connsiteY5" fmla="*/ 1499044 h 5017194"/>
              <a:gd name="connsiteX6" fmla="*/ 4930970 w 5589145"/>
              <a:gd name="connsiteY6" fmla="*/ 993716 h 5017194"/>
              <a:gd name="connsiteX7" fmla="*/ 4665552 w 5589145"/>
              <a:gd name="connsiteY7" fmla="*/ 1586581 h 5017194"/>
              <a:gd name="connsiteX8" fmla="*/ 4209085 w 5589145"/>
              <a:gd name="connsiteY8" fmla="*/ 2244894 h 5017194"/>
              <a:gd name="connsiteX9" fmla="*/ 4887970 w 5589145"/>
              <a:gd name="connsiteY9" fmla="*/ 2318314 h 5017194"/>
              <a:gd name="connsiteX10" fmla="*/ 5581589 w 5589145"/>
              <a:gd name="connsiteY10" fmla="*/ 2491518 h 5017194"/>
              <a:gd name="connsiteX11" fmla="*/ 5059735 w 5589145"/>
              <a:gd name="connsiteY11" fmla="*/ 2795721 h 5017194"/>
              <a:gd name="connsiteX12" fmla="*/ 4287951 w 5589145"/>
              <a:gd name="connsiteY12" fmla="*/ 2964683 h 5017194"/>
              <a:gd name="connsiteX13" fmla="*/ 3954325 w 5589145"/>
              <a:gd name="connsiteY13" fmla="*/ 5017194 h 5017194"/>
              <a:gd name="connsiteX14" fmla="*/ 2736487 w 5589145"/>
              <a:gd name="connsiteY14" fmla="*/ 4465717 h 5017194"/>
              <a:gd name="connsiteX15" fmla="*/ 1518648 w 5589145"/>
              <a:gd name="connsiteY15" fmla="*/ 5017194 h 5017194"/>
              <a:gd name="connsiteX16" fmla="*/ 1217860 w 5589145"/>
              <a:gd name="connsiteY16" fmla="*/ 3778045 h 5017194"/>
              <a:gd name="connsiteX17" fmla="*/ 0 w 5589145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4930970 w 5590393"/>
              <a:gd name="connsiteY6" fmla="*/ 993716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567223 w 5590393"/>
              <a:gd name="connsiteY5" fmla="*/ 1499044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3226574 h 5017194"/>
              <a:gd name="connsiteX1" fmla="*/ 842783 w 5590393"/>
              <a:gd name="connsiteY1" fmla="*/ 2232863 h 5017194"/>
              <a:gd name="connsiteX2" fmla="*/ 542003 w 5590393"/>
              <a:gd name="connsiteY2" fmla="*/ 993716 h 5017194"/>
              <a:gd name="connsiteX3" fmla="*/ 1893718 w 5590393"/>
              <a:gd name="connsiteY3" fmla="*/ 993718 h 5017194"/>
              <a:gd name="connsiteX4" fmla="*/ 2736487 w 5590393"/>
              <a:gd name="connsiteY4" fmla="*/ 0 h 5017194"/>
              <a:gd name="connsiteX5" fmla="*/ 3643002 w 5590393"/>
              <a:gd name="connsiteY5" fmla="*/ 1430843 h 5017194"/>
              <a:gd name="connsiteX6" fmla="*/ 5191145 w 5590393"/>
              <a:gd name="connsiteY6" fmla="*/ 728489 h 5017194"/>
              <a:gd name="connsiteX7" fmla="*/ 4665552 w 5590393"/>
              <a:gd name="connsiteY7" fmla="*/ 1586581 h 5017194"/>
              <a:gd name="connsiteX8" fmla="*/ 4209085 w 5590393"/>
              <a:gd name="connsiteY8" fmla="*/ 2244894 h 5017194"/>
              <a:gd name="connsiteX9" fmla="*/ 4887970 w 5590393"/>
              <a:gd name="connsiteY9" fmla="*/ 2318314 h 5017194"/>
              <a:gd name="connsiteX10" fmla="*/ 5581589 w 5590393"/>
              <a:gd name="connsiteY10" fmla="*/ 2491518 h 5017194"/>
              <a:gd name="connsiteX11" fmla="*/ 5117833 w 5590393"/>
              <a:gd name="connsiteY11" fmla="*/ 2757832 h 5017194"/>
              <a:gd name="connsiteX12" fmla="*/ 4287951 w 5590393"/>
              <a:gd name="connsiteY12" fmla="*/ 2964683 h 5017194"/>
              <a:gd name="connsiteX13" fmla="*/ 3954325 w 5590393"/>
              <a:gd name="connsiteY13" fmla="*/ 5017194 h 5017194"/>
              <a:gd name="connsiteX14" fmla="*/ 2736487 w 5590393"/>
              <a:gd name="connsiteY14" fmla="*/ 4465717 h 5017194"/>
              <a:gd name="connsiteX15" fmla="*/ 1518648 w 5590393"/>
              <a:gd name="connsiteY15" fmla="*/ 5017194 h 5017194"/>
              <a:gd name="connsiteX16" fmla="*/ 1217860 w 5590393"/>
              <a:gd name="connsiteY16" fmla="*/ 3778045 h 5017194"/>
              <a:gd name="connsiteX17" fmla="*/ 0 w 5590393"/>
              <a:gd name="connsiteY17" fmla="*/ 3226574 h 5017194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3357875 w 5590393"/>
              <a:gd name="connsiteY4" fmla="*/ 0 h 4673663"/>
              <a:gd name="connsiteX5" fmla="*/ 3643002 w 5590393"/>
              <a:gd name="connsiteY5" fmla="*/ 1087312 h 4673663"/>
              <a:gd name="connsiteX6" fmla="*/ 5191145 w 5590393"/>
              <a:gd name="connsiteY6" fmla="*/ 384958 h 4673663"/>
              <a:gd name="connsiteX7" fmla="*/ 4665552 w 5590393"/>
              <a:gd name="connsiteY7" fmla="*/ 1243050 h 4673663"/>
              <a:gd name="connsiteX8" fmla="*/ 4209085 w 5590393"/>
              <a:gd name="connsiteY8" fmla="*/ 1901363 h 4673663"/>
              <a:gd name="connsiteX9" fmla="*/ 4887970 w 5590393"/>
              <a:gd name="connsiteY9" fmla="*/ 1974783 h 4673663"/>
              <a:gd name="connsiteX10" fmla="*/ 5581589 w 5590393"/>
              <a:gd name="connsiteY10" fmla="*/ 2147987 h 4673663"/>
              <a:gd name="connsiteX11" fmla="*/ 5117833 w 5590393"/>
              <a:gd name="connsiteY11" fmla="*/ 2414301 h 4673663"/>
              <a:gd name="connsiteX12" fmla="*/ 4287951 w 5590393"/>
              <a:gd name="connsiteY12" fmla="*/ 2621152 h 4673663"/>
              <a:gd name="connsiteX13" fmla="*/ 3954325 w 5590393"/>
              <a:gd name="connsiteY13" fmla="*/ 4673663 h 4673663"/>
              <a:gd name="connsiteX14" fmla="*/ 2736487 w 5590393"/>
              <a:gd name="connsiteY14" fmla="*/ 4122186 h 4673663"/>
              <a:gd name="connsiteX15" fmla="*/ 1518648 w 5590393"/>
              <a:gd name="connsiteY15" fmla="*/ 4673663 h 4673663"/>
              <a:gd name="connsiteX16" fmla="*/ 1217860 w 5590393"/>
              <a:gd name="connsiteY16" fmla="*/ 3434514 h 4673663"/>
              <a:gd name="connsiteX17" fmla="*/ 0 w 5590393"/>
              <a:gd name="connsiteY17" fmla="*/ 2883043 h 4673663"/>
              <a:gd name="connsiteX0" fmla="*/ 0 w 5590393"/>
              <a:gd name="connsiteY0" fmla="*/ 2883043 h 4673663"/>
              <a:gd name="connsiteX1" fmla="*/ 842783 w 5590393"/>
              <a:gd name="connsiteY1" fmla="*/ 1889332 h 4673663"/>
              <a:gd name="connsiteX2" fmla="*/ 542003 w 5590393"/>
              <a:gd name="connsiteY2" fmla="*/ 650185 h 4673663"/>
              <a:gd name="connsiteX3" fmla="*/ 1893718 w 5590393"/>
              <a:gd name="connsiteY3" fmla="*/ 650187 h 4673663"/>
              <a:gd name="connsiteX4" fmla="*/ 2988443 w 5590393"/>
              <a:gd name="connsiteY4" fmla="*/ 206606 h 4673663"/>
              <a:gd name="connsiteX5" fmla="*/ 3357875 w 5590393"/>
              <a:gd name="connsiteY5" fmla="*/ 0 h 4673663"/>
              <a:gd name="connsiteX6" fmla="*/ 3643002 w 5590393"/>
              <a:gd name="connsiteY6" fmla="*/ 1087312 h 4673663"/>
              <a:gd name="connsiteX7" fmla="*/ 5191145 w 5590393"/>
              <a:gd name="connsiteY7" fmla="*/ 384958 h 4673663"/>
              <a:gd name="connsiteX8" fmla="*/ 4665552 w 5590393"/>
              <a:gd name="connsiteY8" fmla="*/ 1243050 h 4673663"/>
              <a:gd name="connsiteX9" fmla="*/ 4209085 w 5590393"/>
              <a:gd name="connsiteY9" fmla="*/ 1901363 h 4673663"/>
              <a:gd name="connsiteX10" fmla="*/ 4887970 w 5590393"/>
              <a:gd name="connsiteY10" fmla="*/ 1974783 h 4673663"/>
              <a:gd name="connsiteX11" fmla="*/ 5581589 w 5590393"/>
              <a:gd name="connsiteY11" fmla="*/ 2147987 h 4673663"/>
              <a:gd name="connsiteX12" fmla="*/ 5117833 w 5590393"/>
              <a:gd name="connsiteY12" fmla="*/ 2414301 h 4673663"/>
              <a:gd name="connsiteX13" fmla="*/ 4287951 w 5590393"/>
              <a:gd name="connsiteY13" fmla="*/ 2621152 h 4673663"/>
              <a:gd name="connsiteX14" fmla="*/ 3954325 w 5590393"/>
              <a:gd name="connsiteY14" fmla="*/ 4673663 h 4673663"/>
              <a:gd name="connsiteX15" fmla="*/ 2736487 w 5590393"/>
              <a:gd name="connsiteY15" fmla="*/ 4122186 h 4673663"/>
              <a:gd name="connsiteX16" fmla="*/ 1518648 w 5590393"/>
              <a:gd name="connsiteY16" fmla="*/ 4673663 h 4673663"/>
              <a:gd name="connsiteX17" fmla="*/ 1217860 w 5590393"/>
              <a:gd name="connsiteY17" fmla="*/ 3434514 h 4673663"/>
              <a:gd name="connsiteX18" fmla="*/ 0 w 5590393"/>
              <a:gd name="connsiteY18" fmla="*/ 2883043 h 4673663"/>
              <a:gd name="connsiteX0" fmla="*/ 0 w 5590393"/>
              <a:gd name="connsiteY0" fmla="*/ 2889715 h 4680335"/>
              <a:gd name="connsiteX1" fmla="*/ 842783 w 5590393"/>
              <a:gd name="connsiteY1" fmla="*/ 1896004 h 4680335"/>
              <a:gd name="connsiteX2" fmla="*/ 542003 w 5590393"/>
              <a:gd name="connsiteY2" fmla="*/ 656857 h 4680335"/>
              <a:gd name="connsiteX3" fmla="*/ 1893718 w 5590393"/>
              <a:gd name="connsiteY3" fmla="*/ 656859 h 4680335"/>
              <a:gd name="connsiteX4" fmla="*/ 2988443 w 5590393"/>
              <a:gd name="connsiteY4" fmla="*/ 213278 h 4680335"/>
              <a:gd name="connsiteX5" fmla="*/ 3357875 w 5590393"/>
              <a:gd name="connsiteY5" fmla="*/ 6672 h 4680335"/>
              <a:gd name="connsiteX6" fmla="*/ 3643002 w 5590393"/>
              <a:gd name="connsiteY6" fmla="*/ 1093984 h 4680335"/>
              <a:gd name="connsiteX7" fmla="*/ 5191145 w 5590393"/>
              <a:gd name="connsiteY7" fmla="*/ 391630 h 4680335"/>
              <a:gd name="connsiteX8" fmla="*/ 4665552 w 5590393"/>
              <a:gd name="connsiteY8" fmla="*/ 1249722 h 4680335"/>
              <a:gd name="connsiteX9" fmla="*/ 4209085 w 5590393"/>
              <a:gd name="connsiteY9" fmla="*/ 1908035 h 4680335"/>
              <a:gd name="connsiteX10" fmla="*/ 4887970 w 5590393"/>
              <a:gd name="connsiteY10" fmla="*/ 1981455 h 4680335"/>
              <a:gd name="connsiteX11" fmla="*/ 5581589 w 5590393"/>
              <a:gd name="connsiteY11" fmla="*/ 2154659 h 4680335"/>
              <a:gd name="connsiteX12" fmla="*/ 5117833 w 5590393"/>
              <a:gd name="connsiteY12" fmla="*/ 2420973 h 4680335"/>
              <a:gd name="connsiteX13" fmla="*/ 4287951 w 5590393"/>
              <a:gd name="connsiteY13" fmla="*/ 2627824 h 4680335"/>
              <a:gd name="connsiteX14" fmla="*/ 3954325 w 5590393"/>
              <a:gd name="connsiteY14" fmla="*/ 4680335 h 4680335"/>
              <a:gd name="connsiteX15" fmla="*/ 2736487 w 5590393"/>
              <a:gd name="connsiteY15" fmla="*/ 4128858 h 4680335"/>
              <a:gd name="connsiteX16" fmla="*/ 1518648 w 5590393"/>
              <a:gd name="connsiteY16" fmla="*/ 4680335 h 4680335"/>
              <a:gd name="connsiteX17" fmla="*/ 1217860 w 5590393"/>
              <a:gd name="connsiteY17" fmla="*/ 3441186 h 4680335"/>
              <a:gd name="connsiteX18" fmla="*/ 0 w 5590393"/>
              <a:gd name="connsiteY18" fmla="*/ 2889715 h 4680335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5191145 w 5590393"/>
              <a:gd name="connsiteY7" fmla="*/ 505824 h 4794529"/>
              <a:gd name="connsiteX8" fmla="*/ 4665552 w 5590393"/>
              <a:gd name="connsiteY8" fmla="*/ 1363916 h 4794529"/>
              <a:gd name="connsiteX9" fmla="*/ 4209085 w 5590393"/>
              <a:gd name="connsiteY9" fmla="*/ 2022229 h 4794529"/>
              <a:gd name="connsiteX10" fmla="*/ 4887970 w 5590393"/>
              <a:gd name="connsiteY10" fmla="*/ 2095649 h 4794529"/>
              <a:gd name="connsiteX11" fmla="*/ 5581589 w 5590393"/>
              <a:gd name="connsiteY11" fmla="*/ 2268853 h 4794529"/>
              <a:gd name="connsiteX12" fmla="*/ 5117833 w 5590393"/>
              <a:gd name="connsiteY12" fmla="*/ 2535167 h 4794529"/>
              <a:gd name="connsiteX13" fmla="*/ 4287951 w 5590393"/>
              <a:gd name="connsiteY13" fmla="*/ 2742018 h 4794529"/>
              <a:gd name="connsiteX14" fmla="*/ 3954325 w 5590393"/>
              <a:gd name="connsiteY14" fmla="*/ 4794529 h 4794529"/>
              <a:gd name="connsiteX15" fmla="*/ 2736487 w 5590393"/>
              <a:gd name="connsiteY15" fmla="*/ 4243052 h 4794529"/>
              <a:gd name="connsiteX16" fmla="*/ 1518648 w 5590393"/>
              <a:gd name="connsiteY16" fmla="*/ 4794529 h 4794529"/>
              <a:gd name="connsiteX17" fmla="*/ 1217860 w 5590393"/>
              <a:gd name="connsiteY17" fmla="*/ 3555380 h 4794529"/>
              <a:gd name="connsiteX18" fmla="*/ 0 w 5590393"/>
              <a:gd name="connsiteY18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1893718 w 5590393"/>
              <a:gd name="connsiteY3" fmla="*/ 771053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3003909 h 4794529"/>
              <a:gd name="connsiteX1" fmla="*/ 842783 w 5590393"/>
              <a:gd name="connsiteY1" fmla="*/ 2010198 h 4794529"/>
              <a:gd name="connsiteX2" fmla="*/ 542003 w 5590393"/>
              <a:gd name="connsiteY2" fmla="*/ 771051 h 4794529"/>
              <a:gd name="connsiteX3" fmla="*/ 2446905 w 5590393"/>
              <a:gd name="connsiteY3" fmla="*/ 1309084 h 4794529"/>
              <a:gd name="connsiteX4" fmla="*/ 2988443 w 5590393"/>
              <a:gd name="connsiteY4" fmla="*/ 327472 h 4794529"/>
              <a:gd name="connsiteX5" fmla="*/ 3357875 w 5590393"/>
              <a:gd name="connsiteY5" fmla="*/ 120866 h 4794529"/>
              <a:gd name="connsiteX6" fmla="*/ 3643002 w 5590393"/>
              <a:gd name="connsiteY6" fmla="*/ 1208178 h 4794529"/>
              <a:gd name="connsiteX7" fmla="*/ 4645477 w 5590393"/>
              <a:gd name="connsiteY7" fmla="*/ 585120 h 4794529"/>
              <a:gd name="connsiteX8" fmla="*/ 5191145 w 5590393"/>
              <a:gd name="connsiteY8" fmla="*/ 505824 h 4794529"/>
              <a:gd name="connsiteX9" fmla="*/ 4665552 w 5590393"/>
              <a:gd name="connsiteY9" fmla="*/ 1363916 h 4794529"/>
              <a:gd name="connsiteX10" fmla="*/ 4209085 w 5590393"/>
              <a:gd name="connsiteY10" fmla="*/ 2022229 h 4794529"/>
              <a:gd name="connsiteX11" fmla="*/ 4887970 w 5590393"/>
              <a:gd name="connsiteY11" fmla="*/ 2095649 h 4794529"/>
              <a:gd name="connsiteX12" fmla="*/ 5581589 w 5590393"/>
              <a:gd name="connsiteY12" fmla="*/ 2268853 h 4794529"/>
              <a:gd name="connsiteX13" fmla="*/ 5117833 w 5590393"/>
              <a:gd name="connsiteY13" fmla="*/ 2535167 h 4794529"/>
              <a:gd name="connsiteX14" fmla="*/ 4287951 w 5590393"/>
              <a:gd name="connsiteY14" fmla="*/ 2742018 h 4794529"/>
              <a:gd name="connsiteX15" fmla="*/ 3954325 w 5590393"/>
              <a:gd name="connsiteY15" fmla="*/ 4794529 h 4794529"/>
              <a:gd name="connsiteX16" fmla="*/ 2736487 w 5590393"/>
              <a:gd name="connsiteY16" fmla="*/ 4243052 h 4794529"/>
              <a:gd name="connsiteX17" fmla="*/ 1518648 w 5590393"/>
              <a:gd name="connsiteY17" fmla="*/ 4794529 h 4794529"/>
              <a:gd name="connsiteX18" fmla="*/ 1217860 w 5590393"/>
              <a:gd name="connsiteY18" fmla="*/ 3555380 h 4794529"/>
              <a:gd name="connsiteX19" fmla="*/ 0 w 5590393"/>
              <a:gd name="connsiteY19" fmla="*/ 3003909 h 4794529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2446905 w 5590393"/>
              <a:gd name="connsiteY3" fmla="*/ 1294772 h 4780217"/>
              <a:gd name="connsiteX4" fmla="*/ 2988443 w 5590393"/>
              <a:gd name="connsiteY4" fmla="*/ 313160 h 4780217"/>
              <a:gd name="connsiteX5" fmla="*/ 3357875 w 5590393"/>
              <a:gd name="connsiteY5" fmla="*/ 106554 h 4780217"/>
              <a:gd name="connsiteX6" fmla="*/ 3643002 w 5590393"/>
              <a:gd name="connsiteY6" fmla="*/ 1193866 h 4780217"/>
              <a:gd name="connsiteX7" fmla="*/ 4645477 w 5590393"/>
              <a:gd name="connsiteY7" fmla="*/ 570808 h 4780217"/>
              <a:gd name="connsiteX8" fmla="*/ 5191145 w 5590393"/>
              <a:gd name="connsiteY8" fmla="*/ 491512 h 4780217"/>
              <a:gd name="connsiteX9" fmla="*/ 4665552 w 5590393"/>
              <a:gd name="connsiteY9" fmla="*/ 1349604 h 4780217"/>
              <a:gd name="connsiteX10" fmla="*/ 4209085 w 5590393"/>
              <a:gd name="connsiteY10" fmla="*/ 2007917 h 4780217"/>
              <a:gd name="connsiteX11" fmla="*/ 4887970 w 5590393"/>
              <a:gd name="connsiteY11" fmla="*/ 2081337 h 4780217"/>
              <a:gd name="connsiteX12" fmla="*/ 5581589 w 5590393"/>
              <a:gd name="connsiteY12" fmla="*/ 2254541 h 4780217"/>
              <a:gd name="connsiteX13" fmla="*/ 5117833 w 5590393"/>
              <a:gd name="connsiteY13" fmla="*/ 2520855 h 4780217"/>
              <a:gd name="connsiteX14" fmla="*/ 4287951 w 5590393"/>
              <a:gd name="connsiteY14" fmla="*/ 2727706 h 4780217"/>
              <a:gd name="connsiteX15" fmla="*/ 3954325 w 5590393"/>
              <a:gd name="connsiteY15" fmla="*/ 4780217 h 4780217"/>
              <a:gd name="connsiteX16" fmla="*/ 2736487 w 5590393"/>
              <a:gd name="connsiteY16" fmla="*/ 4228740 h 4780217"/>
              <a:gd name="connsiteX17" fmla="*/ 1518648 w 5590393"/>
              <a:gd name="connsiteY17" fmla="*/ 4780217 h 4780217"/>
              <a:gd name="connsiteX18" fmla="*/ 1217860 w 5590393"/>
              <a:gd name="connsiteY18" fmla="*/ 3541068 h 4780217"/>
              <a:gd name="connsiteX19" fmla="*/ 0 w 5590393"/>
              <a:gd name="connsiteY19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542003 w 5590393"/>
              <a:gd name="connsiteY2" fmla="*/ 756739 h 4780217"/>
              <a:gd name="connsiteX3" fmla="*/ 1364246 w 5590393"/>
              <a:gd name="connsiteY3" fmla="*/ 929496 h 4780217"/>
              <a:gd name="connsiteX4" fmla="*/ 2446905 w 5590393"/>
              <a:gd name="connsiteY4" fmla="*/ 1294772 h 4780217"/>
              <a:gd name="connsiteX5" fmla="*/ 2988443 w 5590393"/>
              <a:gd name="connsiteY5" fmla="*/ 313160 h 4780217"/>
              <a:gd name="connsiteX6" fmla="*/ 3357875 w 5590393"/>
              <a:gd name="connsiteY6" fmla="*/ 106554 h 4780217"/>
              <a:gd name="connsiteX7" fmla="*/ 3643002 w 5590393"/>
              <a:gd name="connsiteY7" fmla="*/ 1193866 h 4780217"/>
              <a:gd name="connsiteX8" fmla="*/ 4645477 w 5590393"/>
              <a:gd name="connsiteY8" fmla="*/ 570808 h 4780217"/>
              <a:gd name="connsiteX9" fmla="*/ 5191145 w 5590393"/>
              <a:gd name="connsiteY9" fmla="*/ 491512 h 4780217"/>
              <a:gd name="connsiteX10" fmla="*/ 4665552 w 5590393"/>
              <a:gd name="connsiteY10" fmla="*/ 1349604 h 4780217"/>
              <a:gd name="connsiteX11" fmla="*/ 4209085 w 5590393"/>
              <a:gd name="connsiteY11" fmla="*/ 2007917 h 4780217"/>
              <a:gd name="connsiteX12" fmla="*/ 4887970 w 5590393"/>
              <a:gd name="connsiteY12" fmla="*/ 2081337 h 4780217"/>
              <a:gd name="connsiteX13" fmla="*/ 5581589 w 5590393"/>
              <a:gd name="connsiteY13" fmla="*/ 2254541 h 4780217"/>
              <a:gd name="connsiteX14" fmla="*/ 5117833 w 5590393"/>
              <a:gd name="connsiteY14" fmla="*/ 2520855 h 4780217"/>
              <a:gd name="connsiteX15" fmla="*/ 4287951 w 5590393"/>
              <a:gd name="connsiteY15" fmla="*/ 2727706 h 4780217"/>
              <a:gd name="connsiteX16" fmla="*/ 3954325 w 5590393"/>
              <a:gd name="connsiteY16" fmla="*/ 4780217 h 4780217"/>
              <a:gd name="connsiteX17" fmla="*/ 2736487 w 5590393"/>
              <a:gd name="connsiteY17" fmla="*/ 4228740 h 4780217"/>
              <a:gd name="connsiteX18" fmla="*/ 1518648 w 5590393"/>
              <a:gd name="connsiteY18" fmla="*/ 4780217 h 4780217"/>
              <a:gd name="connsiteX19" fmla="*/ 1217860 w 5590393"/>
              <a:gd name="connsiteY19" fmla="*/ 3541068 h 4780217"/>
              <a:gd name="connsiteX20" fmla="*/ 0 w 5590393"/>
              <a:gd name="connsiteY20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542003 w 5590393"/>
              <a:gd name="connsiteY3" fmla="*/ 756739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842783 w 5590393"/>
              <a:gd name="connsiteY1" fmla="*/ 199588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1217860 w 5590393"/>
              <a:gd name="connsiteY20" fmla="*/ 3541068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0 w 5590393"/>
              <a:gd name="connsiteY21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1518648 w 5590393"/>
              <a:gd name="connsiteY19" fmla="*/ 4780217 h 4780217"/>
              <a:gd name="connsiteX20" fmla="*/ 2056481 w 5590393"/>
              <a:gd name="connsiteY20" fmla="*/ 2896947 h 4780217"/>
              <a:gd name="connsiteX21" fmla="*/ 710021 w 5590393"/>
              <a:gd name="connsiteY21" fmla="*/ 3000789 h 4780217"/>
              <a:gd name="connsiteX22" fmla="*/ 0 w 5590393"/>
              <a:gd name="connsiteY22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736487 w 5590393"/>
              <a:gd name="connsiteY18" fmla="*/ 4228740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954325 w 5590393"/>
              <a:gd name="connsiteY17" fmla="*/ 4780217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3413768 w 5590393"/>
              <a:gd name="connsiteY17" fmla="*/ 4605925 h 4780217"/>
              <a:gd name="connsiteX18" fmla="*/ 2928460 w 5590393"/>
              <a:gd name="connsiteY18" fmla="*/ 3713443 h 4780217"/>
              <a:gd name="connsiteX19" fmla="*/ 2074043 w 5590393"/>
              <a:gd name="connsiteY19" fmla="*/ 4427960 h 4780217"/>
              <a:gd name="connsiteX20" fmla="*/ 1518648 w 5590393"/>
              <a:gd name="connsiteY20" fmla="*/ 4780217 h 4780217"/>
              <a:gd name="connsiteX21" fmla="*/ 2056481 w 5590393"/>
              <a:gd name="connsiteY21" fmla="*/ 2896947 h 4780217"/>
              <a:gd name="connsiteX22" fmla="*/ 710021 w 5590393"/>
              <a:gd name="connsiteY22" fmla="*/ 3000789 h 4780217"/>
              <a:gd name="connsiteX23" fmla="*/ 0 w 5590393"/>
              <a:gd name="connsiteY23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413768 w 5590393"/>
              <a:gd name="connsiteY18" fmla="*/ 4605925 h 4780217"/>
              <a:gd name="connsiteX19" fmla="*/ 2928460 w 5590393"/>
              <a:gd name="connsiteY19" fmla="*/ 3713443 h 4780217"/>
              <a:gd name="connsiteX20" fmla="*/ 2074043 w 5590393"/>
              <a:gd name="connsiteY20" fmla="*/ 4427960 h 4780217"/>
              <a:gd name="connsiteX21" fmla="*/ 1518648 w 5590393"/>
              <a:gd name="connsiteY21" fmla="*/ 4780217 h 4780217"/>
              <a:gd name="connsiteX22" fmla="*/ 2056481 w 5590393"/>
              <a:gd name="connsiteY22" fmla="*/ 2896947 h 4780217"/>
              <a:gd name="connsiteX23" fmla="*/ 710021 w 5590393"/>
              <a:gd name="connsiteY23" fmla="*/ 3000789 h 4780217"/>
              <a:gd name="connsiteX24" fmla="*/ 0 w 5590393"/>
              <a:gd name="connsiteY24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3746233 w 5590393"/>
              <a:gd name="connsiteY18" fmla="*/ 3422625 h 4780217"/>
              <a:gd name="connsiteX19" fmla="*/ 3413768 w 5590393"/>
              <a:gd name="connsiteY19" fmla="*/ 4605925 h 4780217"/>
              <a:gd name="connsiteX20" fmla="*/ 2928460 w 5590393"/>
              <a:gd name="connsiteY20" fmla="*/ 3713443 h 4780217"/>
              <a:gd name="connsiteX21" fmla="*/ 2074043 w 5590393"/>
              <a:gd name="connsiteY21" fmla="*/ 4427960 h 4780217"/>
              <a:gd name="connsiteX22" fmla="*/ 1518648 w 5590393"/>
              <a:gd name="connsiteY22" fmla="*/ 4780217 h 4780217"/>
              <a:gd name="connsiteX23" fmla="*/ 2056481 w 5590393"/>
              <a:gd name="connsiteY23" fmla="*/ 2896947 h 4780217"/>
              <a:gd name="connsiteX24" fmla="*/ 710021 w 5590393"/>
              <a:gd name="connsiteY24" fmla="*/ 3000789 h 4780217"/>
              <a:gd name="connsiteX25" fmla="*/ 0 w 5590393"/>
              <a:gd name="connsiteY25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413768 w 5590393"/>
              <a:gd name="connsiteY20" fmla="*/ 4605925 h 4780217"/>
              <a:gd name="connsiteX21" fmla="*/ 2928460 w 5590393"/>
              <a:gd name="connsiteY21" fmla="*/ 3713443 h 4780217"/>
              <a:gd name="connsiteX22" fmla="*/ 2074043 w 5590393"/>
              <a:gd name="connsiteY22" fmla="*/ 4427960 h 4780217"/>
              <a:gd name="connsiteX23" fmla="*/ 1518648 w 5590393"/>
              <a:gd name="connsiteY23" fmla="*/ 4780217 h 4780217"/>
              <a:gd name="connsiteX24" fmla="*/ 2056481 w 5590393"/>
              <a:gd name="connsiteY24" fmla="*/ 2896947 h 4780217"/>
              <a:gd name="connsiteX25" fmla="*/ 710021 w 5590393"/>
              <a:gd name="connsiteY25" fmla="*/ 3000789 h 4780217"/>
              <a:gd name="connsiteX26" fmla="*/ 0 w 5590393"/>
              <a:gd name="connsiteY26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413768 w 5590393"/>
              <a:gd name="connsiteY21" fmla="*/ 460592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287951 w 5590393"/>
              <a:gd name="connsiteY16" fmla="*/ 272770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903126 w 5590393"/>
              <a:gd name="connsiteY18" fmla="*/ 389750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5006690 w 5590393"/>
              <a:gd name="connsiteY17" fmla="*/ 3743423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074043 w 5590393"/>
              <a:gd name="connsiteY23" fmla="*/ 4427960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780217"/>
              <a:gd name="connsiteX1" fmla="*/ 1850644 w 5590393"/>
              <a:gd name="connsiteY1" fmla="*/ 2089346 h 4780217"/>
              <a:gd name="connsiteX2" fmla="*/ 1078812 w 5590393"/>
              <a:gd name="connsiteY2" fmla="*/ 1300813 h 4780217"/>
              <a:gd name="connsiteX3" fmla="*/ 953735 w 5590393"/>
              <a:gd name="connsiteY3" fmla="*/ 951238 h 4780217"/>
              <a:gd name="connsiteX4" fmla="*/ 1364246 w 5590393"/>
              <a:gd name="connsiteY4" fmla="*/ 929496 h 4780217"/>
              <a:gd name="connsiteX5" fmla="*/ 2446905 w 5590393"/>
              <a:gd name="connsiteY5" fmla="*/ 1294772 h 4780217"/>
              <a:gd name="connsiteX6" fmla="*/ 2988443 w 5590393"/>
              <a:gd name="connsiteY6" fmla="*/ 313160 h 4780217"/>
              <a:gd name="connsiteX7" fmla="*/ 3357875 w 5590393"/>
              <a:gd name="connsiteY7" fmla="*/ 106554 h 4780217"/>
              <a:gd name="connsiteX8" fmla="*/ 3643002 w 5590393"/>
              <a:gd name="connsiteY8" fmla="*/ 1193866 h 4780217"/>
              <a:gd name="connsiteX9" fmla="*/ 4645477 w 5590393"/>
              <a:gd name="connsiteY9" fmla="*/ 570808 h 4780217"/>
              <a:gd name="connsiteX10" fmla="*/ 5191145 w 5590393"/>
              <a:gd name="connsiteY10" fmla="*/ 491512 h 4780217"/>
              <a:gd name="connsiteX11" fmla="*/ 4665552 w 5590393"/>
              <a:gd name="connsiteY11" fmla="*/ 1349604 h 4780217"/>
              <a:gd name="connsiteX12" fmla="*/ 4209085 w 5590393"/>
              <a:gd name="connsiteY12" fmla="*/ 2007917 h 4780217"/>
              <a:gd name="connsiteX13" fmla="*/ 4887970 w 5590393"/>
              <a:gd name="connsiteY13" fmla="*/ 2081337 h 4780217"/>
              <a:gd name="connsiteX14" fmla="*/ 5581589 w 5590393"/>
              <a:gd name="connsiteY14" fmla="*/ 2254541 h 4780217"/>
              <a:gd name="connsiteX15" fmla="*/ 5117833 w 5590393"/>
              <a:gd name="connsiteY15" fmla="*/ 2520855 h 4780217"/>
              <a:gd name="connsiteX16" fmla="*/ 4318262 w 5590393"/>
              <a:gd name="connsiteY16" fmla="*/ 2715076 h 4780217"/>
              <a:gd name="connsiteX17" fmla="*/ 4976378 w 5590393"/>
              <a:gd name="connsiteY17" fmla="*/ 3685326 h 4780217"/>
              <a:gd name="connsiteX18" fmla="*/ 4769250 w 5590393"/>
              <a:gd name="connsiteY18" fmla="*/ 3846987 h 4780217"/>
              <a:gd name="connsiteX19" fmla="*/ 3746233 w 5590393"/>
              <a:gd name="connsiteY19" fmla="*/ 3422625 h 4780217"/>
              <a:gd name="connsiteX20" fmla="*/ 3619934 w 5590393"/>
              <a:gd name="connsiteY20" fmla="*/ 4460797 h 4780217"/>
              <a:gd name="connsiteX21" fmla="*/ 3287470 w 5590393"/>
              <a:gd name="connsiteY21" fmla="*/ 4512465 h 4780217"/>
              <a:gd name="connsiteX22" fmla="*/ 2928460 w 5590393"/>
              <a:gd name="connsiteY22" fmla="*/ 3713443 h 4780217"/>
              <a:gd name="connsiteX23" fmla="*/ 2190237 w 5590393"/>
              <a:gd name="connsiteY23" fmla="*/ 4266298 h 4780217"/>
              <a:gd name="connsiteX24" fmla="*/ 1518648 w 5590393"/>
              <a:gd name="connsiteY24" fmla="*/ 4780217 h 4780217"/>
              <a:gd name="connsiteX25" fmla="*/ 2056481 w 5590393"/>
              <a:gd name="connsiteY25" fmla="*/ 2896947 h 4780217"/>
              <a:gd name="connsiteX26" fmla="*/ 710021 w 5590393"/>
              <a:gd name="connsiteY26" fmla="*/ 3000789 h 4780217"/>
              <a:gd name="connsiteX27" fmla="*/ 0 w 5590393"/>
              <a:gd name="connsiteY27" fmla="*/ 2989597 h 4780217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590393"/>
              <a:gd name="connsiteY0" fmla="*/ 2989597 h 4592249"/>
              <a:gd name="connsiteX1" fmla="*/ 1850644 w 5590393"/>
              <a:gd name="connsiteY1" fmla="*/ 2089346 h 4592249"/>
              <a:gd name="connsiteX2" fmla="*/ 1078812 w 5590393"/>
              <a:gd name="connsiteY2" fmla="*/ 1300813 h 4592249"/>
              <a:gd name="connsiteX3" fmla="*/ 953735 w 5590393"/>
              <a:gd name="connsiteY3" fmla="*/ 951238 h 4592249"/>
              <a:gd name="connsiteX4" fmla="*/ 1364246 w 5590393"/>
              <a:gd name="connsiteY4" fmla="*/ 929496 h 4592249"/>
              <a:gd name="connsiteX5" fmla="*/ 2446905 w 5590393"/>
              <a:gd name="connsiteY5" fmla="*/ 1294772 h 4592249"/>
              <a:gd name="connsiteX6" fmla="*/ 2988443 w 5590393"/>
              <a:gd name="connsiteY6" fmla="*/ 313160 h 4592249"/>
              <a:gd name="connsiteX7" fmla="*/ 3357875 w 5590393"/>
              <a:gd name="connsiteY7" fmla="*/ 106554 h 4592249"/>
              <a:gd name="connsiteX8" fmla="*/ 3643002 w 5590393"/>
              <a:gd name="connsiteY8" fmla="*/ 1193866 h 4592249"/>
              <a:gd name="connsiteX9" fmla="*/ 4645477 w 5590393"/>
              <a:gd name="connsiteY9" fmla="*/ 570808 h 4592249"/>
              <a:gd name="connsiteX10" fmla="*/ 5191145 w 5590393"/>
              <a:gd name="connsiteY10" fmla="*/ 491512 h 4592249"/>
              <a:gd name="connsiteX11" fmla="*/ 4665552 w 5590393"/>
              <a:gd name="connsiteY11" fmla="*/ 1349604 h 4592249"/>
              <a:gd name="connsiteX12" fmla="*/ 4209085 w 5590393"/>
              <a:gd name="connsiteY12" fmla="*/ 2007917 h 4592249"/>
              <a:gd name="connsiteX13" fmla="*/ 4887970 w 5590393"/>
              <a:gd name="connsiteY13" fmla="*/ 2081337 h 4592249"/>
              <a:gd name="connsiteX14" fmla="*/ 5581589 w 5590393"/>
              <a:gd name="connsiteY14" fmla="*/ 2254541 h 4592249"/>
              <a:gd name="connsiteX15" fmla="*/ 5117833 w 5590393"/>
              <a:gd name="connsiteY15" fmla="*/ 2520855 h 4592249"/>
              <a:gd name="connsiteX16" fmla="*/ 4318262 w 5590393"/>
              <a:gd name="connsiteY16" fmla="*/ 2715076 h 4592249"/>
              <a:gd name="connsiteX17" fmla="*/ 4976378 w 5590393"/>
              <a:gd name="connsiteY17" fmla="*/ 3685326 h 4592249"/>
              <a:gd name="connsiteX18" fmla="*/ 4769250 w 5590393"/>
              <a:gd name="connsiteY18" fmla="*/ 3846987 h 4592249"/>
              <a:gd name="connsiteX19" fmla="*/ 3746233 w 5590393"/>
              <a:gd name="connsiteY19" fmla="*/ 3422625 h 4592249"/>
              <a:gd name="connsiteX20" fmla="*/ 3619934 w 5590393"/>
              <a:gd name="connsiteY20" fmla="*/ 4460797 h 4592249"/>
              <a:gd name="connsiteX21" fmla="*/ 3287470 w 5590393"/>
              <a:gd name="connsiteY21" fmla="*/ 4512465 h 4592249"/>
              <a:gd name="connsiteX22" fmla="*/ 2928460 w 5590393"/>
              <a:gd name="connsiteY22" fmla="*/ 3713443 h 4592249"/>
              <a:gd name="connsiteX23" fmla="*/ 2190237 w 5590393"/>
              <a:gd name="connsiteY23" fmla="*/ 4266298 h 4592249"/>
              <a:gd name="connsiteX24" fmla="*/ 1672732 w 5590393"/>
              <a:gd name="connsiteY24" fmla="*/ 4216927 h 4592249"/>
              <a:gd name="connsiteX25" fmla="*/ 2056481 w 5590393"/>
              <a:gd name="connsiteY25" fmla="*/ 2896947 h 4592249"/>
              <a:gd name="connsiteX26" fmla="*/ 710021 w 5590393"/>
              <a:gd name="connsiteY26" fmla="*/ 3000789 h 4592249"/>
              <a:gd name="connsiteX27" fmla="*/ 0 w 5590393"/>
              <a:gd name="connsiteY27" fmla="*/ 2989597 h 4592249"/>
              <a:gd name="connsiteX0" fmla="*/ 0 w 5053365"/>
              <a:gd name="connsiteY0" fmla="*/ 2721083 h 4592249"/>
              <a:gd name="connsiteX1" fmla="*/ 1313616 w 5053365"/>
              <a:gd name="connsiteY1" fmla="*/ 2089346 h 4592249"/>
              <a:gd name="connsiteX2" fmla="*/ 541784 w 5053365"/>
              <a:gd name="connsiteY2" fmla="*/ 1300813 h 4592249"/>
              <a:gd name="connsiteX3" fmla="*/ 416707 w 5053365"/>
              <a:gd name="connsiteY3" fmla="*/ 951238 h 4592249"/>
              <a:gd name="connsiteX4" fmla="*/ 827218 w 5053365"/>
              <a:gd name="connsiteY4" fmla="*/ 929496 h 4592249"/>
              <a:gd name="connsiteX5" fmla="*/ 1909877 w 5053365"/>
              <a:gd name="connsiteY5" fmla="*/ 1294772 h 4592249"/>
              <a:gd name="connsiteX6" fmla="*/ 2451415 w 5053365"/>
              <a:gd name="connsiteY6" fmla="*/ 313160 h 4592249"/>
              <a:gd name="connsiteX7" fmla="*/ 2820847 w 5053365"/>
              <a:gd name="connsiteY7" fmla="*/ 106554 h 4592249"/>
              <a:gd name="connsiteX8" fmla="*/ 3105974 w 5053365"/>
              <a:gd name="connsiteY8" fmla="*/ 1193866 h 4592249"/>
              <a:gd name="connsiteX9" fmla="*/ 4108449 w 5053365"/>
              <a:gd name="connsiteY9" fmla="*/ 570808 h 4592249"/>
              <a:gd name="connsiteX10" fmla="*/ 4654117 w 5053365"/>
              <a:gd name="connsiteY10" fmla="*/ 491512 h 4592249"/>
              <a:gd name="connsiteX11" fmla="*/ 4128524 w 5053365"/>
              <a:gd name="connsiteY11" fmla="*/ 1349604 h 4592249"/>
              <a:gd name="connsiteX12" fmla="*/ 3672057 w 5053365"/>
              <a:gd name="connsiteY12" fmla="*/ 2007917 h 4592249"/>
              <a:gd name="connsiteX13" fmla="*/ 4350942 w 5053365"/>
              <a:gd name="connsiteY13" fmla="*/ 2081337 h 4592249"/>
              <a:gd name="connsiteX14" fmla="*/ 5044561 w 5053365"/>
              <a:gd name="connsiteY14" fmla="*/ 2254541 h 4592249"/>
              <a:gd name="connsiteX15" fmla="*/ 4580805 w 5053365"/>
              <a:gd name="connsiteY15" fmla="*/ 2520855 h 4592249"/>
              <a:gd name="connsiteX16" fmla="*/ 3781234 w 5053365"/>
              <a:gd name="connsiteY16" fmla="*/ 2715076 h 4592249"/>
              <a:gd name="connsiteX17" fmla="*/ 4439350 w 5053365"/>
              <a:gd name="connsiteY17" fmla="*/ 3685326 h 4592249"/>
              <a:gd name="connsiteX18" fmla="*/ 4232222 w 5053365"/>
              <a:gd name="connsiteY18" fmla="*/ 3846987 h 4592249"/>
              <a:gd name="connsiteX19" fmla="*/ 3209205 w 5053365"/>
              <a:gd name="connsiteY19" fmla="*/ 3422625 h 4592249"/>
              <a:gd name="connsiteX20" fmla="*/ 3082906 w 5053365"/>
              <a:gd name="connsiteY20" fmla="*/ 4460797 h 4592249"/>
              <a:gd name="connsiteX21" fmla="*/ 2750442 w 5053365"/>
              <a:gd name="connsiteY21" fmla="*/ 4512465 h 4592249"/>
              <a:gd name="connsiteX22" fmla="*/ 2391432 w 5053365"/>
              <a:gd name="connsiteY22" fmla="*/ 3713443 h 4592249"/>
              <a:gd name="connsiteX23" fmla="*/ 1653209 w 5053365"/>
              <a:gd name="connsiteY23" fmla="*/ 4266298 h 4592249"/>
              <a:gd name="connsiteX24" fmla="*/ 1135704 w 5053365"/>
              <a:gd name="connsiteY24" fmla="*/ 4216927 h 4592249"/>
              <a:gd name="connsiteX25" fmla="*/ 1519453 w 5053365"/>
              <a:gd name="connsiteY25" fmla="*/ 2896947 h 4592249"/>
              <a:gd name="connsiteX26" fmla="*/ 172993 w 5053365"/>
              <a:gd name="connsiteY26" fmla="*/ 3000789 h 4592249"/>
              <a:gd name="connsiteX27" fmla="*/ 0 w 5053365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26853 w 5080218"/>
              <a:gd name="connsiteY0" fmla="*/ 2721083 h 4592249"/>
              <a:gd name="connsiteX1" fmla="*/ 1340469 w 5080218"/>
              <a:gd name="connsiteY1" fmla="*/ 2089346 h 4592249"/>
              <a:gd name="connsiteX2" fmla="*/ 568637 w 5080218"/>
              <a:gd name="connsiteY2" fmla="*/ 1300813 h 4592249"/>
              <a:gd name="connsiteX3" fmla="*/ 443560 w 5080218"/>
              <a:gd name="connsiteY3" fmla="*/ 951238 h 4592249"/>
              <a:gd name="connsiteX4" fmla="*/ 854071 w 5080218"/>
              <a:gd name="connsiteY4" fmla="*/ 929496 h 4592249"/>
              <a:gd name="connsiteX5" fmla="*/ 1936730 w 5080218"/>
              <a:gd name="connsiteY5" fmla="*/ 1294772 h 4592249"/>
              <a:gd name="connsiteX6" fmla="*/ 2478268 w 5080218"/>
              <a:gd name="connsiteY6" fmla="*/ 313160 h 4592249"/>
              <a:gd name="connsiteX7" fmla="*/ 2847700 w 5080218"/>
              <a:gd name="connsiteY7" fmla="*/ 106554 h 4592249"/>
              <a:gd name="connsiteX8" fmla="*/ 3132827 w 5080218"/>
              <a:gd name="connsiteY8" fmla="*/ 1193866 h 4592249"/>
              <a:gd name="connsiteX9" fmla="*/ 4135302 w 5080218"/>
              <a:gd name="connsiteY9" fmla="*/ 570808 h 4592249"/>
              <a:gd name="connsiteX10" fmla="*/ 4680970 w 5080218"/>
              <a:gd name="connsiteY10" fmla="*/ 491512 h 4592249"/>
              <a:gd name="connsiteX11" fmla="*/ 4155377 w 5080218"/>
              <a:gd name="connsiteY11" fmla="*/ 1349604 h 4592249"/>
              <a:gd name="connsiteX12" fmla="*/ 3698910 w 5080218"/>
              <a:gd name="connsiteY12" fmla="*/ 2007917 h 4592249"/>
              <a:gd name="connsiteX13" fmla="*/ 4377795 w 5080218"/>
              <a:gd name="connsiteY13" fmla="*/ 2081337 h 4592249"/>
              <a:gd name="connsiteX14" fmla="*/ 5071414 w 5080218"/>
              <a:gd name="connsiteY14" fmla="*/ 2254541 h 4592249"/>
              <a:gd name="connsiteX15" fmla="*/ 4607658 w 5080218"/>
              <a:gd name="connsiteY15" fmla="*/ 2520855 h 4592249"/>
              <a:gd name="connsiteX16" fmla="*/ 3808087 w 5080218"/>
              <a:gd name="connsiteY16" fmla="*/ 2715076 h 4592249"/>
              <a:gd name="connsiteX17" fmla="*/ 4466203 w 5080218"/>
              <a:gd name="connsiteY17" fmla="*/ 3685326 h 4592249"/>
              <a:gd name="connsiteX18" fmla="*/ 4259075 w 5080218"/>
              <a:gd name="connsiteY18" fmla="*/ 3846987 h 4592249"/>
              <a:gd name="connsiteX19" fmla="*/ 3236058 w 5080218"/>
              <a:gd name="connsiteY19" fmla="*/ 3422625 h 4592249"/>
              <a:gd name="connsiteX20" fmla="*/ 3109759 w 5080218"/>
              <a:gd name="connsiteY20" fmla="*/ 4460797 h 4592249"/>
              <a:gd name="connsiteX21" fmla="*/ 2777295 w 5080218"/>
              <a:gd name="connsiteY21" fmla="*/ 4512465 h 4592249"/>
              <a:gd name="connsiteX22" fmla="*/ 2418285 w 5080218"/>
              <a:gd name="connsiteY22" fmla="*/ 3713443 h 4592249"/>
              <a:gd name="connsiteX23" fmla="*/ 1680062 w 5080218"/>
              <a:gd name="connsiteY23" fmla="*/ 4266298 h 4592249"/>
              <a:gd name="connsiteX24" fmla="*/ 1162557 w 5080218"/>
              <a:gd name="connsiteY24" fmla="*/ 4216927 h 4592249"/>
              <a:gd name="connsiteX25" fmla="*/ 1546306 w 5080218"/>
              <a:gd name="connsiteY25" fmla="*/ 2896947 h 4592249"/>
              <a:gd name="connsiteX26" fmla="*/ 199846 w 5080218"/>
              <a:gd name="connsiteY26" fmla="*/ 3000789 h 4592249"/>
              <a:gd name="connsiteX27" fmla="*/ 26853 w 5080218"/>
              <a:gd name="connsiteY27" fmla="*/ 2721083 h 4592249"/>
              <a:gd name="connsiteX0" fmla="*/ 40408 w 5093773"/>
              <a:gd name="connsiteY0" fmla="*/ 2721083 h 4592249"/>
              <a:gd name="connsiteX1" fmla="*/ 1354024 w 5093773"/>
              <a:gd name="connsiteY1" fmla="*/ 2089346 h 4592249"/>
              <a:gd name="connsiteX2" fmla="*/ 582192 w 5093773"/>
              <a:gd name="connsiteY2" fmla="*/ 1300813 h 4592249"/>
              <a:gd name="connsiteX3" fmla="*/ 457115 w 5093773"/>
              <a:gd name="connsiteY3" fmla="*/ 951238 h 4592249"/>
              <a:gd name="connsiteX4" fmla="*/ 867626 w 5093773"/>
              <a:gd name="connsiteY4" fmla="*/ 929496 h 4592249"/>
              <a:gd name="connsiteX5" fmla="*/ 1950285 w 5093773"/>
              <a:gd name="connsiteY5" fmla="*/ 1294772 h 4592249"/>
              <a:gd name="connsiteX6" fmla="*/ 2491823 w 5093773"/>
              <a:gd name="connsiteY6" fmla="*/ 313160 h 4592249"/>
              <a:gd name="connsiteX7" fmla="*/ 2861255 w 5093773"/>
              <a:gd name="connsiteY7" fmla="*/ 106554 h 4592249"/>
              <a:gd name="connsiteX8" fmla="*/ 3146382 w 5093773"/>
              <a:gd name="connsiteY8" fmla="*/ 1193866 h 4592249"/>
              <a:gd name="connsiteX9" fmla="*/ 4148857 w 5093773"/>
              <a:gd name="connsiteY9" fmla="*/ 570808 h 4592249"/>
              <a:gd name="connsiteX10" fmla="*/ 4694525 w 5093773"/>
              <a:gd name="connsiteY10" fmla="*/ 491512 h 4592249"/>
              <a:gd name="connsiteX11" fmla="*/ 4168932 w 5093773"/>
              <a:gd name="connsiteY11" fmla="*/ 1349604 h 4592249"/>
              <a:gd name="connsiteX12" fmla="*/ 3712465 w 5093773"/>
              <a:gd name="connsiteY12" fmla="*/ 2007917 h 4592249"/>
              <a:gd name="connsiteX13" fmla="*/ 4391350 w 5093773"/>
              <a:gd name="connsiteY13" fmla="*/ 2081337 h 4592249"/>
              <a:gd name="connsiteX14" fmla="*/ 5084969 w 5093773"/>
              <a:gd name="connsiteY14" fmla="*/ 2254541 h 4592249"/>
              <a:gd name="connsiteX15" fmla="*/ 4621213 w 5093773"/>
              <a:gd name="connsiteY15" fmla="*/ 2520855 h 4592249"/>
              <a:gd name="connsiteX16" fmla="*/ 3821642 w 5093773"/>
              <a:gd name="connsiteY16" fmla="*/ 2715076 h 4592249"/>
              <a:gd name="connsiteX17" fmla="*/ 4479758 w 5093773"/>
              <a:gd name="connsiteY17" fmla="*/ 3685326 h 4592249"/>
              <a:gd name="connsiteX18" fmla="*/ 4272630 w 5093773"/>
              <a:gd name="connsiteY18" fmla="*/ 3846987 h 4592249"/>
              <a:gd name="connsiteX19" fmla="*/ 3249613 w 5093773"/>
              <a:gd name="connsiteY19" fmla="*/ 3422625 h 4592249"/>
              <a:gd name="connsiteX20" fmla="*/ 3123314 w 5093773"/>
              <a:gd name="connsiteY20" fmla="*/ 4460797 h 4592249"/>
              <a:gd name="connsiteX21" fmla="*/ 2790850 w 5093773"/>
              <a:gd name="connsiteY21" fmla="*/ 4512465 h 4592249"/>
              <a:gd name="connsiteX22" fmla="*/ 2431840 w 5093773"/>
              <a:gd name="connsiteY22" fmla="*/ 3713443 h 4592249"/>
              <a:gd name="connsiteX23" fmla="*/ 1693617 w 5093773"/>
              <a:gd name="connsiteY23" fmla="*/ 4266298 h 4592249"/>
              <a:gd name="connsiteX24" fmla="*/ 1176112 w 5093773"/>
              <a:gd name="connsiteY24" fmla="*/ 4216927 h 4592249"/>
              <a:gd name="connsiteX25" fmla="*/ 1559861 w 5093773"/>
              <a:gd name="connsiteY25" fmla="*/ 2896947 h 4592249"/>
              <a:gd name="connsiteX26" fmla="*/ 213401 w 5093773"/>
              <a:gd name="connsiteY26" fmla="*/ 3000789 h 4592249"/>
              <a:gd name="connsiteX27" fmla="*/ 40408 w 5093773"/>
              <a:gd name="connsiteY27" fmla="*/ 2721083 h 4592249"/>
              <a:gd name="connsiteX0" fmla="*/ 21875 w 5075240"/>
              <a:gd name="connsiteY0" fmla="*/ 2721083 h 4592249"/>
              <a:gd name="connsiteX1" fmla="*/ 1335491 w 5075240"/>
              <a:gd name="connsiteY1" fmla="*/ 2089346 h 4592249"/>
              <a:gd name="connsiteX2" fmla="*/ 563659 w 5075240"/>
              <a:gd name="connsiteY2" fmla="*/ 1300813 h 4592249"/>
              <a:gd name="connsiteX3" fmla="*/ 438582 w 5075240"/>
              <a:gd name="connsiteY3" fmla="*/ 951238 h 4592249"/>
              <a:gd name="connsiteX4" fmla="*/ 849093 w 5075240"/>
              <a:gd name="connsiteY4" fmla="*/ 929496 h 4592249"/>
              <a:gd name="connsiteX5" fmla="*/ 1931752 w 5075240"/>
              <a:gd name="connsiteY5" fmla="*/ 1294772 h 4592249"/>
              <a:gd name="connsiteX6" fmla="*/ 2473290 w 5075240"/>
              <a:gd name="connsiteY6" fmla="*/ 313160 h 4592249"/>
              <a:gd name="connsiteX7" fmla="*/ 2842722 w 5075240"/>
              <a:gd name="connsiteY7" fmla="*/ 106554 h 4592249"/>
              <a:gd name="connsiteX8" fmla="*/ 3127849 w 5075240"/>
              <a:gd name="connsiteY8" fmla="*/ 1193866 h 4592249"/>
              <a:gd name="connsiteX9" fmla="*/ 4130324 w 5075240"/>
              <a:gd name="connsiteY9" fmla="*/ 570808 h 4592249"/>
              <a:gd name="connsiteX10" fmla="*/ 4675992 w 5075240"/>
              <a:gd name="connsiteY10" fmla="*/ 491512 h 4592249"/>
              <a:gd name="connsiteX11" fmla="*/ 4150399 w 5075240"/>
              <a:gd name="connsiteY11" fmla="*/ 1349604 h 4592249"/>
              <a:gd name="connsiteX12" fmla="*/ 3693932 w 5075240"/>
              <a:gd name="connsiteY12" fmla="*/ 2007917 h 4592249"/>
              <a:gd name="connsiteX13" fmla="*/ 4372817 w 5075240"/>
              <a:gd name="connsiteY13" fmla="*/ 2081337 h 4592249"/>
              <a:gd name="connsiteX14" fmla="*/ 5066436 w 5075240"/>
              <a:gd name="connsiteY14" fmla="*/ 2254541 h 4592249"/>
              <a:gd name="connsiteX15" fmla="*/ 4602680 w 5075240"/>
              <a:gd name="connsiteY15" fmla="*/ 2520855 h 4592249"/>
              <a:gd name="connsiteX16" fmla="*/ 3803109 w 5075240"/>
              <a:gd name="connsiteY16" fmla="*/ 2715076 h 4592249"/>
              <a:gd name="connsiteX17" fmla="*/ 4461225 w 5075240"/>
              <a:gd name="connsiteY17" fmla="*/ 3685326 h 4592249"/>
              <a:gd name="connsiteX18" fmla="*/ 4254097 w 5075240"/>
              <a:gd name="connsiteY18" fmla="*/ 3846987 h 4592249"/>
              <a:gd name="connsiteX19" fmla="*/ 3231080 w 5075240"/>
              <a:gd name="connsiteY19" fmla="*/ 3422625 h 4592249"/>
              <a:gd name="connsiteX20" fmla="*/ 3104781 w 5075240"/>
              <a:gd name="connsiteY20" fmla="*/ 4460797 h 4592249"/>
              <a:gd name="connsiteX21" fmla="*/ 2772317 w 5075240"/>
              <a:gd name="connsiteY21" fmla="*/ 4512465 h 4592249"/>
              <a:gd name="connsiteX22" fmla="*/ 2413307 w 5075240"/>
              <a:gd name="connsiteY22" fmla="*/ 3713443 h 4592249"/>
              <a:gd name="connsiteX23" fmla="*/ 1675084 w 5075240"/>
              <a:gd name="connsiteY23" fmla="*/ 4266298 h 4592249"/>
              <a:gd name="connsiteX24" fmla="*/ 1157579 w 5075240"/>
              <a:gd name="connsiteY24" fmla="*/ 4216927 h 4592249"/>
              <a:gd name="connsiteX25" fmla="*/ 1541328 w 5075240"/>
              <a:gd name="connsiteY25" fmla="*/ 2896947 h 4592249"/>
              <a:gd name="connsiteX26" fmla="*/ 369797 w 5075240"/>
              <a:gd name="connsiteY26" fmla="*/ 2992837 h 4592249"/>
              <a:gd name="connsiteX27" fmla="*/ 21875 w 5075240"/>
              <a:gd name="connsiteY27" fmla="*/ 2721083 h 4592249"/>
              <a:gd name="connsiteX0" fmla="*/ 25641 w 5079006"/>
              <a:gd name="connsiteY0" fmla="*/ 2721083 h 4592249"/>
              <a:gd name="connsiteX1" fmla="*/ 1339257 w 5079006"/>
              <a:gd name="connsiteY1" fmla="*/ 2089346 h 4592249"/>
              <a:gd name="connsiteX2" fmla="*/ 567425 w 5079006"/>
              <a:gd name="connsiteY2" fmla="*/ 1300813 h 4592249"/>
              <a:gd name="connsiteX3" fmla="*/ 442348 w 5079006"/>
              <a:gd name="connsiteY3" fmla="*/ 951238 h 4592249"/>
              <a:gd name="connsiteX4" fmla="*/ 852859 w 5079006"/>
              <a:gd name="connsiteY4" fmla="*/ 929496 h 4592249"/>
              <a:gd name="connsiteX5" fmla="*/ 1935518 w 5079006"/>
              <a:gd name="connsiteY5" fmla="*/ 1294772 h 4592249"/>
              <a:gd name="connsiteX6" fmla="*/ 2477056 w 5079006"/>
              <a:gd name="connsiteY6" fmla="*/ 313160 h 4592249"/>
              <a:gd name="connsiteX7" fmla="*/ 2846488 w 5079006"/>
              <a:gd name="connsiteY7" fmla="*/ 106554 h 4592249"/>
              <a:gd name="connsiteX8" fmla="*/ 3131615 w 5079006"/>
              <a:gd name="connsiteY8" fmla="*/ 1193866 h 4592249"/>
              <a:gd name="connsiteX9" fmla="*/ 4134090 w 5079006"/>
              <a:gd name="connsiteY9" fmla="*/ 570808 h 4592249"/>
              <a:gd name="connsiteX10" fmla="*/ 4679758 w 5079006"/>
              <a:gd name="connsiteY10" fmla="*/ 491512 h 4592249"/>
              <a:gd name="connsiteX11" fmla="*/ 4154165 w 5079006"/>
              <a:gd name="connsiteY11" fmla="*/ 1349604 h 4592249"/>
              <a:gd name="connsiteX12" fmla="*/ 3697698 w 5079006"/>
              <a:gd name="connsiteY12" fmla="*/ 2007917 h 4592249"/>
              <a:gd name="connsiteX13" fmla="*/ 4376583 w 5079006"/>
              <a:gd name="connsiteY13" fmla="*/ 2081337 h 4592249"/>
              <a:gd name="connsiteX14" fmla="*/ 5070202 w 5079006"/>
              <a:gd name="connsiteY14" fmla="*/ 2254541 h 4592249"/>
              <a:gd name="connsiteX15" fmla="*/ 4606446 w 5079006"/>
              <a:gd name="connsiteY15" fmla="*/ 2520855 h 4592249"/>
              <a:gd name="connsiteX16" fmla="*/ 3806875 w 5079006"/>
              <a:gd name="connsiteY16" fmla="*/ 2715076 h 4592249"/>
              <a:gd name="connsiteX17" fmla="*/ 4464991 w 5079006"/>
              <a:gd name="connsiteY17" fmla="*/ 3685326 h 4592249"/>
              <a:gd name="connsiteX18" fmla="*/ 4257863 w 5079006"/>
              <a:gd name="connsiteY18" fmla="*/ 3846987 h 4592249"/>
              <a:gd name="connsiteX19" fmla="*/ 3234846 w 5079006"/>
              <a:gd name="connsiteY19" fmla="*/ 3422625 h 4592249"/>
              <a:gd name="connsiteX20" fmla="*/ 3108547 w 5079006"/>
              <a:gd name="connsiteY20" fmla="*/ 4460797 h 4592249"/>
              <a:gd name="connsiteX21" fmla="*/ 2776083 w 5079006"/>
              <a:gd name="connsiteY21" fmla="*/ 4512465 h 4592249"/>
              <a:gd name="connsiteX22" fmla="*/ 2417073 w 5079006"/>
              <a:gd name="connsiteY22" fmla="*/ 3713443 h 4592249"/>
              <a:gd name="connsiteX23" fmla="*/ 1678850 w 5079006"/>
              <a:gd name="connsiteY23" fmla="*/ 4266298 h 4592249"/>
              <a:gd name="connsiteX24" fmla="*/ 1161345 w 5079006"/>
              <a:gd name="connsiteY24" fmla="*/ 4216927 h 4592249"/>
              <a:gd name="connsiteX25" fmla="*/ 1545094 w 5079006"/>
              <a:gd name="connsiteY25" fmla="*/ 2896947 h 4592249"/>
              <a:gd name="connsiteX26" fmla="*/ 373563 w 5079006"/>
              <a:gd name="connsiteY26" fmla="*/ 2992837 h 4592249"/>
              <a:gd name="connsiteX27" fmla="*/ 25641 w 5079006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50205 w 5093693"/>
              <a:gd name="connsiteY5" fmla="*/ 1294772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712385 w 5093693"/>
              <a:gd name="connsiteY12" fmla="*/ 200791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391270 w 5093693"/>
              <a:gd name="connsiteY13" fmla="*/ 2081337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821562 w 5093693"/>
              <a:gd name="connsiteY16" fmla="*/ 2715076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3693"/>
              <a:gd name="connsiteY0" fmla="*/ 2721083 h 4592249"/>
              <a:gd name="connsiteX1" fmla="*/ 1353944 w 5093693"/>
              <a:gd name="connsiteY1" fmla="*/ 2089346 h 4592249"/>
              <a:gd name="connsiteX2" fmla="*/ 582112 w 5093693"/>
              <a:gd name="connsiteY2" fmla="*/ 1300813 h 4592249"/>
              <a:gd name="connsiteX3" fmla="*/ 457035 w 5093693"/>
              <a:gd name="connsiteY3" fmla="*/ 951238 h 4592249"/>
              <a:gd name="connsiteX4" fmla="*/ 867546 w 5093693"/>
              <a:gd name="connsiteY4" fmla="*/ 929496 h 4592249"/>
              <a:gd name="connsiteX5" fmla="*/ 1992612 w 5093693"/>
              <a:gd name="connsiteY5" fmla="*/ 1308024 h 4592249"/>
              <a:gd name="connsiteX6" fmla="*/ 2491743 w 5093693"/>
              <a:gd name="connsiteY6" fmla="*/ 313160 h 4592249"/>
              <a:gd name="connsiteX7" fmla="*/ 2861175 w 5093693"/>
              <a:gd name="connsiteY7" fmla="*/ 106554 h 4592249"/>
              <a:gd name="connsiteX8" fmla="*/ 3146302 w 5093693"/>
              <a:gd name="connsiteY8" fmla="*/ 1193866 h 4592249"/>
              <a:gd name="connsiteX9" fmla="*/ 4148777 w 5093693"/>
              <a:gd name="connsiteY9" fmla="*/ 570808 h 4592249"/>
              <a:gd name="connsiteX10" fmla="*/ 4694445 w 5093693"/>
              <a:gd name="connsiteY10" fmla="*/ 491512 h 4592249"/>
              <a:gd name="connsiteX11" fmla="*/ 4168852 w 5093693"/>
              <a:gd name="connsiteY11" fmla="*/ 1349604 h 4592249"/>
              <a:gd name="connsiteX12" fmla="*/ 3905187 w 5093693"/>
              <a:gd name="connsiteY12" fmla="*/ 1928137 h 4592249"/>
              <a:gd name="connsiteX13" fmla="*/ 4477698 w 5093693"/>
              <a:gd name="connsiteY13" fmla="*/ 2034799 h 4592249"/>
              <a:gd name="connsiteX14" fmla="*/ 5084889 w 5093693"/>
              <a:gd name="connsiteY14" fmla="*/ 2254541 h 4592249"/>
              <a:gd name="connsiteX15" fmla="*/ 4621133 w 5093693"/>
              <a:gd name="connsiteY15" fmla="*/ 2520855 h 4592249"/>
              <a:gd name="connsiteX16" fmla="*/ 3961178 w 5093693"/>
              <a:gd name="connsiteY16" fmla="*/ 2781559 h 4592249"/>
              <a:gd name="connsiteX17" fmla="*/ 4479678 w 5093693"/>
              <a:gd name="connsiteY17" fmla="*/ 3685326 h 4592249"/>
              <a:gd name="connsiteX18" fmla="*/ 4272550 w 5093693"/>
              <a:gd name="connsiteY18" fmla="*/ 3846987 h 4592249"/>
              <a:gd name="connsiteX19" fmla="*/ 3249533 w 5093693"/>
              <a:gd name="connsiteY19" fmla="*/ 3422625 h 4592249"/>
              <a:gd name="connsiteX20" fmla="*/ 3123234 w 5093693"/>
              <a:gd name="connsiteY20" fmla="*/ 4460797 h 4592249"/>
              <a:gd name="connsiteX21" fmla="*/ 2790770 w 5093693"/>
              <a:gd name="connsiteY21" fmla="*/ 4512465 h 4592249"/>
              <a:gd name="connsiteX22" fmla="*/ 2431760 w 5093693"/>
              <a:gd name="connsiteY22" fmla="*/ 3713443 h 4592249"/>
              <a:gd name="connsiteX23" fmla="*/ 1693537 w 5093693"/>
              <a:gd name="connsiteY23" fmla="*/ 4266298 h 4592249"/>
              <a:gd name="connsiteX24" fmla="*/ 1176032 w 5093693"/>
              <a:gd name="connsiteY24" fmla="*/ 4216927 h 4592249"/>
              <a:gd name="connsiteX25" fmla="*/ 1559781 w 5093693"/>
              <a:gd name="connsiteY25" fmla="*/ 2896947 h 4592249"/>
              <a:gd name="connsiteX26" fmla="*/ 388250 w 5093693"/>
              <a:gd name="connsiteY26" fmla="*/ 2992837 h 4592249"/>
              <a:gd name="connsiteX27" fmla="*/ 40328 w 5093693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168852 w 5095972"/>
              <a:gd name="connsiteY11" fmla="*/ 1349604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92612 w 5095972"/>
              <a:gd name="connsiteY5" fmla="*/ 1308024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353944 w 5095972"/>
              <a:gd name="connsiteY1" fmla="*/ 2089346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21083 h 4592249"/>
              <a:gd name="connsiteX1" fmla="*/ 1247571 w 5095972"/>
              <a:gd name="connsiteY1" fmla="*/ 2076050 h 4592249"/>
              <a:gd name="connsiteX2" fmla="*/ 582112 w 5095972"/>
              <a:gd name="connsiteY2" fmla="*/ 1300813 h 4592249"/>
              <a:gd name="connsiteX3" fmla="*/ 457035 w 5095972"/>
              <a:gd name="connsiteY3" fmla="*/ 951238 h 4592249"/>
              <a:gd name="connsiteX4" fmla="*/ 867546 w 5095972"/>
              <a:gd name="connsiteY4" fmla="*/ 929496 h 4592249"/>
              <a:gd name="connsiteX5" fmla="*/ 1966018 w 5095972"/>
              <a:gd name="connsiteY5" fmla="*/ 1195002 h 4592249"/>
              <a:gd name="connsiteX6" fmla="*/ 2491743 w 5095972"/>
              <a:gd name="connsiteY6" fmla="*/ 313160 h 4592249"/>
              <a:gd name="connsiteX7" fmla="*/ 2861175 w 5095972"/>
              <a:gd name="connsiteY7" fmla="*/ 106554 h 4592249"/>
              <a:gd name="connsiteX8" fmla="*/ 3146302 w 5095972"/>
              <a:gd name="connsiteY8" fmla="*/ 1193866 h 4592249"/>
              <a:gd name="connsiteX9" fmla="*/ 4148777 w 5095972"/>
              <a:gd name="connsiteY9" fmla="*/ 570808 h 4592249"/>
              <a:gd name="connsiteX10" fmla="*/ 4694445 w 5095972"/>
              <a:gd name="connsiteY10" fmla="*/ 491512 h 4592249"/>
              <a:gd name="connsiteX11" fmla="*/ 4255280 w 5095972"/>
              <a:gd name="connsiteY11" fmla="*/ 1396143 h 4592249"/>
              <a:gd name="connsiteX12" fmla="*/ 3905187 w 5095972"/>
              <a:gd name="connsiteY12" fmla="*/ 1928137 h 4592249"/>
              <a:gd name="connsiteX13" fmla="*/ 4477698 w 5095972"/>
              <a:gd name="connsiteY13" fmla="*/ 2034799 h 4592249"/>
              <a:gd name="connsiteX14" fmla="*/ 5084889 w 5095972"/>
              <a:gd name="connsiteY14" fmla="*/ 2254541 h 4592249"/>
              <a:gd name="connsiteX15" fmla="*/ 4694264 w 5095972"/>
              <a:gd name="connsiteY15" fmla="*/ 2547449 h 4592249"/>
              <a:gd name="connsiteX16" fmla="*/ 3961178 w 5095972"/>
              <a:gd name="connsiteY16" fmla="*/ 2781559 h 4592249"/>
              <a:gd name="connsiteX17" fmla="*/ 4479678 w 5095972"/>
              <a:gd name="connsiteY17" fmla="*/ 3685326 h 4592249"/>
              <a:gd name="connsiteX18" fmla="*/ 4272550 w 5095972"/>
              <a:gd name="connsiteY18" fmla="*/ 3846987 h 4592249"/>
              <a:gd name="connsiteX19" fmla="*/ 3249533 w 5095972"/>
              <a:gd name="connsiteY19" fmla="*/ 3422625 h 4592249"/>
              <a:gd name="connsiteX20" fmla="*/ 3123234 w 5095972"/>
              <a:gd name="connsiteY20" fmla="*/ 4460797 h 4592249"/>
              <a:gd name="connsiteX21" fmla="*/ 2790770 w 5095972"/>
              <a:gd name="connsiteY21" fmla="*/ 4512465 h 4592249"/>
              <a:gd name="connsiteX22" fmla="*/ 2431760 w 5095972"/>
              <a:gd name="connsiteY22" fmla="*/ 3713443 h 4592249"/>
              <a:gd name="connsiteX23" fmla="*/ 1693537 w 5095972"/>
              <a:gd name="connsiteY23" fmla="*/ 4266298 h 4592249"/>
              <a:gd name="connsiteX24" fmla="*/ 1176032 w 5095972"/>
              <a:gd name="connsiteY24" fmla="*/ 4216927 h 4592249"/>
              <a:gd name="connsiteX25" fmla="*/ 1559781 w 5095972"/>
              <a:gd name="connsiteY25" fmla="*/ 2896947 h 4592249"/>
              <a:gd name="connsiteX26" fmla="*/ 388250 w 5095972"/>
              <a:gd name="connsiteY26" fmla="*/ 2992837 h 4592249"/>
              <a:gd name="connsiteX27" fmla="*/ 40328 w 5095972"/>
              <a:gd name="connsiteY27" fmla="*/ 2721083 h 4592249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13906 h 4585072"/>
              <a:gd name="connsiteX1" fmla="*/ 1247571 w 5095972"/>
              <a:gd name="connsiteY1" fmla="*/ 2068873 h 4585072"/>
              <a:gd name="connsiteX2" fmla="*/ 582112 w 5095972"/>
              <a:gd name="connsiteY2" fmla="*/ 1293636 h 4585072"/>
              <a:gd name="connsiteX3" fmla="*/ 457035 w 5095972"/>
              <a:gd name="connsiteY3" fmla="*/ 944061 h 4585072"/>
              <a:gd name="connsiteX4" fmla="*/ 867546 w 5095972"/>
              <a:gd name="connsiteY4" fmla="*/ 922319 h 4585072"/>
              <a:gd name="connsiteX5" fmla="*/ 1966018 w 5095972"/>
              <a:gd name="connsiteY5" fmla="*/ 1187825 h 4585072"/>
              <a:gd name="connsiteX6" fmla="*/ 2431908 w 5095972"/>
              <a:gd name="connsiteY6" fmla="*/ 332576 h 4585072"/>
              <a:gd name="connsiteX7" fmla="*/ 2861175 w 5095972"/>
              <a:gd name="connsiteY7" fmla="*/ 99377 h 4585072"/>
              <a:gd name="connsiteX8" fmla="*/ 3146302 w 5095972"/>
              <a:gd name="connsiteY8" fmla="*/ 1186689 h 4585072"/>
              <a:gd name="connsiteX9" fmla="*/ 4148777 w 5095972"/>
              <a:gd name="connsiteY9" fmla="*/ 563631 h 4585072"/>
              <a:gd name="connsiteX10" fmla="*/ 4694445 w 5095972"/>
              <a:gd name="connsiteY10" fmla="*/ 484335 h 4585072"/>
              <a:gd name="connsiteX11" fmla="*/ 4255280 w 5095972"/>
              <a:gd name="connsiteY11" fmla="*/ 1388966 h 4585072"/>
              <a:gd name="connsiteX12" fmla="*/ 3905187 w 5095972"/>
              <a:gd name="connsiteY12" fmla="*/ 1920960 h 4585072"/>
              <a:gd name="connsiteX13" fmla="*/ 4477698 w 5095972"/>
              <a:gd name="connsiteY13" fmla="*/ 2027622 h 4585072"/>
              <a:gd name="connsiteX14" fmla="*/ 5084889 w 5095972"/>
              <a:gd name="connsiteY14" fmla="*/ 2247364 h 4585072"/>
              <a:gd name="connsiteX15" fmla="*/ 4694264 w 5095972"/>
              <a:gd name="connsiteY15" fmla="*/ 2540272 h 4585072"/>
              <a:gd name="connsiteX16" fmla="*/ 3961178 w 5095972"/>
              <a:gd name="connsiteY16" fmla="*/ 2774382 h 4585072"/>
              <a:gd name="connsiteX17" fmla="*/ 4479678 w 5095972"/>
              <a:gd name="connsiteY17" fmla="*/ 3678149 h 4585072"/>
              <a:gd name="connsiteX18" fmla="*/ 4272550 w 5095972"/>
              <a:gd name="connsiteY18" fmla="*/ 3839810 h 4585072"/>
              <a:gd name="connsiteX19" fmla="*/ 3249533 w 5095972"/>
              <a:gd name="connsiteY19" fmla="*/ 3415448 h 4585072"/>
              <a:gd name="connsiteX20" fmla="*/ 3123234 w 5095972"/>
              <a:gd name="connsiteY20" fmla="*/ 4453620 h 4585072"/>
              <a:gd name="connsiteX21" fmla="*/ 2790770 w 5095972"/>
              <a:gd name="connsiteY21" fmla="*/ 4505288 h 4585072"/>
              <a:gd name="connsiteX22" fmla="*/ 2431760 w 5095972"/>
              <a:gd name="connsiteY22" fmla="*/ 3706266 h 4585072"/>
              <a:gd name="connsiteX23" fmla="*/ 1693537 w 5095972"/>
              <a:gd name="connsiteY23" fmla="*/ 4259121 h 4585072"/>
              <a:gd name="connsiteX24" fmla="*/ 1176032 w 5095972"/>
              <a:gd name="connsiteY24" fmla="*/ 4209750 h 4585072"/>
              <a:gd name="connsiteX25" fmla="*/ 1559781 w 5095972"/>
              <a:gd name="connsiteY25" fmla="*/ 2889770 h 4585072"/>
              <a:gd name="connsiteX26" fmla="*/ 388250 w 5095972"/>
              <a:gd name="connsiteY26" fmla="*/ 2985660 h 4585072"/>
              <a:gd name="connsiteX27" fmla="*/ 40328 w 5095972"/>
              <a:gd name="connsiteY27" fmla="*/ 2713906 h 4585072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94445 w 5095972"/>
              <a:gd name="connsiteY10" fmla="*/ 477104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706675 h 4577841"/>
              <a:gd name="connsiteX1" fmla="*/ 1247571 w 5095972"/>
              <a:gd name="connsiteY1" fmla="*/ 2061642 h 4577841"/>
              <a:gd name="connsiteX2" fmla="*/ 582112 w 5095972"/>
              <a:gd name="connsiteY2" fmla="*/ 1286405 h 4577841"/>
              <a:gd name="connsiteX3" fmla="*/ 457035 w 5095972"/>
              <a:gd name="connsiteY3" fmla="*/ 936830 h 4577841"/>
              <a:gd name="connsiteX4" fmla="*/ 867546 w 5095972"/>
              <a:gd name="connsiteY4" fmla="*/ 915088 h 4577841"/>
              <a:gd name="connsiteX5" fmla="*/ 1966018 w 5095972"/>
              <a:gd name="connsiteY5" fmla="*/ 1180594 h 4577841"/>
              <a:gd name="connsiteX6" fmla="*/ 2431908 w 5095972"/>
              <a:gd name="connsiteY6" fmla="*/ 325345 h 4577841"/>
              <a:gd name="connsiteX7" fmla="*/ 2861175 w 5095972"/>
              <a:gd name="connsiteY7" fmla="*/ 92146 h 4577841"/>
              <a:gd name="connsiteX8" fmla="*/ 3146302 w 5095972"/>
              <a:gd name="connsiteY8" fmla="*/ 1179458 h 4577841"/>
              <a:gd name="connsiteX9" fmla="*/ 4148777 w 5095972"/>
              <a:gd name="connsiteY9" fmla="*/ 556400 h 4577841"/>
              <a:gd name="connsiteX10" fmla="*/ 4680372 w 5095972"/>
              <a:gd name="connsiteY10" fmla="*/ 611968 h 4577841"/>
              <a:gd name="connsiteX11" fmla="*/ 4255280 w 5095972"/>
              <a:gd name="connsiteY11" fmla="*/ 1381735 h 4577841"/>
              <a:gd name="connsiteX12" fmla="*/ 3905187 w 5095972"/>
              <a:gd name="connsiteY12" fmla="*/ 1913729 h 4577841"/>
              <a:gd name="connsiteX13" fmla="*/ 4477698 w 5095972"/>
              <a:gd name="connsiteY13" fmla="*/ 2020391 h 4577841"/>
              <a:gd name="connsiteX14" fmla="*/ 5084889 w 5095972"/>
              <a:gd name="connsiteY14" fmla="*/ 2240133 h 4577841"/>
              <a:gd name="connsiteX15" fmla="*/ 4694264 w 5095972"/>
              <a:gd name="connsiteY15" fmla="*/ 2533041 h 4577841"/>
              <a:gd name="connsiteX16" fmla="*/ 3961178 w 5095972"/>
              <a:gd name="connsiteY16" fmla="*/ 2767151 h 4577841"/>
              <a:gd name="connsiteX17" fmla="*/ 4479678 w 5095972"/>
              <a:gd name="connsiteY17" fmla="*/ 3670918 h 4577841"/>
              <a:gd name="connsiteX18" fmla="*/ 4272550 w 5095972"/>
              <a:gd name="connsiteY18" fmla="*/ 3832579 h 4577841"/>
              <a:gd name="connsiteX19" fmla="*/ 3249533 w 5095972"/>
              <a:gd name="connsiteY19" fmla="*/ 3408217 h 4577841"/>
              <a:gd name="connsiteX20" fmla="*/ 3123234 w 5095972"/>
              <a:gd name="connsiteY20" fmla="*/ 4446389 h 4577841"/>
              <a:gd name="connsiteX21" fmla="*/ 2790770 w 5095972"/>
              <a:gd name="connsiteY21" fmla="*/ 4498057 h 4577841"/>
              <a:gd name="connsiteX22" fmla="*/ 2431760 w 5095972"/>
              <a:gd name="connsiteY22" fmla="*/ 3699035 h 4577841"/>
              <a:gd name="connsiteX23" fmla="*/ 1693537 w 5095972"/>
              <a:gd name="connsiteY23" fmla="*/ 4251890 h 4577841"/>
              <a:gd name="connsiteX24" fmla="*/ 1176032 w 5095972"/>
              <a:gd name="connsiteY24" fmla="*/ 4202519 h 4577841"/>
              <a:gd name="connsiteX25" fmla="*/ 1559781 w 5095972"/>
              <a:gd name="connsiteY25" fmla="*/ 2882539 h 4577841"/>
              <a:gd name="connsiteX26" fmla="*/ 388250 w 5095972"/>
              <a:gd name="connsiteY26" fmla="*/ 2978429 h 4577841"/>
              <a:gd name="connsiteX27" fmla="*/ 40328 w 5095972"/>
              <a:gd name="connsiteY27" fmla="*/ 2706675 h 4577841"/>
              <a:gd name="connsiteX0" fmla="*/ 40328 w 5095972"/>
              <a:gd name="connsiteY0" fmla="*/ 2614529 h 4485695"/>
              <a:gd name="connsiteX1" fmla="*/ 1247571 w 5095972"/>
              <a:gd name="connsiteY1" fmla="*/ 1969496 h 4485695"/>
              <a:gd name="connsiteX2" fmla="*/ 582112 w 5095972"/>
              <a:gd name="connsiteY2" fmla="*/ 1194259 h 4485695"/>
              <a:gd name="connsiteX3" fmla="*/ 457035 w 5095972"/>
              <a:gd name="connsiteY3" fmla="*/ 844684 h 4485695"/>
              <a:gd name="connsiteX4" fmla="*/ 867546 w 5095972"/>
              <a:gd name="connsiteY4" fmla="*/ 822942 h 4485695"/>
              <a:gd name="connsiteX5" fmla="*/ 1966018 w 5095972"/>
              <a:gd name="connsiteY5" fmla="*/ 1088448 h 4485695"/>
              <a:gd name="connsiteX6" fmla="*/ 2861175 w 5095972"/>
              <a:gd name="connsiteY6" fmla="*/ 0 h 4485695"/>
              <a:gd name="connsiteX7" fmla="*/ 3146302 w 5095972"/>
              <a:gd name="connsiteY7" fmla="*/ 1087312 h 4485695"/>
              <a:gd name="connsiteX8" fmla="*/ 4148777 w 5095972"/>
              <a:gd name="connsiteY8" fmla="*/ 464254 h 4485695"/>
              <a:gd name="connsiteX9" fmla="*/ 4680372 w 5095972"/>
              <a:gd name="connsiteY9" fmla="*/ 519822 h 4485695"/>
              <a:gd name="connsiteX10" fmla="*/ 4255280 w 5095972"/>
              <a:gd name="connsiteY10" fmla="*/ 1289589 h 4485695"/>
              <a:gd name="connsiteX11" fmla="*/ 3905187 w 5095972"/>
              <a:gd name="connsiteY11" fmla="*/ 1821583 h 4485695"/>
              <a:gd name="connsiteX12" fmla="*/ 4477698 w 5095972"/>
              <a:gd name="connsiteY12" fmla="*/ 1928245 h 4485695"/>
              <a:gd name="connsiteX13" fmla="*/ 5084889 w 5095972"/>
              <a:gd name="connsiteY13" fmla="*/ 2147987 h 4485695"/>
              <a:gd name="connsiteX14" fmla="*/ 4694264 w 5095972"/>
              <a:gd name="connsiteY14" fmla="*/ 2440895 h 4485695"/>
              <a:gd name="connsiteX15" fmla="*/ 3961178 w 5095972"/>
              <a:gd name="connsiteY15" fmla="*/ 2675005 h 4485695"/>
              <a:gd name="connsiteX16" fmla="*/ 4479678 w 5095972"/>
              <a:gd name="connsiteY16" fmla="*/ 3578772 h 4485695"/>
              <a:gd name="connsiteX17" fmla="*/ 4272550 w 5095972"/>
              <a:gd name="connsiteY17" fmla="*/ 3740433 h 4485695"/>
              <a:gd name="connsiteX18" fmla="*/ 3249533 w 5095972"/>
              <a:gd name="connsiteY18" fmla="*/ 3316071 h 4485695"/>
              <a:gd name="connsiteX19" fmla="*/ 3123234 w 5095972"/>
              <a:gd name="connsiteY19" fmla="*/ 4354243 h 4485695"/>
              <a:gd name="connsiteX20" fmla="*/ 2790770 w 5095972"/>
              <a:gd name="connsiteY20" fmla="*/ 4405911 h 4485695"/>
              <a:gd name="connsiteX21" fmla="*/ 2431760 w 5095972"/>
              <a:gd name="connsiteY21" fmla="*/ 3606889 h 4485695"/>
              <a:gd name="connsiteX22" fmla="*/ 1693537 w 5095972"/>
              <a:gd name="connsiteY22" fmla="*/ 4159744 h 4485695"/>
              <a:gd name="connsiteX23" fmla="*/ 1176032 w 5095972"/>
              <a:gd name="connsiteY23" fmla="*/ 4110373 h 4485695"/>
              <a:gd name="connsiteX24" fmla="*/ 1559781 w 5095972"/>
              <a:gd name="connsiteY24" fmla="*/ 2790393 h 4485695"/>
              <a:gd name="connsiteX25" fmla="*/ 388250 w 5095972"/>
              <a:gd name="connsiteY25" fmla="*/ 2886283 h 4485695"/>
              <a:gd name="connsiteX26" fmla="*/ 40328 w 5095972"/>
              <a:gd name="connsiteY26" fmla="*/ 2614529 h 4485695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148777 w 5095972"/>
              <a:gd name="connsiteY8" fmla="*/ 655656 h 4677097"/>
              <a:gd name="connsiteX9" fmla="*/ 4680372 w 5095972"/>
              <a:gd name="connsiteY9" fmla="*/ 711224 h 4677097"/>
              <a:gd name="connsiteX10" fmla="*/ 4255280 w 5095972"/>
              <a:gd name="connsiteY10" fmla="*/ 1480991 h 4677097"/>
              <a:gd name="connsiteX11" fmla="*/ 3905187 w 5095972"/>
              <a:gd name="connsiteY11" fmla="*/ 2012985 h 4677097"/>
              <a:gd name="connsiteX12" fmla="*/ 4477698 w 5095972"/>
              <a:gd name="connsiteY12" fmla="*/ 2119647 h 4677097"/>
              <a:gd name="connsiteX13" fmla="*/ 5084889 w 5095972"/>
              <a:gd name="connsiteY13" fmla="*/ 2339389 h 4677097"/>
              <a:gd name="connsiteX14" fmla="*/ 4694264 w 5095972"/>
              <a:gd name="connsiteY14" fmla="*/ 2632297 h 4677097"/>
              <a:gd name="connsiteX15" fmla="*/ 3961178 w 5095972"/>
              <a:gd name="connsiteY15" fmla="*/ 2866407 h 4677097"/>
              <a:gd name="connsiteX16" fmla="*/ 4479678 w 5095972"/>
              <a:gd name="connsiteY16" fmla="*/ 3770174 h 4677097"/>
              <a:gd name="connsiteX17" fmla="*/ 4272550 w 5095972"/>
              <a:gd name="connsiteY17" fmla="*/ 3931835 h 4677097"/>
              <a:gd name="connsiteX18" fmla="*/ 3249533 w 5095972"/>
              <a:gd name="connsiteY18" fmla="*/ 3507473 h 4677097"/>
              <a:gd name="connsiteX19" fmla="*/ 3123234 w 5095972"/>
              <a:gd name="connsiteY19" fmla="*/ 4545645 h 4677097"/>
              <a:gd name="connsiteX20" fmla="*/ 2790770 w 5095972"/>
              <a:gd name="connsiteY20" fmla="*/ 4597313 h 4677097"/>
              <a:gd name="connsiteX21" fmla="*/ 2431760 w 5095972"/>
              <a:gd name="connsiteY21" fmla="*/ 3798291 h 4677097"/>
              <a:gd name="connsiteX22" fmla="*/ 1693537 w 5095972"/>
              <a:gd name="connsiteY22" fmla="*/ 4351146 h 4677097"/>
              <a:gd name="connsiteX23" fmla="*/ 1176032 w 5095972"/>
              <a:gd name="connsiteY23" fmla="*/ 4301775 h 4677097"/>
              <a:gd name="connsiteX24" fmla="*/ 1559781 w 5095972"/>
              <a:gd name="connsiteY24" fmla="*/ 2981795 h 4677097"/>
              <a:gd name="connsiteX25" fmla="*/ 388250 w 5095972"/>
              <a:gd name="connsiteY25" fmla="*/ 3077685 h 4677097"/>
              <a:gd name="connsiteX26" fmla="*/ 40328 w 5095972"/>
              <a:gd name="connsiteY26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4477698 w 5095972"/>
              <a:gd name="connsiteY11" fmla="*/ 2119647 h 4677097"/>
              <a:gd name="connsiteX12" fmla="*/ 5084889 w 5095972"/>
              <a:gd name="connsiteY12" fmla="*/ 2339389 h 4677097"/>
              <a:gd name="connsiteX13" fmla="*/ 4694264 w 5095972"/>
              <a:gd name="connsiteY13" fmla="*/ 2632297 h 4677097"/>
              <a:gd name="connsiteX14" fmla="*/ 3961178 w 5095972"/>
              <a:gd name="connsiteY14" fmla="*/ 2866407 h 4677097"/>
              <a:gd name="connsiteX15" fmla="*/ 4479678 w 5095972"/>
              <a:gd name="connsiteY15" fmla="*/ 3770174 h 4677097"/>
              <a:gd name="connsiteX16" fmla="*/ 4272550 w 5095972"/>
              <a:gd name="connsiteY16" fmla="*/ 3931835 h 4677097"/>
              <a:gd name="connsiteX17" fmla="*/ 3249533 w 5095972"/>
              <a:gd name="connsiteY17" fmla="*/ 3507473 h 4677097"/>
              <a:gd name="connsiteX18" fmla="*/ 3123234 w 5095972"/>
              <a:gd name="connsiteY18" fmla="*/ 4545645 h 4677097"/>
              <a:gd name="connsiteX19" fmla="*/ 2790770 w 5095972"/>
              <a:gd name="connsiteY19" fmla="*/ 4597313 h 4677097"/>
              <a:gd name="connsiteX20" fmla="*/ 2431760 w 5095972"/>
              <a:gd name="connsiteY20" fmla="*/ 3798291 h 4677097"/>
              <a:gd name="connsiteX21" fmla="*/ 1693537 w 5095972"/>
              <a:gd name="connsiteY21" fmla="*/ 4351146 h 4677097"/>
              <a:gd name="connsiteX22" fmla="*/ 1176032 w 5095972"/>
              <a:gd name="connsiteY22" fmla="*/ 4301775 h 4677097"/>
              <a:gd name="connsiteX23" fmla="*/ 1559781 w 5095972"/>
              <a:gd name="connsiteY23" fmla="*/ 2981795 h 4677097"/>
              <a:gd name="connsiteX24" fmla="*/ 388250 w 5095972"/>
              <a:gd name="connsiteY24" fmla="*/ 3077685 h 4677097"/>
              <a:gd name="connsiteX25" fmla="*/ 40328 w 5095972"/>
              <a:gd name="connsiteY25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4272550 w 5095972"/>
              <a:gd name="connsiteY15" fmla="*/ 3931835 h 4677097"/>
              <a:gd name="connsiteX16" fmla="*/ 3249533 w 5095972"/>
              <a:gd name="connsiteY16" fmla="*/ 3507473 h 4677097"/>
              <a:gd name="connsiteX17" fmla="*/ 3123234 w 5095972"/>
              <a:gd name="connsiteY17" fmla="*/ 4545645 h 4677097"/>
              <a:gd name="connsiteX18" fmla="*/ 2790770 w 5095972"/>
              <a:gd name="connsiteY18" fmla="*/ 4597313 h 4677097"/>
              <a:gd name="connsiteX19" fmla="*/ 2431760 w 5095972"/>
              <a:gd name="connsiteY19" fmla="*/ 3798291 h 4677097"/>
              <a:gd name="connsiteX20" fmla="*/ 1693537 w 5095972"/>
              <a:gd name="connsiteY20" fmla="*/ 4351146 h 4677097"/>
              <a:gd name="connsiteX21" fmla="*/ 1176032 w 5095972"/>
              <a:gd name="connsiteY21" fmla="*/ 4301775 h 4677097"/>
              <a:gd name="connsiteX22" fmla="*/ 1559781 w 5095972"/>
              <a:gd name="connsiteY22" fmla="*/ 2981795 h 4677097"/>
              <a:gd name="connsiteX23" fmla="*/ 388250 w 5095972"/>
              <a:gd name="connsiteY23" fmla="*/ 3077685 h 4677097"/>
              <a:gd name="connsiteX24" fmla="*/ 40328 w 5095972"/>
              <a:gd name="connsiteY24" fmla="*/ 2805931 h 4677097"/>
              <a:gd name="connsiteX0" fmla="*/ 40328 w 5095972"/>
              <a:gd name="connsiteY0" fmla="*/ 2805931 h 4677097"/>
              <a:gd name="connsiteX1" fmla="*/ 1247571 w 5095972"/>
              <a:gd name="connsiteY1" fmla="*/ 2160898 h 4677097"/>
              <a:gd name="connsiteX2" fmla="*/ 582112 w 5095972"/>
              <a:gd name="connsiteY2" fmla="*/ 1385661 h 4677097"/>
              <a:gd name="connsiteX3" fmla="*/ 457035 w 5095972"/>
              <a:gd name="connsiteY3" fmla="*/ 1036086 h 4677097"/>
              <a:gd name="connsiteX4" fmla="*/ 867546 w 5095972"/>
              <a:gd name="connsiteY4" fmla="*/ 1014344 h 4677097"/>
              <a:gd name="connsiteX5" fmla="*/ 1966018 w 5095972"/>
              <a:gd name="connsiteY5" fmla="*/ 1279850 h 4677097"/>
              <a:gd name="connsiteX6" fmla="*/ 2749948 w 5095972"/>
              <a:gd name="connsiteY6" fmla="*/ 0 h 4677097"/>
              <a:gd name="connsiteX7" fmla="*/ 3146302 w 5095972"/>
              <a:gd name="connsiteY7" fmla="*/ 1278714 h 4677097"/>
              <a:gd name="connsiteX8" fmla="*/ 4680372 w 5095972"/>
              <a:gd name="connsiteY8" fmla="*/ 711224 h 4677097"/>
              <a:gd name="connsiteX9" fmla="*/ 4255280 w 5095972"/>
              <a:gd name="connsiteY9" fmla="*/ 1480991 h 4677097"/>
              <a:gd name="connsiteX10" fmla="*/ 3905187 w 5095972"/>
              <a:gd name="connsiteY10" fmla="*/ 2012985 h 4677097"/>
              <a:gd name="connsiteX11" fmla="*/ 5084889 w 5095972"/>
              <a:gd name="connsiteY11" fmla="*/ 2339389 h 4677097"/>
              <a:gd name="connsiteX12" fmla="*/ 4694264 w 5095972"/>
              <a:gd name="connsiteY12" fmla="*/ 2632297 h 4677097"/>
              <a:gd name="connsiteX13" fmla="*/ 3961178 w 5095972"/>
              <a:gd name="connsiteY13" fmla="*/ 2866407 h 4677097"/>
              <a:gd name="connsiteX14" fmla="*/ 4479678 w 5095972"/>
              <a:gd name="connsiteY14" fmla="*/ 3770174 h 4677097"/>
              <a:gd name="connsiteX15" fmla="*/ 3249533 w 5095972"/>
              <a:gd name="connsiteY15" fmla="*/ 3507473 h 4677097"/>
              <a:gd name="connsiteX16" fmla="*/ 3123234 w 5095972"/>
              <a:gd name="connsiteY16" fmla="*/ 4545645 h 4677097"/>
              <a:gd name="connsiteX17" fmla="*/ 2790770 w 5095972"/>
              <a:gd name="connsiteY17" fmla="*/ 4597313 h 4677097"/>
              <a:gd name="connsiteX18" fmla="*/ 2431760 w 5095972"/>
              <a:gd name="connsiteY18" fmla="*/ 3798291 h 4677097"/>
              <a:gd name="connsiteX19" fmla="*/ 1693537 w 5095972"/>
              <a:gd name="connsiteY19" fmla="*/ 4351146 h 4677097"/>
              <a:gd name="connsiteX20" fmla="*/ 1176032 w 5095972"/>
              <a:gd name="connsiteY20" fmla="*/ 4301775 h 4677097"/>
              <a:gd name="connsiteX21" fmla="*/ 1559781 w 5095972"/>
              <a:gd name="connsiteY21" fmla="*/ 2981795 h 4677097"/>
              <a:gd name="connsiteX22" fmla="*/ 388250 w 5095972"/>
              <a:gd name="connsiteY22" fmla="*/ 3077685 h 4677097"/>
              <a:gd name="connsiteX23" fmla="*/ 40328 w 5095972"/>
              <a:gd name="connsiteY23" fmla="*/ 2805931 h 4677097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693537 w 5095972"/>
              <a:gd name="connsiteY18" fmla="*/ 4351146 h 4547858"/>
              <a:gd name="connsiteX19" fmla="*/ 1176032 w 5095972"/>
              <a:gd name="connsiteY19" fmla="*/ 4301775 h 4547858"/>
              <a:gd name="connsiteX20" fmla="*/ 1559781 w 5095972"/>
              <a:gd name="connsiteY20" fmla="*/ 2981795 h 4547858"/>
              <a:gd name="connsiteX21" fmla="*/ 388250 w 5095972"/>
              <a:gd name="connsiteY21" fmla="*/ 3077685 h 4547858"/>
              <a:gd name="connsiteX22" fmla="*/ 40328 w 5095972"/>
              <a:gd name="connsiteY22" fmla="*/ 2805931 h 4547858"/>
              <a:gd name="connsiteX0" fmla="*/ 40328 w 5095972"/>
              <a:gd name="connsiteY0" fmla="*/ 2805931 h 4547858"/>
              <a:gd name="connsiteX1" fmla="*/ 1247571 w 5095972"/>
              <a:gd name="connsiteY1" fmla="*/ 2160898 h 4547858"/>
              <a:gd name="connsiteX2" fmla="*/ 582112 w 5095972"/>
              <a:gd name="connsiteY2" fmla="*/ 1385661 h 4547858"/>
              <a:gd name="connsiteX3" fmla="*/ 457035 w 5095972"/>
              <a:gd name="connsiteY3" fmla="*/ 1036086 h 4547858"/>
              <a:gd name="connsiteX4" fmla="*/ 867546 w 5095972"/>
              <a:gd name="connsiteY4" fmla="*/ 1014344 h 4547858"/>
              <a:gd name="connsiteX5" fmla="*/ 1966018 w 5095972"/>
              <a:gd name="connsiteY5" fmla="*/ 1279850 h 4547858"/>
              <a:gd name="connsiteX6" fmla="*/ 2749948 w 5095972"/>
              <a:gd name="connsiteY6" fmla="*/ 0 h 4547858"/>
              <a:gd name="connsiteX7" fmla="*/ 3146302 w 5095972"/>
              <a:gd name="connsiteY7" fmla="*/ 1278714 h 4547858"/>
              <a:gd name="connsiteX8" fmla="*/ 4680372 w 5095972"/>
              <a:gd name="connsiteY8" fmla="*/ 711224 h 4547858"/>
              <a:gd name="connsiteX9" fmla="*/ 4255280 w 5095972"/>
              <a:gd name="connsiteY9" fmla="*/ 1480991 h 4547858"/>
              <a:gd name="connsiteX10" fmla="*/ 3905187 w 5095972"/>
              <a:gd name="connsiteY10" fmla="*/ 2012985 h 4547858"/>
              <a:gd name="connsiteX11" fmla="*/ 5084889 w 5095972"/>
              <a:gd name="connsiteY11" fmla="*/ 2339389 h 4547858"/>
              <a:gd name="connsiteX12" fmla="*/ 4694264 w 5095972"/>
              <a:gd name="connsiteY12" fmla="*/ 2632297 h 4547858"/>
              <a:gd name="connsiteX13" fmla="*/ 3961178 w 5095972"/>
              <a:gd name="connsiteY13" fmla="*/ 2866407 h 4547858"/>
              <a:gd name="connsiteX14" fmla="*/ 4479678 w 5095972"/>
              <a:gd name="connsiteY14" fmla="*/ 3770174 h 4547858"/>
              <a:gd name="connsiteX15" fmla="*/ 3249533 w 5095972"/>
              <a:gd name="connsiteY15" fmla="*/ 3507473 h 4547858"/>
              <a:gd name="connsiteX16" fmla="*/ 3123234 w 5095972"/>
              <a:gd name="connsiteY16" fmla="*/ 4545645 h 4547858"/>
              <a:gd name="connsiteX17" fmla="*/ 2431760 w 5095972"/>
              <a:gd name="connsiteY17" fmla="*/ 3798291 h 4547858"/>
              <a:gd name="connsiteX18" fmla="*/ 1176032 w 5095972"/>
              <a:gd name="connsiteY18" fmla="*/ 4301775 h 4547858"/>
              <a:gd name="connsiteX19" fmla="*/ 1559781 w 5095972"/>
              <a:gd name="connsiteY19" fmla="*/ 2981795 h 4547858"/>
              <a:gd name="connsiteX20" fmla="*/ 388250 w 5095972"/>
              <a:gd name="connsiteY20" fmla="*/ 3077685 h 4547858"/>
              <a:gd name="connsiteX21" fmla="*/ 40328 w 5095972"/>
              <a:gd name="connsiteY21" fmla="*/ 2805931 h 4547858"/>
              <a:gd name="connsiteX0" fmla="*/ 40328 w 5095972"/>
              <a:gd name="connsiteY0" fmla="*/ 2805931 h 4842127"/>
              <a:gd name="connsiteX1" fmla="*/ 1247571 w 5095972"/>
              <a:gd name="connsiteY1" fmla="*/ 2160898 h 4842127"/>
              <a:gd name="connsiteX2" fmla="*/ 582112 w 5095972"/>
              <a:gd name="connsiteY2" fmla="*/ 1385661 h 4842127"/>
              <a:gd name="connsiteX3" fmla="*/ 457035 w 5095972"/>
              <a:gd name="connsiteY3" fmla="*/ 1036086 h 4842127"/>
              <a:gd name="connsiteX4" fmla="*/ 867546 w 5095972"/>
              <a:gd name="connsiteY4" fmla="*/ 1014344 h 4842127"/>
              <a:gd name="connsiteX5" fmla="*/ 1966018 w 5095972"/>
              <a:gd name="connsiteY5" fmla="*/ 1279850 h 4842127"/>
              <a:gd name="connsiteX6" fmla="*/ 2749948 w 5095972"/>
              <a:gd name="connsiteY6" fmla="*/ 0 h 4842127"/>
              <a:gd name="connsiteX7" fmla="*/ 3146302 w 5095972"/>
              <a:gd name="connsiteY7" fmla="*/ 1278714 h 4842127"/>
              <a:gd name="connsiteX8" fmla="*/ 4680372 w 5095972"/>
              <a:gd name="connsiteY8" fmla="*/ 711224 h 4842127"/>
              <a:gd name="connsiteX9" fmla="*/ 4255280 w 5095972"/>
              <a:gd name="connsiteY9" fmla="*/ 1480991 h 4842127"/>
              <a:gd name="connsiteX10" fmla="*/ 3905187 w 5095972"/>
              <a:gd name="connsiteY10" fmla="*/ 2012985 h 4842127"/>
              <a:gd name="connsiteX11" fmla="*/ 5084889 w 5095972"/>
              <a:gd name="connsiteY11" fmla="*/ 2339389 h 4842127"/>
              <a:gd name="connsiteX12" fmla="*/ 4694264 w 5095972"/>
              <a:gd name="connsiteY12" fmla="*/ 2632297 h 4842127"/>
              <a:gd name="connsiteX13" fmla="*/ 3961178 w 5095972"/>
              <a:gd name="connsiteY13" fmla="*/ 2866407 h 4842127"/>
              <a:gd name="connsiteX14" fmla="*/ 4479678 w 5095972"/>
              <a:gd name="connsiteY14" fmla="*/ 3770174 h 4842127"/>
              <a:gd name="connsiteX15" fmla="*/ 3249533 w 5095972"/>
              <a:gd name="connsiteY15" fmla="*/ 3507473 h 4842127"/>
              <a:gd name="connsiteX16" fmla="*/ 3166568 w 5095972"/>
              <a:gd name="connsiteY16" fmla="*/ 4840512 h 4842127"/>
              <a:gd name="connsiteX17" fmla="*/ 2431760 w 5095972"/>
              <a:gd name="connsiteY17" fmla="*/ 3798291 h 4842127"/>
              <a:gd name="connsiteX18" fmla="*/ 1176032 w 5095972"/>
              <a:gd name="connsiteY18" fmla="*/ 4301775 h 4842127"/>
              <a:gd name="connsiteX19" fmla="*/ 1559781 w 5095972"/>
              <a:gd name="connsiteY19" fmla="*/ 2981795 h 4842127"/>
              <a:gd name="connsiteX20" fmla="*/ 388250 w 5095972"/>
              <a:gd name="connsiteY20" fmla="*/ 3077685 h 4842127"/>
              <a:gd name="connsiteX21" fmla="*/ 40328 w 5095972"/>
              <a:gd name="connsiteY21" fmla="*/ 2805931 h 4842127"/>
              <a:gd name="connsiteX0" fmla="*/ 40328 w 5095972"/>
              <a:gd name="connsiteY0" fmla="*/ 2805931 h 4842017"/>
              <a:gd name="connsiteX1" fmla="*/ 1247571 w 5095972"/>
              <a:gd name="connsiteY1" fmla="*/ 2160898 h 4842017"/>
              <a:gd name="connsiteX2" fmla="*/ 582112 w 5095972"/>
              <a:gd name="connsiteY2" fmla="*/ 1385661 h 4842017"/>
              <a:gd name="connsiteX3" fmla="*/ 457035 w 5095972"/>
              <a:gd name="connsiteY3" fmla="*/ 1036086 h 4842017"/>
              <a:gd name="connsiteX4" fmla="*/ 867546 w 5095972"/>
              <a:gd name="connsiteY4" fmla="*/ 1014344 h 4842017"/>
              <a:gd name="connsiteX5" fmla="*/ 1966018 w 5095972"/>
              <a:gd name="connsiteY5" fmla="*/ 1279850 h 4842017"/>
              <a:gd name="connsiteX6" fmla="*/ 2749948 w 5095972"/>
              <a:gd name="connsiteY6" fmla="*/ 0 h 4842017"/>
              <a:gd name="connsiteX7" fmla="*/ 3146302 w 5095972"/>
              <a:gd name="connsiteY7" fmla="*/ 1278714 h 4842017"/>
              <a:gd name="connsiteX8" fmla="*/ 4680372 w 5095972"/>
              <a:gd name="connsiteY8" fmla="*/ 711224 h 4842017"/>
              <a:gd name="connsiteX9" fmla="*/ 4255280 w 5095972"/>
              <a:gd name="connsiteY9" fmla="*/ 1480991 h 4842017"/>
              <a:gd name="connsiteX10" fmla="*/ 3905187 w 5095972"/>
              <a:gd name="connsiteY10" fmla="*/ 2012985 h 4842017"/>
              <a:gd name="connsiteX11" fmla="*/ 5084889 w 5095972"/>
              <a:gd name="connsiteY11" fmla="*/ 2339389 h 4842017"/>
              <a:gd name="connsiteX12" fmla="*/ 4694264 w 5095972"/>
              <a:gd name="connsiteY12" fmla="*/ 2632297 h 4842017"/>
              <a:gd name="connsiteX13" fmla="*/ 3961178 w 5095972"/>
              <a:gd name="connsiteY13" fmla="*/ 2866407 h 4842017"/>
              <a:gd name="connsiteX14" fmla="*/ 4479678 w 5095972"/>
              <a:gd name="connsiteY14" fmla="*/ 3770174 h 4842017"/>
              <a:gd name="connsiteX15" fmla="*/ 3249533 w 5095972"/>
              <a:gd name="connsiteY15" fmla="*/ 3507473 h 4842017"/>
              <a:gd name="connsiteX16" fmla="*/ 3166568 w 5095972"/>
              <a:gd name="connsiteY16" fmla="*/ 4840512 h 4842017"/>
              <a:gd name="connsiteX17" fmla="*/ 2404406 w 5095972"/>
              <a:gd name="connsiteY17" fmla="*/ 3718173 h 4842017"/>
              <a:gd name="connsiteX18" fmla="*/ 1176032 w 5095972"/>
              <a:gd name="connsiteY18" fmla="*/ 4301775 h 4842017"/>
              <a:gd name="connsiteX19" fmla="*/ 1559781 w 5095972"/>
              <a:gd name="connsiteY19" fmla="*/ 2981795 h 4842017"/>
              <a:gd name="connsiteX20" fmla="*/ 388250 w 5095972"/>
              <a:gd name="connsiteY20" fmla="*/ 3077685 h 4842017"/>
              <a:gd name="connsiteX21" fmla="*/ 40328 w 5095972"/>
              <a:gd name="connsiteY21" fmla="*/ 2805931 h 4842017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176032 w 5095972"/>
              <a:gd name="connsiteY18" fmla="*/ 4301775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40328 w 5095972"/>
              <a:gd name="connsiteY0" fmla="*/ 2805931 h 4841960"/>
              <a:gd name="connsiteX1" fmla="*/ 1247571 w 5095972"/>
              <a:gd name="connsiteY1" fmla="*/ 2160898 h 4841960"/>
              <a:gd name="connsiteX2" fmla="*/ 582112 w 5095972"/>
              <a:gd name="connsiteY2" fmla="*/ 1385661 h 4841960"/>
              <a:gd name="connsiteX3" fmla="*/ 457035 w 5095972"/>
              <a:gd name="connsiteY3" fmla="*/ 1036086 h 4841960"/>
              <a:gd name="connsiteX4" fmla="*/ 867546 w 5095972"/>
              <a:gd name="connsiteY4" fmla="*/ 1014344 h 4841960"/>
              <a:gd name="connsiteX5" fmla="*/ 1966018 w 5095972"/>
              <a:gd name="connsiteY5" fmla="*/ 1279850 h 4841960"/>
              <a:gd name="connsiteX6" fmla="*/ 2749948 w 5095972"/>
              <a:gd name="connsiteY6" fmla="*/ 0 h 4841960"/>
              <a:gd name="connsiteX7" fmla="*/ 3146302 w 5095972"/>
              <a:gd name="connsiteY7" fmla="*/ 1278714 h 4841960"/>
              <a:gd name="connsiteX8" fmla="*/ 4680372 w 5095972"/>
              <a:gd name="connsiteY8" fmla="*/ 711224 h 4841960"/>
              <a:gd name="connsiteX9" fmla="*/ 4255280 w 5095972"/>
              <a:gd name="connsiteY9" fmla="*/ 1480991 h 4841960"/>
              <a:gd name="connsiteX10" fmla="*/ 3905187 w 5095972"/>
              <a:gd name="connsiteY10" fmla="*/ 2012985 h 4841960"/>
              <a:gd name="connsiteX11" fmla="*/ 5084889 w 5095972"/>
              <a:gd name="connsiteY11" fmla="*/ 2339389 h 4841960"/>
              <a:gd name="connsiteX12" fmla="*/ 4694264 w 5095972"/>
              <a:gd name="connsiteY12" fmla="*/ 2632297 h 4841960"/>
              <a:gd name="connsiteX13" fmla="*/ 3961178 w 5095972"/>
              <a:gd name="connsiteY13" fmla="*/ 2866407 h 4841960"/>
              <a:gd name="connsiteX14" fmla="*/ 4479678 w 5095972"/>
              <a:gd name="connsiteY14" fmla="*/ 3770174 h 4841960"/>
              <a:gd name="connsiteX15" fmla="*/ 3249533 w 5095972"/>
              <a:gd name="connsiteY15" fmla="*/ 3507473 h 4841960"/>
              <a:gd name="connsiteX16" fmla="*/ 3166568 w 5095972"/>
              <a:gd name="connsiteY16" fmla="*/ 4840512 h 4841960"/>
              <a:gd name="connsiteX17" fmla="*/ 2404406 w 5095972"/>
              <a:gd name="connsiteY17" fmla="*/ 3718173 h 4841960"/>
              <a:gd name="connsiteX18" fmla="*/ 1075419 w 5095972"/>
              <a:gd name="connsiteY18" fmla="*/ 4437056 h 4841960"/>
              <a:gd name="connsiteX19" fmla="*/ 1559781 w 5095972"/>
              <a:gd name="connsiteY19" fmla="*/ 2981795 h 4841960"/>
              <a:gd name="connsiteX20" fmla="*/ 388250 w 5095972"/>
              <a:gd name="connsiteY20" fmla="*/ 3077685 h 4841960"/>
              <a:gd name="connsiteX21" fmla="*/ 40328 w 5095972"/>
              <a:gd name="connsiteY21" fmla="*/ 2805931 h 4841960"/>
              <a:gd name="connsiteX0" fmla="*/ 0 w 5055644"/>
              <a:gd name="connsiteY0" fmla="*/ 2805931 h 4841960"/>
              <a:gd name="connsiteX1" fmla="*/ 1207243 w 5055644"/>
              <a:gd name="connsiteY1" fmla="*/ 2160898 h 4841960"/>
              <a:gd name="connsiteX2" fmla="*/ 541784 w 5055644"/>
              <a:gd name="connsiteY2" fmla="*/ 1385661 h 4841960"/>
              <a:gd name="connsiteX3" fmla="*/ 416707 w 5055644"/>
              <a:gd name="connsiteY3" fmla="*/ 1036086 h 4841960"/>
              <a:gd name="connsiteX4" fmla="*/ 827218 w 5055644"/>
              <a:gd name="connsiteY4" fmla="*/ 1014344 h 4841960"/>
              <a:gd name="connsiteX5" fmla="*/ 1925690 w 5055644"/>
              <a:gd name="connsiteY5" fmla="*/ 1279850 h 4841960"/>
              <a:gd name="connsiteX6" fmla="*/ 2709620 w 5055644"/>
              <a:gd name="connsiteY6" fmla="*/ 0 h 4841960"/>
              <a:gd name="connsiteX7" fmla="*/ 3105974 w 5055644"/>
              <a:gd name="connsiteY7" fmla="*/ 1278714 h 4841960"/>
              <a:gd name="connsiteX8" fmla="*/ 4640044 w 5055644"/>
              <a:gd name="connsiteY8" fmla="*/ 711224 h 4841960"/>
              <a:gd name="connsiteX9" fmla="*/ 4214952 w 5055644"/>
              <a:gd name="connsiteY9" fmla="*/ 1480991 h 4841960"/>
              <a:gd name="connsiteX10" fmla="*/ 3864859 w 5055644"/>
              <a:gd name="connsiteY10" fmla="*/ 2012985 h 4841960"/>
              <a:gd name="connsiteX11" fmla="*/ 5044561 w 5055644"/>
              <a:gd name="connsiteY11" fmla="*/ 2339389 h 4841960"/>
              <a:gd name="connsiteX12" fmla="*/ 4653936 w 5055644"/>
              <a:gd name="connsiteY12" fmla="*/ 2632297 h 4841960"/>
              <a:gd name="connsiteX13" fmla="*/ 3920850 w 5055644"/>
              <a:gd name="connsiteY13" fmla="*/ 2866407 h 4841960"/>
              <a:gd name="connsiteX14" fmla="*/ 4439350 w 5055644"/>
              <a:gd name="connsiteY14" fmla="*/ 3770174 h 4841960"/>
              <a:gd name="connsiteX15" fmla="*/ 3209205 w 5055644"/>
              <a:gd name="connsiteY15" fmla="*/ 3507473 h 4841960"/>
              <a:gd name="connsiteX16" fmla="*/ 3126240 w 5055644"/>
              <a:gd name="connsiteY16" fmla="*/ 4840512 h 4841960"/>
              <a:gd name="connsiteX17" fmla="*/ 2364078 w 5055644"/>
              <a:gd name="connsiteY17" fmla="*/ 3718173 h 4841960"/>
              <a:gd name="connsiteX18" fmla="*/ 1035091 w 5055644"/>
              <a:gd name="connsiteY18" fmla="*/ 4437056 h 4841960"/>
              <a:gd name="connsiteX19" fmla="*/ 1519453 w 5055644"/>
              <a:gd name="connsiteY19" fmla="*/ 2981795 h 4841960"/>
              <a:gd name="connsiteX20" fmla="*/ 0 w 5055644"/>
              <a:gd name="connsiteY20" fmla="*/ 2805931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599657 w 5113517"/>
              <a:gd name="connsiteY2" fmla="*/ 1385661 h 4841960"/>
              <a:gd name="connsiteX3" fmla="*/ 474580 w 5113517"/>
              <a:gd name="connsiteY3" fmla="*/ 1036086 h 4841960"/>
              <a:gd name="connsiteX4" fmla="*/ 885091 w 5113517"/>
              <a:gd name="connsiteY4" fmla="*/ 1014344 h 4841960"/>
              <a:gd name="connsiteX5" fmla="*/ 1983563 w 5113517"/>
              <a:gd name="connsiteY5" fmla="*/ 1279850 h 4841960"/>
              <a:gd name="connsiteX6" fmla="*/ 2767493 w 5113517"/>
              <a:gd name="connsiteY6" fmla="*/ 0 h 4841960"/>
              <a:gd name="connsiteX7" fmla="*/ 3163847 w 5113517"/>
              <a:gd name="connsiteY7" fmla="*/ 1278714 h 4841960"/>
              <a:gd name="connsiteX8" fmla="*/ 4697917 w 5113517"/>
              <a:gd name="connsiteY8" fmla="*/ 711224 h 4841960"/>
              <a:gd name="connsiteX9" fmla="*/ 4272825 w 5113517"/>
              <a:gd name="connsiteY9" fmla="*/ 1480991 h 4841960"/>
              <a:gd name="connsiteX10" fmla="*/ 3922732 w 5113517"/>
              <a:gd name="connsiteY10" fmla="*/ 2012985 h 4841960"/>
              <a:gd name="connsiteX11" fmla="*/ 5102434 w 5113517"/>
              <a:gd name="connsiteY11" fmla="*/ 2339389 h 4841960"/>
              <a:gd name="connsiteX12" fmla="*/ 4711809 w 5113517"/>
              <a:gd name="connsiteY12" fmla="*/ 2632297 h 4841960"/>
              <a:gd name="connsiteX13" fmla="*/ 3978723 w 5113517"/>
              <a:gd name="connsiteY13" fmla="*/ 2866407 h 4841960"/>
              <a:gd name="connsiteX14" fmla="*/ 4497223 w 5113517"/>
              <a:gd name="connsiteY14" fmla="*/ 3770174 h 4841960"/>
              <a:gd name="connsiteX15" fmla="*/ 3267078 w 5113517"/>
              <a:gd name="connsiteY15" fmla="*/ 3507473 h 4841960"/>
              <a:gd name="connsiteX16" fmla="*/ 3184113 w 5113517"/>
              <a:gd name="connsiteY16" fmla="*/ 4840512 h 4841960"/>
              <a:gd name="connsiteX17" fmla="*/ 2421951 w 5113517"/>
              <a:gd name="connsiteY17" fmla="*/ 3718173 h 4841960"/>
              <a:gd name="connsiteX18" fmla="*/ 1092964 w 5113517"/>
              <a:gd name="connsiteY18" fmla="*/ 4437056 h 4841960"/>
              <a:gd name="connsiteX19" fmla="*/ 1577326 w 5113517"/>
              <a:gd name="connsiteY19" fmla="*/ 2981795 h 4841960"/>
              <a:gd name="connsiteX20" fmla="*/ -1 w 5113517"/>
              <a:gd name="connsiteY20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599659 w 5113519"/>
              <a:gd name="connsiteY2" fmla="*/ 1385661 h 4841960"/>
              <a:gd name="connsiteX3" fmla="*/ 474582 w 5113519"/>
              <a:gd name="connsiteY3" fmla="*/ 1036086 h 4841960"/>
              <a:gd name="connsiteX4" fmla="*/ 885093 w 5113519"/>
              <a:gd name="connsiteY4" fmla="*/ 1014344 h 4841960"/>
              <a:gd name="connsiteX5" fmla="*/ 1983565 w 5113519"/>
              <a:gd name="connsiteY5" fmla="*/ 1279850 h 4841960"/>
              <a:gd name="connsiteX6" fmla="*/ 2767495 w 5113519"/>
              <a:gd name="connsiteY6" fmla="*/ 0 h 4841960"/>
              <a:gd name="connsiteX7" fmla="*/ 3163849 w 5113519"/>
              <a:gd name="connsiteY7" fmla="*/ 1278714 h 4841960"/>
              <a:gd name="connsiteX8" fmla="*/ 4697919 w 5113519"/>
              <a:gd name="connsiteY8" fmla="*/ 711224 h 4841960"/>
              <a:gd name="connsiteX9" fmla="*/ 4272827 w 5113519"/>
              <a:gd name="connsiteY9" fmla="*/ 1480991 h 4841960"/>
              <a:gd name="connsiteX10" fmla="*/ 3922734 w 5113519"/>
              <a:gd name="connsiteY10" fmla="*/ 2012985 h 4841960"/>
              <a:gd name="connsiteX11" fmla="*/ 5102436 w 5113519"/>
              <a:gd name="connsiteY11" fmla="*/ 2339389 h 4841960"/>
              <a:gd name="connsiteX12" fmla="*/ 4711811 w 5113519"/>
              <a:gd name="connsiteY12" fmla="*/ 2632297 h 4841960"/>
              <a:gd name="connsiteX13" fmla="*/ 3978725 w 5113519"/>
              <a:gd name="connsiteY13" fmla="*/ 2866407 h 4841960"/>
              <a:gd name="connsiteX14" fmla="*/ 4497225 w 5113519"/>
              <a:gd name="connsiteY14" fmla="*/ 3770174 h 4841960"/>
              <a:gd name="connsiteX15" fmla="*/ 3267080 w 5113519"/>
              <a:gd name="connsiteY15" fmla="*/ 3507473 h 4841960"/>
              <a:gd name="connsiteX16" fmla="*/ 3184115 w 5113519"/>
              <a:gd name="connsiteY16" fmla="*/ 4840512 h 4841960"/>
              <a:gd name="connsiteX17" fmla="*/ 2421953 w 5113519"/>
              <a:gd name="connsiteY17" fmla="*/ 3718173 h 4841960"/>
              <a:gd name="connsiteX18" fmla="*/ 1092966 w 5113519"/>
              <a:gd name="connsiteY18" fmla="*/ 4437056 h 4841960"/>
              <a:gd name="connsiteX19" fmla="*/ 1577328 w 5113519"/>
              <a:gd name="connsiteY19" fmla="*/ 2981795 h 4841960"/>
              <a:gd name="connsiteX20" fmla="*/ 1 w 5113519"/>
              <a:gd name="connsiteY20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74580 w 5113517"/>
              <a:gd name="connsiteY2" fmla="*/ 1036086 h 4841960"/>
              <a:gd name="connsiteX3" fmla="*/ 885091 w 5113517"/>
              <a:gd name="connsiteY3" fmla="*/ 1014344 h 4841960"/>
              <a:gd name="connsiteX4" fmla="*/ 1983563 w 5113517"/>
              <a:gd name="connsiteY4" fmla="*/ 1279850 h 4841960"/>
              <a:gd name="connsiteX5" fmla="*/ 2767493 w 5113517"/>
              <a:gd name="connsiteY5" fmla="*/ 0 h 4841960"/>
              <a:gd name="connsiteX6" fmla="*/ 3163847 w 5113517"/>
              <a:gd name="connsiteY6" fmla="*/ 1278714 h 4841960"/>
              <a:gd name="connsiteX7" fmla="*/ 4697917 w 5113517"/>
              <a:gd name="connsiteY7" fmla="*/ 711224 h 4841960"/>
              <a:gd name="connsiteX8" fmla="*/ 4272825 w 5113517"/>
              <a:gd name="connsiteY8" fmla="*/ 1480991 h 4841960"/>
              <a:gd name="connsiteX9" fmla="*/ 3922732 w 5113517"/>
              <a:gd name="connsiteY9" fmla="*/ 2012985 h 4841960"/>
              <a:gd name="connsiteX10" fmla="*/ 5102434 w 5113517"/>
              <a:gd name="connsiteY10" fmla="*/ 2339389 h 4841960"/>
              <a:gd name="connsiteX11" fmla="*/ 4711809 w 5113517"/>
              <a:gd name="connsiteY11" fmla="*/ 2632297 h 4841960"/>
              <a:gd name="connsiteX12" fmla="*/ 3978723 w 5113517"/>
              <a:gd name="connsiteY12" fmla="*/ 2866407 h 4841960"/>
              <a:gd name="connsiteX13" fmla="*/ 4497223 w 5113517"/>
              <a:gd name="connsiteY13" fmla="*/ 3770174 h 4841960"/>
              <a:gd name="connsiteX14" fmla="*/ 3267078 w 5113517"/>
              <a:gd name="connsiteY14" fmla="*/ 3507473 h 4841960"/>
              <a:gd name="connsiteX15" fmla="*/ 3184113 w 5113517"/>
              <a:gd name="connsiteY15" fmla="*/ 4840512 h 4841960"/>
              <a:gd name="connsiteX16" fmla="*/ 2421951 w 5113517"/>
              <a:gd name="connsiteY16" fmla="*/ 3718173 h 4841960"/>
              <a:gd name="connsiteX17" fmla="*/ 1092964 w 5113517"/>
              <a:gd name="connsiteY17" fmla="*/ 4437056 h 4841960"/>
              <a:gd name="connsiteX18" fmla="*/ 1577326 w 5113517"/>
              <a:gd name="connsiteY18" fmla="*/ 2981795 h 4841960"/>
              <a:gd name="connsiteX19" fmla="*/ -1 w 5113517"/>
              <a:gd name="connsiteY19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74582 w 5113519"/>
              <a:gd name="connsiteY2" fmla="*/ 103608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13519"/>
              <a:gd name="connsiteY0" fmla="*/ 2871567 h 4841960"/>
              <a:gd name="connsiteX1" fmla="*/ 1265118 w 5113519"/>
              <a:gd name="connsiteY1" fmla="*/ 2160898 h 4841960"/>
              <a:gd name="connsiteX2" fmla="*/ 485508 w 5113519"/>
              <a:gd name="connsiteY2" fmla="*/ 933726 h 4841960"/>
              <a:gd name="connsiteX3" fmla="*/ 1983565 w 5113519"/>
              <a:gd name="connsiteY3" fmla="*/ 1279850 h 4841960"/>
              <a:gd name="connsiteX4" fmla="*/ 2767495 w 5113519"/>
              <a:gd name="connsiteY4" fmla="*/ 0 h 4841960"/>
              <a:gd name="connsiteX5" fmla="*/ 3163849 w 5113519"/>
              <a:gd name="connsiteY5" fmla="*/ 1278714 h 4841960"/>
              <a:gd name="connsiteX6" fmla="*/ 4697919 w 5113519"/>
              <a:gd name="connsiteY6" fmla="*/ 711224 h 4841960"/>
              <a:gd name="connsiteX7" fmla="*/ 4272827 w 5113519"/>
              <a:gd name="connsiteY7" fmla="*/ 1480991 h 4841960"/>
              <a:gd name="connsiteX8" fmla="*/ 3922734 w 5113519"/>
              <a:gd name="connsiteY8" fmla="*/ 2012985 h 4841960"/>
              <a:gd name="connsiteX9" fmla="*/ 5102436 w 5113519"/>
              <a:gd name="connsiteY9" fmla="*/ 2339389 h 4841960"/>
              <a:gd name="connsiteX10" fmla="*/ 4711811 w 5113519"/>
              <a:gd name="connsiteY10" fmla="*/ 2632297 h 4841960"/>
              <a:gd name="connsiteX11" fmla="*/ 3978725 w 5113519"/>
              <a:gd name="connsiteY11" fmla="*/ 2866407 h 4841960"/>
              <a:gd name="connsiteX12" fmla="*/ 4497225 w 5113519"/>
              <a:gd name="connsiteY12" fmla="*/ 3770174 h 4841960"/>
              <a:gd name="connsiteX13" fmla="*/ 3267080 w 5113519"/>
              <a:gd name="connsiteY13" fmla="*/ 3507473 h 4841960"/>
              <a:gd name="connsiteX14" fmla="*/ 3184115 w 5113519"/>
              <a:gd name="connsiteY14" fmla="*/ 4840512 h 4841960"/>
              <a:gd name="connsiteX15" fmla="*/ 2421953 w 5113519"/>
              <a:gd name="connsiteY15" fmla="*/ 3718173 h 4841960"/>
              <a:gd name="connsiteX16" fmla="*/ 1092966 w 5113519"/>
              <a:gd name="connsiteY16" fmla="*/ 4437056 h 4841960"/>
              <a:gd name="connsiteX17" fmla="*/ 1577328 w 5113519"/>
              <a:gd name="connsiteY17" fmla="*/ 2981795 h 4841960"/>
              <a:gd name="connsiteX18" fmla="*/ 1 w 5113519"/>
              <a:gd name="connsiteY18" fmla="*/ 2871567 h 4841960"/>
              <a:gd name="connsiteX0" fmla="*/ -1 w 5113517"/>
              <a:gd name="connsiteY0" fmla="*/ 2871567 h 4841960"/>
              <a:gd name="connsiteX1" fmla="*/ 1265116 w 5113517"/>
              <a:gd name="connsiteY1" fmla="*/ 2160898 h 4841960"/>
              <a:gd name="connsiteX2" fmla="*/ 485506 w 5113517"/>
              <a:gd name="connsiteY2" fmla="*/ 933726 h 4841960"/>
              <a:gd name="connsiteX3" fmla="*/ 1983563 w 5113517"/>
              <a:gd name="connsiteY3" fmla="*/ 1279850 h 4841960"/>
              <a:gd name="connsiteX4" fmla="*/ 2767493 w 5113517"/>
              <a:gd name="connsiteY4" fmla="*/ 0 h 4841960"/>
              <a:gd name="connsiteX5" fmla="*/ 3163847 w 5113517"/>
              <a:gd name="connsiteY5" fmla="*/ 1278714 h 4841960"/>
              <a:gd name="connsiteX6" fmla="*/ 4697917 w 5113517"/>
              <a:gd name="connsiteY6" fmla="*/ 711224 h 4841960"/>
              <a:gd name="connsiteX7" fmla="*/ 4272825 w 5113517"/>
              <a:gd name="connsiteY7" fmla="*/ 1480991 h 4841960"/>
              <a:gd name="connsiteX8" fmla="*/ 3922732 w 5113517"/>
              <a:gd name="connsiteY8" fmla="*/ 2012985 h 4841960"/>
              <a:gd name="connsiteX9" fmla="*/ 5102434 w 5113517"/>
              <a:gd name="connsiteY9" fmla="*/ 2339389 h 4841960"/>
              <a:gd name="connsiteX10" fmla="*/ 4711809 w 5113517"/>
              <a:gd name="connsiteY10" fmla="*/ 2632297 h 4841960"/>
              <a:gd name="connsiteX11" fmla="*/ 3978723 w 5113517"/>
              <a:gd name="connsiteY11" fmla="*/ 2866407 h 4841960"/>
              <a:gd name="connsiteX12" fmla="*/ 4497223 w 5113517"/>
              <a:gd name="connsiteY12" fmla="*/ 3770174 h 4841960"/>
              <a:gd name="connsiteX13" fmla="*/ 3267078 w 5113517"/>
              <a:gd name="connsiteY13" fmla="*/ 3507473 h 4841960"/>
              <a:gd name="connsiteX14" fmla="*/ 3184113 w 5113517"/>
              <a:gd name="connsiteY14" fmla="*/ 4840512 h 4841960"/>
              <a:gd name="connsiteX15" fmla="*/ 2421951 w 5113517"/>
              <a:gd name="connsiteY15" fmla="*/ 3718173 h 4841960"/>
              <a:gd name="connsiteX16" fmla="*/ 1092964 w 5113517"/>
              <a:gd name="connsiteY16" fmla="*/ 4437056 h 4841960"/>
              <a:gd name="connsiteX17" fmla="*/ 1577326 w 5113517"/>
              <a:gd name="connsiteY17" fmla="*/ 2981795 h 4841960"/>
              <a:gd name="connsiteX18" fmla="*/ -1 w 5113517"/>
              <a:gd name="connsiteY18" fmla="*/ 2871567 h 4841960"/>
              <a:gd name="connsiteX0" fmla="*/ 1 w 5102498"/>
              <a:gd name="connsiteY0" fmla="*/ 2871567 h 4841960"/>
              <a:gd name="connsiteX1" fmla="*/ 1265118 w 5102498"/>
              <a:gd name="connsiteY1" fmla="*/ 2160898 h 4841960"/>
              <a:gd name="connsiteX2" fmla="*/ 485508 w 5102498"/>
              <a:gd name="connsiteY2" fmla="*/ 933726 h 4841960"/>
              <a:gd name="connsiteX3" fmla="*/ 1983565 w 5102498"/>
              <a:gd name="connsiteY3" fmla="*/ 1279850 h 4841960"/>
              <a:gd name="connsiteX4" fmla="*/ 2767495 w 5102498"/>
              <a:gd name="connsiteY4" fmla="*/ 0 h 4841960"/>
              <a:gd name="connsiteX5" fmla="*/ 3163849 w 5102498"/>
              <a:gd name="connsiteY5" fmla="*/ 1278714 h 4841960"/>
              <a:gd name="connsiteX6" fmla="*/ 4697919 w 5102498"/>
              <a:gd name="connsiteY6" fmla="*/ 711224 h 4841960"/>
              <a:gd name="connsiteX7" fmla="*/ 4272827 w 5102498"/>
              <a:gd name="connsiteY7" fmla="*/ 1480991 h 4841960"/>
              <a:gd name="connsiteX8" fmla="*/ 3922734 w 5102498"/>
              <a:gd name="connsiteY8" fmla="*/ 2012985 h 4841960"/>
              <a:gd name="connsiteX9" fmla="*/ 5102436 w 5102498"/>
              <a:gd name="connsiteY9" fmla="*/ 2339389 h 4841960"/>
              <a:gd name="connsiteX10" fmla="*/ 3978725 w 5102498"/>
              <a:gd name="connsiteY10" fmla="*/ 2866407 h 4841960"/>
              <a:gd name="connsiteX11" fmla="*/ 4497225 w 5102498"/>
              <a:gd name="connsiteY11" fmla="*/ 3770174 h 4841960"/>
              <a:gd name="connsiteX12" fmla="*/ 3267080 w 5102498"/>
              <a:gd name="connsiteY12" fmla="*/ 3507473 h 4841960"/>
              <a:gd name="connsiteX13" fmla="*/ 3184115 w 5102498"/>
              <a:gd name="connsiteY13" fmla="*/ 4840512 h 4841960"/>
              <a:gd name="connsiteX14" fmla="*/ 2421953 w 5102498"/>
              <a:gd name="connsiteY14" fmla="*/ 3718173 h 4841960"/>
              <a:gd name="connsiteX15" fmla="*/ 1092966 w 5102498"/>
              <a:gd name="connsiteY15" fmla="*/ 4437056 h 4841960"/>
              <a:gd name="connsiteX16" fmla="*/ 1577328 w 5102498"/>
              <a:gd name="connsiteY16" fmla="*/ 2981795 h 4841960"/>
              <a:gd name="connsiteX17" fmla="*/ 1 w 5102498"/>
              <a:gd name="connsiteY17" fmla="*/ 2871567 h 4841960"/>
              <a:gd name="connsiteX0" fmla="*/ -1 w 5102490"/>
              <a:gd name="connsiteY0" fmla="*/ 2871567 h 4841960"/>
              <a:gd name="connsiteX1" fmla="*/ 1265116 w 5102490"/>
              <a:gd name="connsiteY1" fmla="*/ 2160898 h 4841960"/>
              <a:gd name="connsiteX2" fmla="*/ 485506 w 5102490"/>
              <a:gd name="connsiteY2" fmla="*/ 933726 h 4841960"/>
              <a:gd name="connsiteX3" fmla="*/ 1983563 w 5102490"/>
              <a:gd name="connsiteY3" fmla="*/ 1279850 h 4841960"/>
              <a:gd name="connsiteX4" fmla="*/ 2767493 w 5102490"/>
              <a:gd name="connsiteY4" fmla="*/ 0 h 4841960"/>
              <a:gd name="connsiteX5" fmla="*/ 3163847 w 5102490"/>
              <a:gd name="connsiteY5" fmla="*/ 1278714 h 4841960"/>
              <a:gd name="connsiteX6" fmla="*/ 4697917 w 5102490"/>
              <a:gd name="connsiteY6" fmla="*/ 711224 h 4841960"/>
              <a:gd name="connsiteX7" fmla="*/ 4272825 w 5102490"/>
              <a:gd name="connsiteY7" fmla="*/ 1480991 h 4841960"/>
              <a:gd name="connsiteX8" fmla="*/ 3922732 w 5102490"/>
              <a:gd name="connsiteY8" fmla="*/ 2012985 h 4841960"/>
              <a:gd name="connsiteX9" fmla="*/ 5102434 w 5102490"/>
              <a:gd name="connsiteY9" fmla="*/ 2339389 h 4841960"/>
              <a:gd name="connsiteX10" fmla="*/ 3863684 w 5102490"/>
              <a:gd name="connsiteY10" fmla="*/ 2811641 h 4841960"/>
              <a:gd name="connsiteX11" fmla="*/ 4497223 w 5102490"/>
              <a:gd name="connsiteY11" fmla="*/ 3770174 h 4841960"/>
              <a:gd name="connsiteX12" fmla="*/ 3267078 w 5102490"/>
              <a:gd name="connsiteY12" fmla="*/ 3507473 h 4841960"/>
              <a:gd name="connsiteX13" fmla="*/ 3184113 w 5102490"/>
              <a:gd name="connsiteY13" fmla="*/ 4840512 h 4841960"/>
              <a:gd name="connsiteX14" fmla="*/ 2421951 w 5102490"/>
              <a:gd name="connsiteY14" fmla="*/ 3718173 h 4841960"/>
              <a:gd name="connsiteX15" fmla="*/ 1092964 w 5102490"/>
              <a:gd name="connsiteY15" fmla="*/ 4437056 h 4841960"/>
              <a:gd name="connsiteX16" fmla="*/ 1577326 w 5102490"/>
              <a:gd name="connsiteY16" fmla="*/ 2981795 h 4841960"/>
              <a:gd name="connsiteX17" fmla="*/ -1 w 5102490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265116 w 5102525"/>
              <a:gd name="connsiteY1" fmla="*/ 2160898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265118 w 5102527"/>
              <a:gd name="connsiteY1" fmla="*/ 2160898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332556 w 5102525"/>
              <a:gd name="connsiteY1" fmla="*/ 2089701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67078 w 5102525"/>
              <a:gd name="connsiteY12" fmla="*/ 3507473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67080 w 5102527"/>
              <a:gd name="connsiteY12" fmla="*/ 3507473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497223 w 5102525"/>
              <a:gd name="connsiteY11" fmla="*/ 3770174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497225 w 5102527"/>
              <a:gd name="connsiteY11" fmla="*/ 3770174 h 4841960"/>
              <a:gd name="connsiteX12" fmla="*/ 3217930 w 5102527"/>
              <a:gd name="connsiteY12" fmla="*/ 3356807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1983563 w 5102525"/>
              <a:gd name="connsiteY3" fmla="*/ 1279850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217928 w 5102525"/>
              <a:gd name="connsiteY12" fmla="*/ 3356807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1983565 w 5102527"/>
              <a:gd name="connsiteY3" fmla="*/ 1279850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320372 w 5102525"/>
              <a:gd name="connsiteY3" fmla="*/ 1553982 h 4841960"/>
              <a:gd name="connsiteX4" fmla="*/ 2767493 w 5102525"/>
              <a:gd name="connsiteY4" fmla="*/ 0 h 4841960"/>
              <a:gd name="connsiteX5" fmla="*/ 3163847 w 5102525"/>
              <a:gd name="connsiteY5" fmla="*/ 1278714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63849 w 5102527"/>
              <a:gd name="connsiteY5" fmla="*/ 1278714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4841960"/>
              <a:gd name="connsiteX1" fmla="*/ 1612941 w 5102525"/>
              <a:gd name="connsiteY1" fmla="*/ 2131595 h 4841960"/>
              <a:gd name="connsiteX2" fmla="*/ 485506 w 5102525"/>
              <a:gd name="connsiteY2" fmla="*/ 933726 h 4841960"/>
              <a:gd name="connsiteX3" fmla="*/ 2253600 w 5102525"/>
              <a:gd name="connsiteY3" fmla="*/ 1457047 h 4841960"/>
              <a:gd name="connsiteX4" fmla="*/ 2767493 w 5102525"/>
              <a:gd name="connsiteY4" fmla="*/ 0 h 4841960"/>
              <a:gd name="connsiteX5" fmla="*/ 3180840 w 5102525"/>
              <a:gd name="connsiteY5" fmla="*/ 1613401 h 4841960"/>
              <a:gd name="connsiteX6" fmla="*/ 4697917 w 5102525"/>
              <a:gd name="connsiteY6" fmla="*/ 711224 h 4841960"/>
              <a:gd name="connsiteX7" fmla="*/ 4272825 w 5102525"/>
              <a:gd name="connsiteY7" fmla="*/ 1480991 h 4841960"/>
              <a:gd name="connsiteX8" fmla="*/ 3922732 w 5102525"/>
              <a:gd name="connsiteY8" fmla="*/ 2012985 h 4841960"/>
              <a:gd name="connsiteX9" fmla="*/ 5102434 w 5102525"/>
              <a:gd name="connsiteY9" fmla="*/ 2339389 h 4841960"/>
              <a:gd name="connsiteX10" fmla="*/ 3863684 w 5102525"/>
              <a:gd name="connsiteY10" fmla="*/ 2811641 h 4841960"/>
              <a:gd name="connsiteX11" fmla="*/ 4828313 w 5102525"/>
              <a:gd name="connsiteY11" fmla="*/ 3987432 h 4841960"/>
              <a:gd name="connsiteX12" fmla="*/ 3349200 w 5102525"/>
              <a:gd name="connsiteY12" fmla="*/ 3472552 h 4841960"/>
              <a:gd name="connsiteX13" fmla="*/ 3184113 w 5102525"/>
              <a:gd name="connsiteY13" fmla="*/ 4840512 h 4841960"/>
              <a:gd name="connsiteX14" fmla="*/ 2421951 w 5102525"/>
              <a:gd name="connsiteY14" fmla="*/ 3718173 h 4841960"/>
              <a:gd name="connsiteX15" fmla="*/ 1092964 w 5102525"/>
              <a:gd name="connsiteY15" fmla="*/ 4437056 h 4841960"/>
              <a:gd name="connsiteX16" fmla="*/ 1577326 w 5102525"/>
              <a:gd name="connsiteY16" fmla="*/ 2981795 h 4841960"/>
              <a:gd name="connsiteX17" fmla="*/ -1 w 5102525"/>
              <a:gd name="connsiteY17" fmla="*/ 2871567 h 4841960"/>
              <a:gd name="connsiteX0" fmla="*/ 1 w 5102527"/>
              <a:gd name="connsiteY0" fmla="*/ 2871567 h 4841960"/>
              <a:gd name="connsiteX1" fmla="*/ 1612943 w 5102527"/>
              <a:gd name="connsiteY1" fmla="*/ 2131595 h 4841960"/>
              <a:gd name="connsiteX2" fmla="*/ 485508 w 5102527"/>
              <a:gd name="connsiteY2" fmla="*/ 933726 h 4841960"/>
              <a:gd name="connsiteX3" fmla="*/ 2253602 w 5102527"/>
              <a:gd name="connsiteY3" fmla="*/ 1457047 h 4841960"/>
              <a:gd name="connsiteX4" fmla="*/ 2767495 w 5102527"/>
              <a:gd name="connsiteY4" fmla="*/ 0 h 4841960"/>
              <a:gd name="connsiteX5" fmla="*/ 3180842 w 5102527"/>
              <a:gd name="connsiteY5" fmla="*/ 1613401 h 4841960"/>
              <a:gd name="connsiteX6" fmla="*/ 4697919 w 5102527"/>
              <a:gd name="connsiteY6" fmla="*/ 711224 h 4841960"/>
              <a:gd name="connsiteX7" fmla="*/ 4272827 w 5102527"/>
              <a:gd name="connsiteY7" fmla="*/ 1480991 h 4841960"/>
              <a:gd name="connsiteX8" fmla="*/ 3922734 w 5102527"/>
              <a:gd name="connsiteY8" fmla="*/ 2012985 h 4841960"/>
              <a:gd name="connsiteX9" fmla="*/ 5102436 w 5102527"/>
              <a:gd name="connsiteY9" fmla="*/ 2339389 h 4841960"/>
              <a:gd name="connsiteX10" fmla="*/ 3863686 w 5102527"/>
              <a:gd name="connsiteY10" fmla="*/ 2811641 h 4841960"/>
              <a:gd name="connsiteX11" fmla="*/ 4828315 w 5102527"/>
              <a:gd name="connsiteY11" fmla="*/ 3987432 h 4841960"/>
              <a:gd name="connsiteX12" fmla="*/ 3349202 w 5102527"/>
              <a:gd name="connsiteY12" fmla="*/ 3472552 h 4841960"/>
              <a:gd name="connsiteX13" fmla="*/ 3184115 w 5102527"/>
              <a:gd name="connsiteY13" fmla="*/ 4840512 h 4841960"/>
              <a:gd name="connsiteX14" fmla="*/ 2421953 w 5102527"/>
              <a:gd name="connsiteY14" fmla="*/ 3718173 h 4841960"/>
              <a:gd name="connsiteX15" fmla="*/ 1092966 w 5102527"/>
              <a:gd name="connsiteY15" fmla="*/ 4437056 h 4841960"/>
              <a:gd name="connsiteX16" fmla="*/ 1577328 w 5102527"/>
              <a:gd name="connsiteY16" fmla="*/ 2981795 h 4841960"/>
              <a:gd name="connsiteX17" fmla="*/ 1 w 5102527"/>
              <a:gd name="connsiteY17" fmla="*/ 2871567 h 4841960"/>
              <a:gd name="connsiteX0" fmla="*/ -1 w 5102525"/>
              <a:gd name="connsiteY0" fmla="*/ 2871567 h 5004025"/>
              <a:gd name="connsiteX1" fmla="*/ 1612941 w 5102525"/>
              <a:gd name="connsiteY1" fmla="*/ 2131595 h 5004025"/>
              <a:gd name="connsiteX2" fmla="*/ 485506 w 5102525"/>
              <a:gd name="connsiteY2" fmla="*/ 933726 h 5004025"/>
              <a:gd name="connsiteX3" fmla="*/ 2253600 w 5102525"/>
              <a:gd name="connsiteY3" fmla="*/ 1457047 h 5004025"/>
              <a:gd name="connsiteX4" fmla="*/ 2767493 w 5102525"/>
              <a:gd name="connsiteY4" fmla="*/ 0 h 5004025"/>
              <a:gd name="connsiteX5" fmla="*/ 3180840 w 5102525"/>
              <a:gd name="connsiteY5" fmla="*/ 1613401 h 5004025"/>
              <a:gd name="connsiteX6" fmla="*/ 4697917 w 5102525"/>
              <a:gd name="connsiteY6" fmla="*/ 711224 h 5004025"/>
              <a:gd name="connsiteX7" fmla="*/ 4272825 w 5102525"/>
              <a:gd name="connsiteY7" fmla="*/ 1480991 h 5004025"/>
              <a:gd name="connsiteX8" fmla="*/ 3922732 w 5102525"/>
              <a:gd name="connsiteY8" fmla="*/ 2012985 h 5004025"/>
              <a:gd name="connsiteX9" fmla="*/ 5102434 w 5102525"/>
              <a:gd name="connsiteY9" fmla="*/ 2339389 h 5004025"/>
              <a:gd name="connsiteX10" fmla="*/ 3863684 w 5102525"/>
              <a:gd name="connsiteY10" fmla="*/ 2811641 h 5004025"/>
              <a:gd name="connsiteX11" fmla="*/ 4828313 w 5102525"/>
              <a:gd name="connsiteY11" fmla="*/ 3987432 h 5004025"/>
              <a:gd name="connsiteX12" fmla="*/ 3349200 w 5102525"/>
              <a:gd name="connsiteY12" fmla="*/ 3472552 h 5004025"/>
              <a:gd name="connsiteX13" fmla="*/ 3195237 w 5102525"/>
              <a:gd name="connsiteY13" fmla="*/ 5002640 h 5004025"/>
              <a:gd name="connsiteX14" fmla="*/ 2421951 w 5102525"/>
              <a:gd name="connsiteY14" fmla="*/ 3718173 h 5004025"/>
              <a:gd name="connsiteX15" fmla="*/ 1092964 w 5102525"/>
              <a:gd name="connsiteY15" fmla="*/ 4437056 h 5004025"/>
              <a:gd name="connsiteX16" fmla="*/ 1577326 w 5102525"/>
              <a:gd name="connsiteY16" fmla="*/ 2981795 h 5004025"/>
              <a:gd name="connsiteX17" fmla="*/ -1 w 5102525"/>
              <a:gd name="connsiteY17" fmla="*/ 2871567 h 5004025"/>
              <a:gd name="connsiteX0" fmla="*/ 1 w 5102527"/>
              <a:gd name="connsiteY0" fmla="*/ 2871567 h 5003927"/>
              <a:gd name="connsiteX1" fmla="*/ 1612943 w 5102527"/>
              <a:gd name="connsiteY1" fmla="*/ 2131595 h 5003927"/>
              <a:gd name="connsiteX2" fmla="*/ 485508 w 5102527"/>
              <a:gd name="connsiteY2" fmla="*/ 933726 h 5003927"/>
              <a:gd name="connsiteX3" fmla="*/ 2253602 w 5102527"/>
              <a:gd name="connsiteY3" fmla="*/ 1457047 h 5003927"/>
              <a:gd name="connsiteX4" fmla="*/ 2767495 w 5102527"/>
              <a:gd name="connsiteY4" fmla="*/ 0 h 5003927"/>
              <a:gd name="connsiteX5" fmla="*/ 3180842 w 5102527"/>
              <a:gd name="connsiteY5" fmla="*/ 1613401 h 5003927"/>
              <a:gd name="connsiteX6" fmla="*/ 4697919 w 5102527"/>
              <a:gd name="connsiteY6" fmla="*/ 711224 h 5003927"/>
              <a:gd name="connsiteX7" fmla="*/ 4272827 w 5102527"/>
              <a:gd name="connsiteY7" fmla="*/ 1480991 h 5003927"/>
              <a:gd name="connsiteX8" fmla="*/ 3922734 w 5102527"/>
              <a:gd name="connsiteY8" fmla="*/ 2012985 h 5003927"/>
              <a:gd name="connsiteX9" fmla="*/ 5102436 w 5102527"/>
              <a:gd name="connsiteY9" fmla="*/ 2339389 h 5003927"/>
              <a:gd name="connsiteX10" fmla="*/ 3863686 w 5102527"/>
              <a:gd name="connsiteY10" fmla="*/ 2811641 h 5003927"/>
              <a:gd name="connsiteX11" fmla="*/ 4828315 w 5102527"/>
              <a:gd name="connsiteY11" fmla="*/ 3987432 h 5003927"/>
              <a:gd name="connsiteX12" fmla="*/ 3349202 w 5102527"/>
              <a:gd name="connsiteY12" fmla="*/ 3472552 h 5003927"/>
              <a:gd name="connsiteX13" fmla="*/ 3195239 w 5102527"/>
              <a:gd name="connsiteY13" fmla="*/ 5002640 h 5003927"/>
              <a:gd name="connsiteX14" fmla="*/ 2421953 w 5102527"/>
              <a:gd name="connsiteY14" fmla="*/ 3718173 h 5003927"/>
              <a:gd name="connsiteX15" fmla="*/ 1092966 w 5102527"/>
              <a:gd name="connsiteY15" fmla="*/ 4437056 h 5003927"/>
              <a:gd name="connsiteX16" fmla="*/ 1577328 w 5102527"/>
              <a:gd name="connsiteY16" fmla="*/ 2981795 h 5003927"/>
              <a:gd name="connsiteX17" fmla="*/ 1 w 5102527"/>
              <a:gd name="connsiteY17" fmla="*/ 2871567 h 5003927"/>
              <a:gd name="connsiteX0" fmla="*/ -1 w 5102525"/>
              <a:gd name="connsiteY0" fmla="*/ 2871567 h 5004126"/>
              <a:gd name="connsiteX1" fmla="*/ 1612941 w 5102525"/>
              <a:gd name="connsiteY1" fmla="*/ 2131595 h 5004126"/>
              <a:gd name="connsiteX2" fmla="*/ 485506 w 5102525"/>
              <a:gd name="connsiteY2" fmla="*/ 933726 h 5004126"/>
              <a:gd name="connsiteX3" fmla="*/ 2253600 w 5102525"/>
              <a:gd name="connsiteY3" fmla="*/ 1457047 h 5004126"/>
              <a:gd name="connsiteX4" fmla="*/ 2767493 w 5102525"/>
              <a:gd name="connsiteY4" fmla="*/ 0 h 5004126"/>
              <a:gd name="connsiteX5" fmla="*/ 3180840 w 5102525"/>
              <a:gd name="connsiteY5" fmla="*/ 1613401 h 5004126"/>
              <a:gd name="connsiteX6" fmla="*/ 4697917 w 5102525"/>
              <a:gd name="connsiteY6" fmla="*/ 711224 h 5004126"/>
              <a:gd name="connsiteX7" fmla="*/ 4272825 w 5102525"/>
              <a:gd name="connsiteY7" fmla="*/ 1480991 h 5004126"/>
              <a:gd name="connsiteX8" fmla="*/ 3922732 w 5102525"/>
              <a:gd name="connsiteY8" fmla="*/ 2012985 h 5004126"/>
              <a:gd name="connsiteX9" fmla="*/ 5102434 w 5102525"/>
              <a:gd name="connsiteY9" fmla="*/ 2339389 h 5004126"/>
              <a:gd name="connsiteX10" fmla="*/ 3863684 w 5102525"/>
              <a:gd name="connsiteY10" fmla="*/ 2811641 h 5004126"/>
              <a:gd name="connsiteX11" fmla="*/ 4828313 w 5102525"/>
              <a:gd name="connsiteY11" fmla="*/ 3987432 h 5004126"/>
              <a:gd name="connsiteX12" fmla="*/ 3349200 w 5102525"/>
              <a:gd name="connsiteY12" fmla="*/ 3472552 h 5004126"/>
              <a:gd name="connsiteX13" fmla="*/ 3195237 w 5102525"/>
              <a:gd name="connsiteY13" fmla="*/ 5002640 h 5004126"/>
              <a:gd name="connsiteX14" fmla="*/ 2421951 w 5102525"/>
              <a:gd name="connsiteY14" fmla="*/ 3718173 h 5004126"/>
              <a:gd name="connsiteX15" fmla="*/ 1964565 w 5102525"/>
              <a:gd name="connsiteY15" fmla="*/ 3913413 h 5004126"/>
              <a:gd name="connsiteX16" fmla="*/ 1092964 w 5102525"/>
              <a:gd name="connsiteY16" fmla="*/ 4437056 h 5004126"/>
              <a:gd name="connsiteX17" fmla="*/ 1577326 w 5102525"/>
              <a:gd name="connsiteY17" fmla="*/ 2981795 h 5004126"/>
              <a:gd name="connsiteX18" fmla="*/ -1 w 5102525"/>
              <a:gd name="connsiteY18" fmla="*/ 2871567 h 5004126"/>
              <a:gd name="connsiteX0" fmla="*/ 1 w 5102527"/>
              <a:gd name="connsiteY0" fmla="*/ 2871567 h 5004065"/>
              <a:gd name="connsiteX1" fmla="*/ 1612943 w 5102527"/>
              <a:gd name="connsiteY1" fmla="*/ 2131595 h 5004065"/>
              <a:gd name="connsiteX2" fmla="*/ 485508 w 5102527"/>
              <a:gd name="connsiteY2" fmla="*/ 933726 h 5004065"/>
              <a:gd name="connsiteX3" fmla="*/ 2253602 w 5102527"/>
              <a:gd name="connsiteY3" fmla="*/ 1457047 h 5004065"/>
              <a:gd name="connsiteX4" fmla="*/ 2767495 w 5102527"/>
              <a:gd name="connsiteY4" fmla="*/ 0 h 5004065"/>
              <a:gd name="connsiteX5" fmla="*/ 3180842 w 5102527"/>
              <a:gd name="connsiteY5" fmla="*/ 1613401 h 5004065"/>
              <a:gd name="connsiteX6" fmla="*/ 4697919 w 5102527"/>
              <a:gd name="connsiteY6" fmla="*/ 711224 h 5004065"/>
              <a:gd name="connsiteX7" fmla="*/ 4272827 w 5102527"/>
              <a:gd name="connsiteY7" fmla="*/ 1480991 h 5004065"/>
              <a:gd name="connsiteX8" fmla="*/ 3922734 w 5102527"/>
              <a:gd name="connsiteY8" fmla="*/ 2012985 h 5004065"/>
              <a:gd name="connsiteX9" fmla="*/ 5102436 w 5102527"/>
              <a:gd name="connsiteY9" fmla="*/ 2339389 h 5004065"/>
              <a:gd name="connsiteX10" fmla="*/ 3863686 w 5102527"/>
              <a:gd name="connsiteY10" fmla="*/ 2811641 h 5004065"/>
              <a:gd name="connsiteX11" fmla="*/ 4828315 w 5102527"/>
              <a:gd name="connsiteY11" fmla="*/ 3987432 h 5004065"/>
              <a:gd name="connsiteX12" fmla="*/ 3349202 w 5102527"/>
              <a:gd name="connsiteY12" fmla="*/ 3472552 h 5004065"/>
              <a:gd name="connsiteX13" fmla="*/ 3195239 w 5102527"/>
              <a:gd name="connsiteY13" fmla="*/ 5002640 h 5004065"/>
              <a:gd name="connsiteX14" fmla="*/ 2421953 w 5102527"/>
              <a:gd name="connsiteY14" fmla="*/ 3718173 h 5004065"/>
              <a:gd name="connsiteX15" fmla="*/ 1964567 w 5102527"/>
              <a:gd name="connsiteY15" fmla="*/ 3913413 h 5004065"/>
              <a:gd name="connsiteX16" fmla="*/ 1092966 w 5102527"/>
              <a:gd name="connsiteY16" fmla="*/ 4437056 h 5004065"/>
              <a:gd name="connsiteX17" fmla="*/ 1577328 w 5102527"/>
              <a:gd name="connsiteY17" fmla="*/ 2981795 h 5004065"/>
              <a:gd name="connsiteX18" fmla="*/ 1 w 5102527"/>
              <a:gd name="connsiteY18" fmla="*/ 2871567 h 5004065"/>
              <a:gd name="connsiteX0" fmla="*/ -1 w 5102525"/>
              <a:gd name="connsiteY0" fmla="*/ 2871567 h 5003980"/>
              <a:gd name="connsiteX1" fmla="*/ 1612941 w 5102525"/>
              <a:gd name="connsiteY1" fmla="*/ 2131595 h 5003980"/>
              <a:gd name="connsiteX2" fmla="*/ 485506 w 5102525"/>
              <a:gd name="connsiteY2" fmla="*/ 933726 h 5003980"/>
              <a:gd name="connsiteX3" fmla="*/ 2253600 w 5102525"/>
              <a:gd name="connsiteY3" fmla="*/ 1457047 h 5003980"/>
              <a:gd name="connsiteX4" fmla="*/ 2767493 w 5102525"/>
              <a:gd name="connsiteY4" fmla="*/ 0 h 5003980"/>
              <a:gd name="connsiteX5" fmla="*/ 3180840 w 5102525"/>
              <a:gd name="connsiteY5" fmla="*/ 1613401 h 5003980"/>
              <a:gd name="connsiteX6" fmla="*/ 4697917 w 5102525"/>
              <a:gd name="connsiteY6" fmla="*/ 711224 h 5003980"/>
              <a:gd name="connsiteX7" fmla="*/ 4272825 w 5102525"/>
              <a:gd name="connsiteY7" fmla="*/ 1480991 h 5003980"/>
              <a:gd name="connsiteX8" fmla="*/ 3922732 w 5102525"/>
              <a:gd name="connsiteY8" fmla="*/ 2012985 h 5003980"/>
              <a:gd name="connsiteX9" fmla="*/ 5102434 w 5102525"/>
              <a:gd name="connsiteY9" fmla="*/ 2339389 h 5003980"/>
              <a:gd name="connsiteX10" fmla="*/ 3863684 w 5102525"/>
              <a:gd name="connsiteY10" fmla="*/ 2811641 h 5003980"/>
              <a:gd name="connsiteX11" fmla="*/ 4828313 w 5102525"/>
              <a:gd name="connsiteY11" fmla="*/ 3987432 h 5003980"/>
              <a:gd name="connsiteX12" fmla="*/ 3349200 w 5102525"/>
              <a:gd name="connsiteY12" fmla="*/ 3472552 h 5003980"/>
              <a:gd name="connsiteX13" fmla="*/ 3195237 w 5102525"/>
              <a:gd name="connsiteY13" fmla="*/ 5002640 h 5003980"/>
              <a:gd name="connsiteX14" fmla="*/ 2421951 w 5102525"/>
              <a:gd name="connsiteY14" fmla="*/ 3718173 h 5003980"/>
              <a:gd name="connsiteX15" fmla="*/ 1964565 w 5102525"/>
              <a:gd name="connsiteY15" fmla="*/ 3913413 h 5003980"/>
              <a:gd name="connsiteX16" fmla="*/ 1092964 w 5102525"/>
              <a:gd name="connsiteY16" fmla="*/ 4437056 h 5003980"/>
              <a:gd name="connsiteX17" fmla="*/ 1577326 w 5102525"/>
              <a:gd name="connsiteY17" fmla="*/ 2981795 h 5003980"/>
              <a:gd name="connsiteX18" fmla="*/ -1 w 5102525"/>
              <a:gd name="connsiteY18" fmla="*/ 2871567 h 5003980"/>
              <a:gd name="connsiteX0" fmla="*/ 1 w 5102527"/>
              <a:gd name="connsiteY0" fmla="*/ 2871567 h 5003982"/>
              <a:gd name="connsiteX1" fmla="*/ 1612943 w 5102527"/>
              <a:gd name="connsiteY1" fmla="*/ 2131595 h 5003982"/>
              <a:gd name="connsiteX2" fmla="*/ 485508 w 5102527"/>
              <a:gd name="connsiteY2" fmla="*/ 933726 h 5003982"/>
              <a:gd name="connsiteX3" fmla="*/ 2253602 w 5102527"/>
              <a:gd name="connsiteY3" fmla="*/ 1457047 h 5003982"/>
              <a:gd name="connsiteX4" fmla="*/ 2767495 w 5102527"/>
              <a:gd name="connsiteY4" fmla="*/ 0 h 5003982"/>
              <a:gd name="connsiteX5" fmla="*/ 3180842 w 5102527"/>
              <a:gd name="connsiteY5" fmla="*/ 1613401 h 5003982"/>
              <a:gd name="connsiteX6" fmla="*/ 4697919 w 5102527"/>
              <a:gd name="connsiteY6" fmla="*/ 711224 h 5003982"/>
              <a:gd name="connsiteX7" fmla="*/ 4272827 w 5102527"/>
              <a:gd name="connsiteY7" fmla="*/ 1480991 h 5003982"/>
              <a:gd name="connsiteX8" fmla="*/ 3922734 w 5102527"/>
              <a:gd name="connsiteY8" fmla="*/ 2012985 h 5003982"/>
              <a:gd name="connsiteX9" fmla="*/ 5102436 w 5102527"/>
              <a:gd name="connsiteY9" fmla="*/ 2339389 h 5003982"/>
              <a:gd name="connsiteX10" fmla="*/ 3863686 w 5102527"/>
              <a:gd name="connsiteY10" fmla="*/ 2811641 h 5003982"/>
              <a:gd name="connsiteX11" fmla="*/ 4828315 w 5102527"/>
              <a:gd name="connsiteY11" fmla="*/ 3987432 h 5003982"/>
              <a:gd name="connsiteX12" fmla="*/ 3349202 w 5102527"/>
              <a:gd name="connsiteY12" fmla="*/ 3472552 h 5003982"/>
              <a:gd name="connsiteX13" fmla="*/ 3195239 w 5102527"/>
              <a:gd name="connsiteY13" fmla="*/ 5002640 h 5003982"/>
              <a:gd name="connsiteX14" fmla="*/ 2421953 w 5102527"/>
              <a:gd name="connsiteY14" fmla="*/ 3718173 h 5003982"/>
              <a:gd name="connsiteX15" fmla="*/ 1964567 w 5102527"/>
              <a:gd name="connsiteY15" fmla="*/ 3913413 h 5003982"/>
              <a:gd name="connsiteX16" fmla="*/ 1092966 w 5102527"/>
              <a:gd name="connsiteY16" fmla="*/ 4437056 h 5003982"/>
              <a:gd name="connsiteX17" fmla="*/ 1577328 w 5102527"/>
              <a:gd name="connsiteY17" fmla="*/ 2981795 h 5003982"/>
              <a:gd name="connsiteX18" fmla="*/ 1 w 5102527"/>
              <a:gd name="connsiteY18" fmla="*/ 2871567 h 5003982"/>
              <a:gd name="connsiteX0" fmla="*/ -1 w 5102525"/>
              <a:gd name="connsiteY0" fmla="*/ 2871567 h 5003980"/>
              <a:gd name="connsiteX1" fmla="*/ 1612941 w 5102525"/>
              <a:gd name="connsiteY1" fmla="*/ 2131595 h 5003980"/>
              <a:gd name="connsiteX2" fmla="*/ 485506 w 5102525"/>
              <a:gd name="connsiteY2" fmla="*/ 933726 h 5003980"/>
              <a:gd name="connsiteX3" fmla="*/ 2253600 w 5102525"/>
              <a:gd name="connsiteY3" fmla="*/ 1457047 h 5003980"/>
              <a:gd name="connsiteX4" fmla="*/ 2767493 w 5102525"/>
              <a:gd name="connsiteY4" fmla="*/ 0 h 5003980"/>
              <a:gd name="connsiteX5" fmla="*/ 3180840 w 5102525"/>
              <a:gd name="connsiteY5" fmla="*/ 1613401 h 5003980"/>
              <a:gd name="connsiteX6" fmla="*/ 4697917 w 5102525"/>
              <a:gd name="connsiteY6" fmla="*/ 711224 h 5003980"/>
              <a:gd name="connsiteX7" fmla="*/ 4272825 w 5102525"/>
              <a:gd name="connsiteY7" fmla="*/ 1480991 h 5003980"/>
              <a:gd name="connsiteX8" fmla="*/ 3922732 w 5102525"/>
              <a:gd name="connsiteY8" fmla="*/ 2012985 h 5003980"/>
              <a:gd name="connsiteX9" fmla="*/ 5102434 w 5102525"/>
              <a:gd name="connsiteY9" fmla="*/ 2339389 h 5003980"/>
              <a:gd name="connsiteX10" fmla="*/ 3863684 w 5102525"/>
              <a:gd name="connsiteY10" fmla="*/ 2811641 h 5003980"/>
              <a:gd name="connsiteX11" fmla="*/ 4828313 w 5102525"/>
              <a:gd name="connsiteY11" fmla="*/ 3987432 h 5003980"/>
              <a:gd name="connsiteX12" fmla="*/ 3349200 w 5102525"/>
              <a:gd name="connsiteY12" fmla="*/ 3472552 h 5003980"/>
              <a:gd name="connsiteX13" fmla="*/ 3195237 w 5102525"/>
              <a:gd name="connsiteY13" fmla="*/ 5002640 h 5003980"/>
              <a:gd name="connsiteX14" fmla="*/ 2421951 w 5102525"/>
              <a:gd name="connsiteY14" fmla="*/ 3718173 h 5003980"/>
              <a:gd name="connsiteX15" fmla="*/ 1964565 w 5102525"/>
              <a:gd name="connsiteY15" fmla="*/ 3913413 h 5003980"/>
              <a:gd name="connsiteX16" fmla="*/ 1092964 w 5102525"/>
              <a:gd name="connsiteY16" fmla="*/ 4437056 h 5003980"/>
              <a:gd name="connsiteX17" fmla="*/ 1577326 w 5102525"/>
              <a:gd name="connsiteY17" fmla="*/ 2981795 h 5003980"/>
              <a:gd name="connsiteX18" fmla="*/ -1 w 5102525"/>
              <a:gd name="connsiteY18" fmla="*/ 2871567 h 5003980"/>
              <a:gd name="connsiteX0" fmla="*/ 1 w 5102527"/>
              <a:gd name="connsiteY0" fmla="*/ 2871567 h 5004076"/>
              <a:gd name="connsiteX1" fmla="*/ 1612943 w 5102527"/>
              <a:gd name="connsiteY1" fmla="*/ 2131595 h 5004076"/>
              <a:gd name="connsiteX2" fmla="*/ 485508 w 5102527"/>
              <a:gd name="connsiteY2" fmla="*/ 933726 h 5004076"/>
              <a:gd name="connsiteX3" fmla="*/ 2253602 w 5102527"/>
              <a:gd name="connsiteY3" fmla="*/ 1457047 h 5004076"/>
              <a:gd name="connsiteX4" fmla="*/ 2767495 w 5102527"/>
              <a:gd name="connsiteY4" fmla="*/ 0 h 5004076"/>
              <a:gd name="connsiteX5" fmla="*/ 3180842 w 5102527"/>
              <a:gd name="connsiteY5" fmla="*/ 1613401 h 5004076"/>
              <a:gd name="connsiteX6" fmla="*/ 4697919 w 5102527"/>
              <a:gd name="connsiteY6" fmla="*/ 711224 h 5004076"/>
              <a:gd name="connsiteX7" fmla="*/ 4272827 w 5102527"/>
              <a:gd name="connsiteY7" fmla="*/ 1480991 h 5004076"/>
              <a:gd name="connsiteX8" fmla="*/ 3922734 w 5102527"/>
              <a:gd name="connsiteY8" fmla="*/ 2012985 h 5004076"/>
              <a:gd name="connsiteX9" fmla="*/ 5102436 w 5102527"/>
              <a:gd name="connsiteY9" fmla="*/ 2339389 h 5004076"/>
              <a:gd name="connsiteX10" fmla="*/ 3863686 w 5102527"/>
              <a:gd name="connsiteY10" fmla="*/ 2811641 h 5004076"/>
              <a:gd name="connsiteX11" fmla="*/ 4828315 w 5102527"/>
              <a:gd name="connsiteY11" fmla="*/ 3987432 h 5004076"/>
              <a:gd name="connsiteX12" fmla="*/ 3349202 w 5102527"/>
              <a:gd name="connsiteY12" fmla="*/ 3472552 h 5004076"/>
              <a:gd name="connsiteX13" fmla="*/ 3195239 w 5102527"/>
              <a:gd name="connsiteY13" fmla="*/ 5002640 h 5004076"/>
              <a:gd name="connsiteX14" fmla="*/ 2421953 w 5102527"/>
              <a:gd name="connsiteY14" fmla="*/ 3718173 h 5004076"/>
              <a:gd name="connsiteX15" fmla="*/ 1649194 w 5102527"/>
              <a:gd name="connsiteY15" fmla="*/ 4160578 h 5004076"/>
              <a:gd name="connsiteX16" fmla="*/ 1092966 w 5102527"/>
              <a:gd name="connsiteY16" fmla="*/ 4437056 h 5004076"/>
              <a:gd name="connsiteX17" fmla="*/ 1577328 w 5102527"/>
              <a:gd name="connsiteY17" fmla="*/ 2981795 h 5004076"/>
              <a:gd name="connsiteX18" fmla="*/ 1 w 5102527"/>
              <a:gd name="connsiteY18" fmla="*/ 2871567 h 5004076"/>
              <a:gd name="connsiteX0" fmla="*/ -1 w 5102525"/>
              <a:gd name="connsiteY0" fmla="*/ 2871567 h 5004029"/>
              <a:gd name="connsiteX1" fmla="*/ 1612941 w 5102525"/>
              <a:gd name="connsiteY1" fmla="*/ 2131595 h 5004029"/>
              <a:gd name="connsiteX2" fmla="*/ 485506 w 5102525"/>
              <a:gd name="connsiteY2" fmla="*/ 933726 h 5004029"/>
              <a:gd name="connsiteX3" fmla="*/ 2253600 w 5102525"/>
              <a:gd name="connsiteY3" fmla="*/ 1457047 h 5004029"/>
              <a:gd name="connsiteX4" fmla="*/ 2767493 w 5102525"/>
              <a:gd name="connsiteY4" fmla="*/ 0 h 5004029"/>
              <a:gd name="connsiteX5" fmla="*/ 3180840 w 5102525"/>
              <a:gd name="connsiteY5" fmla="*/ 1613401 h 5004029"/>
              <a:gd name="connsiteX6" fmla="*/ 4697917 w 5102525"/>
              <a:gd name="connsiteY6" fmla="*/ 711224 h 5004029"/>
              <a:gd name="connsiteX7" fmla="*/ 4272825 w 5102525"/>
              <a:gd name="connsiteY7" fmla="*/ 1480991 h 5004029"/>
              <a:gd name="connsiteX8" fmla="*/ 3922732 w 5102525"/>
              <a:gd name="connsiteY8" fmla="*/ 2012985 h 5004029"/>
              <a:gd name="connsiteX9" fmla="*/ 5102434 w 5102525"/>
              <a:gd name="connsiteY9" fmla="*/ 2339389 h 5004029"/>
              <a:gd name="connsiteX10" fmla="*/ 3863684 w 5102525"/>
              <a:gd name="connsiteY10" fmla="*/ 2811641 h 5004029"/>
              <a:gd name="connsiteX11" fmla="*/ 4828313 w 5102525"/>
              <a:gd name="connsiteY11" fmla="*/ 3987432 h 5004029"/>
              <a:gd name="connsiteX12" fmla="*/ 3349200 w 5102525"/>
              <a:gd name="connsiteY12" fmla="*/ 3472552 h 5004029"/>
              <a:gd name="connsiteX13" fmla="*/ 3195237 w 5102525"/>
              <a:gd name="connsiteY13" fmla="*/ 5002640 h 5004029"/>
              <a:gd name="connsiteX14" fmla="*/ 2421951 w 5102525"/>
              <a:gd name="connsiteY14" fmla="*/ 3718173 h 5004029"/>
              <a:gd name="connsiteX15" fmla="*/ 1649192 w 5102525"/>
              <a:gd name="connsiteY15" fmla="*/ 4160578 h 5004029"/>
              <a:gd name="connsiteX16" fmla="*/ 1092964 w 5102525"/>
              <a:gd name="connsiteY16" fmla="*/ 4437056 h 5004029"/>
              <a:gd name="connsiteX17" fmla="*/ 1577326 w 5102525"/>
              <a:gd name="connsiteY17" fmla="*/ 2981795 h 5004029"/>
              <a:gd name="connsiteX18" fmla="*/ -1 w 5102525"/>
              <a:gd name="connsiteY18" fmla="*/ 2871567 h 5004029"/>
              <a:gd name="connsiteX0" fmla="*/ 1 w 5102527"/>
              <a:gd name="connsiteY0" fmla="*/ 2871567 h 5003929"/>
              <a:gd name="connsiteX1" fmla="*/ 1612943 w 5102527"/>
              <a:gd name="connsiteY1" fmla="*/ 2131595 h 5003929"/>
              <a:gd name="connsiteX2" fmla="*/ 485508 w 5102527"/>
              <a:gd name="connsiteY2" fmla="*/ 933726 h 5003929"/>
              <a:gd name="connsiteX3" fmla="*/ 2253602 w 5102527"/>
              <a:gd name="connsiteY3" fmla="*/ 1457047 h 5003929"/>
              <a:gd name="connsiteX4" fmla="*/ 2767495 w 5102527"/>
              <a:gd name="connsiteY4" fmla="*/ 0 h 5003929"/>
              <a:gd name="connsiteX5" fmla="*/ 3180842 w 5102527"/>
              <a:gd name="connsiteY5" fmla="*/ 1613401 h 5003929"/>
              <a:gd name="connsiteX6" fmla="*/ 4697919 w 5102527"/>
              <a:gd name="connsiteY6" fmla="*/ 711224 h 5003929"/>
              <a:gd name="connsiteX7" fmla="*/ 4272827 w 5102527"/>
              <a:gd name="connsiteY7" fmla="*/ 1480991 h 5003929"/>
              <a:gd name="connsiteX8" fmla="*/ 3922734 w 5102527"/>
              <a:gd name="connsiteY8" fmla="*/ 2012985 h 5003929"/>
              <a:gd name="connsiteX9" fmla="*/ 5102436 w 5102527"/>
              <a:gd name="connsiteY9" fmla="*/ 2339389 h 5003929"/>
              <a:gd name="connsiteX10" fmla="*/ 3863686 w 5102527"/>
              <a:gd name="connsiteY10" fmla="*/ 2811641 h 5003929"/>
              <a:gd name="connsiteX11" fmla="*/ 4828315 w 5102527"/>
              <a:gd name="connsiteY11" fmla="*/ 3987432 h 5003929"/>
              <a:gd name="connsiteX12" fmla="*/ 3349202 w 5102527"/>
              <a:gd name="connsiteY12" fmla="*/ 3472552 h 5003929"/>
              <a:gd name="connsiteX13" fmla="*/ 3195239 w 5102527"/>
              <a:gd name="connsiteY13" fmla="*/ 5002640 h 5003929"/>
              <a:gd name="connsiteX14" fmla="*/ 2421953 w 5102527"/>
              <a:gd name="connsiteY14" fmla="*/ 3718173 h 5003929"/>
              <a:gd name="connsiteX15" fmla="*/ 1649194 w 5102527"/>
              <a:gd name="connsiteY15" fmla="*/ 4160578 h 5003929"/>
              <a:gd name="connsiteX16" fmla="*/ 1092966 w 5102527"/>
              <a:gd name="connsiteY16" fmla="*/ 4437056 h 5003929"/>
              <a:gd name="connsiteX17" fmla="*/ 1577328 w 5102527"/>
              <a:gd name="connsiteY17" fmla="*/ 2981795 h 5003929"/>
              <a:gd name="connsiteX18" fmla="*/ 1 w 5102527"/>
              <a:gd name="connsiteY18" fmla="*/ 2871567 h 5003929"/>
              <a:gd name="connsiteX0" fmla="*/ -1 w 5102525"/>
              <a:gd name="connsiteY0" fmla="*/ 2871567 h 5003929"/>
              <a:gd name="connsiteX1" fmla="*/ 1612941 w 5102525"/>
              <a:gd name="connsiteY1" fmla="*/ 2131595 h 5003929"/>
              <a:gd name="connsiteX2" fmla="*/ 485506 w 5102525"/>
              <a:gd name="connsiteY2" fmla="*/ 933726 h 5003929"/>
              <a:gd name="connsiteX3" fmla="*/ 2253600 w 5102525"/>
              <a:gd name="connsiteY3" fmla="*/ 1457047 h 5003929"/>
              <a:gd name="connsiteX4" fmla="*/ 2767493 w 5102525"/>
              <a:gd name="connsiteY4" fmla="*/ 0 h 5003929"/>
              <a:gd name="connsiteX5" fmla="*/ 3180840 w 5102525"/>
              <a:gd name="connsiteY5" fmla="*/ 1613401 h 5003929"/>
              <a:gd name="connsiteX6" fmla="*/ 4697917 w 5102525"/>
              <a:gd name="connsiteY6" fmla="*/ 711224 h 5003929"/>
              <a:gd name="connsiteX7" fmla="*/ 4272825 w 5102525"/>
              <a:gd name="connsiteY7" fmla="*/ 1480991 h 5003929"/>
              <a:gd name="connsiteX8" fmla="*/ 3922732 w 5102525"/>
              <a:gd name="connsiteY8" fmla="*/ 2012985 h 5003929"/>
              <a:gd name="connsiteX9" fmla="*/ 5102434 w 5102525"/>
              <a:gd name="connsiteY9" fmla="*/ 2339389 h 5003929"/>
              <a:gd name="connsiteX10" fmla="*/ 3863684 w 5102525"/>
              <a:gd name="connsiteY10" fmla="*/ 2811641 h 5003929"/>
              <a:gd name="connsiteX11" fmla="*/ 4828313 w 5102525"/>
              <a:gd name="connsiteY11" fmla="*/ 3987432 h 5003929"/>
              <a:gd name="connsiteX12" fmla="*/ 3349200 w 5102525"/>
              <a:gd name="connsiteY12" fmla="*/ 3472552 h 5003929"/>
              <a:gd name="connsiteX13" fmla="*/ 3195237 w 5102525"/>
              <a:gd name="connsiteY13" fmla="*/ 5002640 h 5003929"/>
              <a:gd name="connsiteX14" fmla="*/ 2421951 w 5102525"/>
              <a:gd name="connsiteY14" fmla="*/ 3718173 h 5003929"/>
              <a:gd name="connsiteX15" fmla="*/ 1649192 w 5102525"/>
              <a:gd name="connsiteY15" fmla="*/ 4160578 h 5003929"/>
              <a:gd name="connsiteX16" fmla="*/ 1092964 w 5102525"/>
              <a:gd name="connsiteY16" fmla="*/ 4437056 h 5003929"/>
              <a:gd name="connsiteX17" fmla="*/ 1577326 w 5102525"/>
              <a:gd name="connsiteY17" fmla="*/ 2981795 h 5003929"/>
              <a:gd name="connsiteX18" fmla="*/ -1 w 5102525"/>
              <a:gd name="connsiteY18" fmla="*/ 2871567 h 5003929"/>
              <a:gd name="connsiteX0" fmla="*/ 1 w 5102527"/>
              <a:gd name="connsiteY0" fmla="*/ 2871567 h 5003929"/>
              <a:gd name="connsiteX1" fmla="*/ 1612943 w 5102527"/>
              <a:gd name="connsiteY1" fmla="*/ 2131595 h 5003929"/>
              <a:gd name="connsiteX2" fmla="*/ 485508 w 5102527"/>
              <a:gd name="connsiteY2" fmla="*/ 933726 h 5003929"/>
              <a:gd name="connsiteX3" fmla="*/ 2253602 w 5102527"/>
              <a:gd name="connsiteY3" fmla="*/ 1457047 h 5003929"/>
              <a:gd name="connsiteX4" fmla="*/ 2767495 w 5102527"/>
              <a:gd name="connsiteY4" fmla="*/ 0 h 5003929"/>
              <a:gd name="connsiteX5" fmla="*/ 3180842 w 5102527"/>
              <a:gd name="connsiteY5" fmla="*/ 1613401 h 5003929"/>
              <a:gd name="connsiteX6" fmla="*/ 4697919 w 5102527"/>
              <a:gd name="connsiteY6" fmla="*/ 711224 h 5003929"/>
              <a:gd name="connsiteX7" fmla="*/ 4272827 w 5102527"/>
              <a:gd name="connsiteY7" fmla="*/ 1480991 h 5003929"/>
              <a:gd name="connsiteX8" fmla="*/ 3922734 w 5102527"/>
              <a:gd name="connsiteY8" fmla="*/ 2012985 h 5003929"/>
              <a:gd name="connsiteX9" fmla="*/ 5102436 w 5102527"/>
              <a:gd name="connsiteY9" fmla="*/ 2339389 h 5003929"/>
              <a:gd name="connsiteX10" fmla="*/ 3863686 w 5102527"/>
              <a:gd name="connsiteY10" fmla="*/ 2811641 h 5003929"/>
              <a:gd name="connsiteX11" fmla="*/ 4828315 w 5102527"/>
              <a:gd name="connsiteY11" fmla="*/ 3987432 h 5003929"/>
              <a:gd name="connsiteX12" fmla="*/ 3349202 w 5102527"/>
              <a:gd name="connsiteY12" fmla="*/ 3472552 h 5003929"/>
              <a:gd name="connsiteX13" fmla="*/ 3195239 w 5102527"/>
              <a:gd name="connsiteY13" fmla="*/ 5002640 h 5003929"/>
              <a:gd name="connsiteX14" fmla="*/ 2421953 w 5102527"/>
              <a:gd name="connsiteY14" fmla="*/ 3718173 h 5003929"/>
              <a:gd name="connsiteX15" fmla="*/ 1649194 w 5102527"/>
              <a:gd name="connsiteY15" fmla="*/ 4160578 h 5003929"/>
              <a:gd name="connsiteX16" fmla="*/ 1092966 w 5102527"/>
              <a:gd name="connsiteY16" fmla="*/ 4437056 h 5003929"/>
              <a:gd name="connsiteX17" fmla="*/ 1577328 w 5102527"/>
              <a:gd name="connsiteY17" fmla="*/ 2981795 h 5003929"/>
              <a:gd name="connsiteX18" fmla="*/ 1 w 5102527"/>
              <a:gd name="connsiteY18" fmla="*/ 2871567 h 5003929"/>
              <a:gd name="connsiteX0" fmla="*/ -1 w 5102525"/>
              <a:gd name="connsiteY0" fmla="*/ 2871567 h 5003929"/>
              <a:gd name="connsiteX1" fmla="*/ 1612941 w 5102525"/>
              <a:gd name="connsiteY1" fmla="*/ 2131595 h 5003929"/>
              <a:gd name="connsiteX2" fmla="*/ 485506 w 5102525"/>
              <a:gd name="connsiteY2" fmla="*/ 933726 h 5003929"/>
              <a:gd name="connsiteX3" fmla="*/ 2253600 w 5102525"/>
              <a:gd name="connsiteY3" fmla="*/ 1457047 h 5003929"/>
              <a:gd name="connsiteX4" fmla="*/ 2767493 w 5102525"/>
              <a:gd name="connsiteY4" fmla="*/ 0 h 5003929"/>
              <a:gd name="connsiteX5" fmla="*/ 3180840 w 5102525"/>
              <a:gd name="connsiteY5" fmla="*/ 1613401 h 5003929"/>
              <a:gd name="connsiteX6" fmla="*/ 4697917 w 5102525"/>
              <a:gd name="connsiteY6" fmla="*/ 711224 h 5003929"/>
              <a:gd name="connsiteX7" fmla="*/ 4272825 w 5102525"/>
              <a:gd name="connsiteY7" fmla="*/ 1480991 h 5003929"/>
              <a:gd name="connsiteX8" fmla="*/ 3922732 w 5102525"/>
              <a:gd name="connsiteY8" fmla="*/ 2012985 h 5003929"/>
              <a:gd name="connsiteX9" fmla="*/ 5102434 w 5102525"/>
              <a:gd name="connsiteY9" fmla="*/ 2339389 h 5003929"/>
              <a:gd name="connsiteX10" fmla="*/ 3863684 w 5102525"/>
              <a:gd name="connsiteY10" fmla="*/ 2811641 h 5003929"/>
              <a:gd name="connsiteX11" fmla="*/ 4828313 w 5102525"/>
              <a:gd name="connsiteY11" fmla="*/ 3987432 h 5003929"/>
              <a:gd name="connsiteX12" fmla="*/ 3349200 w 5102525"/>
              <a:gd name="connsiteY12" fmla="*/ 3472552 h 5003929"/>
              <a:gd name="connsiteX13" fmla="*/ 3195237 w 5102525"/>
              <a:gd name="connsiteY13" fmla="*/ 5002640 h 5003929"/>
              <a:gd name="connsiteX14" fmla="*/ 2421951 w 5102525"/>
              <a:gd name="connsiteY14" fmla="*/ 3718173 h 5003929"/>
              <a:gd name="connsiteX15" fmla="*/ 1649192 w 5102525"/>
              <a:gd name="connsiteY15" fmla="*/ 4160578 h 5003929"/>
              <a:gd name="connsiteX16" fmla="*/ 1092964 w 5102525"/>
              <a:gd name="connsiteY16" fmla="*/ 4437056 h 5003929"/>
              <a:gd name="connsiteX17" fmla="*/ 1577326 w 5102525"/>
              <a:gd name="connsiteY17" fmla="*/ 2981795 h 5003929"/>
              <a:gd name="connsiteX18" fmla="*/ -1 w 5102525"/>
              <a:gd name="connsiteY18" fmla="*/ 2871567 h 5003929"/>
              <a:gd name="connsiteX0" fmla="*/ 1 w 5102527"/>
              <a:gd name="connsiteY0" fmla="*/ 2871567 h 5002640"/>
              <a:gd name="connsiteX1" fmla="*/ 1612943 w 5102527"/>
              <a:gd name="connsiteY1" fmla="*/ 2131595 h 5002640"/>
              <a:gd name="connsiteX2" fmla="*/ 485508 w 5102527"/>
              <a:gd name="connsiteY2" fmla="*/ 933726 h 5002640"/>
              <a:gd name="connsiteX3" fmla="*/ 2253602 w 5102527"/>
              <a:gd name="connsiteY3" fmla="*/ 1457047 h 5002640"/>
              <a:gd name="connsiteX4" fmla="*/ 2767495 w 5102527"/>
              <a:gd name="connsiteY4" fmla="*/ 0 h 5002640"/>
              <a:gd name="connsiteX5" fmla="*/ 3180842 w 5102527"/>
              <a:gd name="connsiteY5" fmla="*/ 1613401 h 5002640"/>
              <a:gd name="connsiteX6" fmla="*/ 4697919 w 5102527"/>
              <a:gd name="connsiteY6" fmla="*/ 711224 h 5002640"/>
              <a:gd name="connsiteX7" fmla="*/ 4272827 w 5102527"/>
              <a:gd name="connsiteY7" fmla="*/ 1480991 h 5002640"/>
              <a:gd name="connsiteX8" fmla="*/ 3922734 w 5102527"/>
              <a:gd name="connsiteY8" fmla="*/ 2012985 h 5002640"/>
              <a:gd name="connsiteX9" fmla="*/ 5102436 w 5102527"/>
              <a:gd name="connsiteY9" fmla="*/ 2339389 h 5002640"/>
              <a:gd name="connsiteX10" fmla="*/ 3863686 w 5102527"/>
              <a:gd name="connsiteY10" fmla="*/ 2811641 h 5002640"/>
              <a:gd name="connsiteX11" fmla="*/ 4828315 w 5102527"/>
              <a:gd name="connsiteY11" fmla="*/ 3987432 h 5002640"/>
              <a:gd name="connsiteX12" fmla="*/ 3349202 w 5102527"/>
              <a:gd name="connsiteY12" fmla="*/ 3472552 h 5002640"/>
              <a:gd name="connsiteX13" fmla="*/ 3195239 w 5102527"/>
              <a:gd name="connsiteY13" fmla="*/ 5002640 h 5002640"/>
              <a:gd name="connsiteX14" fmla="*/ 2421953 w 5102527"/>
              <a:gd name="connsiteY14" fmla="*/ 3718173 h 5002640"/>
              <a:gd name="connsiteX15" fmla="*/ 1649194 w 5102527"/>
              <a:gd name="connsiteY15" fmla="*/ 4160578 h 5002640"/>
              <a:gd name="connsiteX16" fmla="*/ 1092966 w 5102527"/>
              <a:gd name="connsiteY16" fmla="*/ 4437056 h 5002640"/>
              <a:gd name="connsiteX17" fmla="*/ 1577328 w 5102527"/>
              <a:gd name="connsiteY17" fmla="*/ 2981795 h 5002640"/>
              <a:gd name="connsiteX18" fmla="*/ 1 w 5102527"/>
              <a:gd name="connsiteY18" fmla="*/ 2871567 h 50026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102527" h="5002640">
                <a:moveTo>
                  <a:pt x="1" y="2871567"/>
                </a:moveTo>
                <a:cubicBezTo>
                  <a:pt x="421402" y="2584945"/>
                  <a:pt x="1175071" y="2342174"/>
                  <a:pt x="1612943" y="2131595"/>
                </a:cubicBezTo>
                <a:cubicBezTo>
                  <a:pt x="1481299" y="1826529"/>
                  <a:pt x="548845" y="1124818"/>
                  <a:pt x="485508" y="933726"/>
                </a:cubicBezTo>
                <a:cubicBezTo>
                  <a:pt x="1004428" y="1022184"/>
                  <a:pt x="2157000" y="1438183"/>
                  <a:pt x="2253602" y="1457047"/>
                </a:cubicBezTo>
                <a:cubicBezTo>
                  <a:pt x="2421883" y="1235963"/>
                  <a:pt x="2561804" y="370262"/>
                  <a:pt x="2767495" y="0"/>
                </a:cubicBezTo>
                <a:cubicBezTo>
                  <a:pt x="2961050" y="579670"/>
                  <a:pt x="3085800" y="1250964"/>
                  <a:pt x="3180842" y="1613401"/>
                </a:cubicBezTo>
                <a:cubicBezTo>
                  <a:pt x="3830458" y="1277637"/>
                  <a:pt x="4513089" y="677511"/>
                  <a:pt x="4697919" y="711224"/>
                </a:cubicBezTo>
                <a:cubicBezTo>
                  <a:pt x="4671089" y="917044"/>
                  <a:pt x="4368692" y="1342376"/>
                  <a:pt x="4272827" y="1480991"/>
                </a:cubicBezTo>
                <a:lnTo>
                  <a:pt x="3922734" y="2012985"/>
                </a:lnTo>
                <a:cubicBezTo>
                  <a:pt x="4061002" y="2156051"/>
                  <a:pt x="4970923" y="2236170"/>
                  <a:pt x="5102436" y="2339389"/>
                </a:cubicBezTo>
                <a:cubicBezTo>
                  <a:pt x="5111768" y="2481626"/>
                  <a:pt x="4403169" y="2567925"/>
                  <a:pt x="3863686" y="2811641"/>
                </a:cubicBezTo>
                <a:cubicBezTo>
                  <a:pt x="4058045" y="3055818"/>
                  <a:pt x="4635886" y="3630336"/>
                  <a:pt x="4828315" y="3987432"/>
                </a:cubicBezTo>
                <a:cubicBezTo>
                  <a:pt x="4478531" y="3927776"/>
                  <a:pt x="3667817" y="3513566"/>
                  <a:pt x="3349202" y="3472552"/>
                </a:cubicBezTo>
                <a:cubicBezTo>
                  <a:pt x="3302826" y="3787859"/>
                  <a:pt x="3276070" y="4713838"/>
                  <a:pt x="3195239" y="5002640"/>
                </a:cubicBezTo>
                <a:cubicBezTo>
                  <a:pt x="3063596" y="4932904"/>
                  <a:pt x="2475086" y="3717242"/>
                  <a:pt x="2421953" y="3718173"/>
                </a:cubicBezTo>
                <a:cubicBezTo>
                  <a:pt x="2368820" y="3719104"/>
                  <a:pt x="1841184" y="4041449"/>
                  <a:pt x="1649194" y="4160578"/>
                </a:cubicBezTo>
                <a:cubicBezTo>
                  <a:pt x="1224201" y="4417952"/>
                  <a:pt x="1125897" y="4502022"/>
                  <a:pt x="1092966" y="4437056"/>
                </a:cubicBezTo>
                <a:cubicBezTo>
                  <a:pt x="1167837" y="3959174"/>
                  <a:pt x="1449412" y="3421788"/>
                  <a:pt x="1577328" y="2981795"/>
                </a:cubicBezTo>
                <a:cubicBezTo>
                  <a:pt x="1489335" y="2910464"/>
                  <a:pt x="52036" y="3008383"/>
                  <a:pt x="1" y="2871567"/>
                </a:cubicBezTo>
                <a:close/>
              </a:path>
            </a:pathLst>
          </a:cu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28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Picture 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87E34A-F1F5-10C0-05F1-52EBC543E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CF79DB2-B0CF-4CB1-AE78-9ED1037C015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0CF712-2483-16C1-8DC0-E7D9B041FAEF}"/>
              </a:ext>
            </a:extLst>
          </p:cNvPr>
          <p:cNvSpPr/>
          <p:nvPr/>
        </p:nvSpPr>
        <p:spPr>
          <a:xfrm>
            <a:off x="7102709" y="0"/>
            <a:ext cx="5089289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3CA6902-F480-DB08-0124-BFA20F65C4DA}"/>
              </a:ext>
            </a:extLst>
          </p:cNvPr>
          <p:cNvSpPr/>
          <p:nvPr/>
        </p:nvSpPr>
        <p:spPr>
          <a:xfrm rot="577455">
            <a:off x="6843119" y="-120146"/>
            <a:ext cx="5219126" cy="6593697"/>
          </a:xfrm>
          <a:custGeom>
            <a:avLst/>
            <a:gdLst>
              <a:gd name="connsiteX0" fmla="*/ 3682305 w 5219126"/>
              <a:gd name="connsiteY0" fmla="*/ 0 h 6593697"/>
              <a:gd name="connsiteX1" fmla="*/ 3868502 w 5219126"/>
              <a:gd name="connsiteY1" fmla="*/ 720549 h 6593697"/>
              <a:gd name="connsiteX2" fmla="*/ 3605592 w 5219126"/>
              <a:gd name="connsiteY2" fmla="*/ 2169332 h 6593697"/>
              <a:gd name="connsiteX3" fmla="*/ 1988586 w 5219126"/>
              <a:gd name="connsiteY3" fmla="*/ 3262961 h 6593697"/>
              <a:gd name="connsiteX4" fmla="*/ 1751534 w 5219126"/>
              <a:gd name="connsiteY4" fmla="*/ 3331563 h 6593697"/>
              <a:gd name="connsiteX5" fmla="*/ 5195021 w 5219126"/>
              <a:gd name="connsiteY5" fmla="*/ 3338208 h 6593697"/>
              <a:gd name="connsiteX6" fmla="*/ 5218151 w 5219126"/>
              <a:gd name="connsiteY6" fmla="*/ 6517642 h 6593697"/>
              <a:gd name="connsiteX7" fmla="*/ 5211635 w 5219126"/>
              <a:gd name="connsiteY7" fmla="*/ 6593697 h 6593697"/>
              <a:gd name="connsiteX8" fmla="*/ 1645871 w 5219126"/>
              <a:gd name="connsiteY8" fmla="*/ 6593697 h 6593697"/>
              <a:gd name="connsiteX9" fmla="*/ 1606732 w 5219126"/>
              <a:gd name="connsiteY9" fmla="*/ 3353431 h 6593697"/>
              <a:gd name="connsiteX10" fmla="*/ 1495081 w 5219126"/>
              <a:gd name="connsiteY10" fmla="*/ 3359976 h 6593697"/>
              <a:gd name="connsiteX11" fmla="*/ 144734 w 5219126"/>
              <a:gd name="connsiteY11" fmla="*/ 2780278 h 6593697"/>
              <a:gd name="connsiteX12" fmla="*/ 137001 w 5219126"/>
              <a:gd name="connsiteY12" fmla="*/ 2773159 h 6593697"/>
              <a:gd name="connsiteX13" fmla="*/ 0 w 5219126"/>
              <a:gd name="connsiteY13" fmla="*/ 1965238 h 6593697"/>
              <a:gd name="connsiteX14" fmla="*/ 538764 w 5219126"/>
              <a:gd name="connsiteY14" fmla="*/ 1650905 h 6593697"/>
              <a:gd name="connsiteX15" fmla="*/ 971604 w 5219126"/>
              <a:gd name="connsiteY15" fmla="*/ 2150627 h 6593697"/>
              <a:gd name="connsiteX16" fmla="*/ 1641386 w 5219126"/>
              <a:gd name="connsiteY16" fmla="*/ 2248793 h 6593697"/>
              <a:gd name="connsiteX17" fmla="*/ 2640791 w 5219126"/>
              <a:gd name="connsiteY17" fmla="*/ 1687894 h 6593697"/>
              <a:gd name="connsiteX18" fmla="*/ 2891057 w 5219126"/>
              <a:gd name="connsiteY18" fmla="*/ 535522 h 6593697"/>
              <a:gd name="connsiteX19" fmla="*/ 2818517 w 5219126"/>
              <a:gd name="connsiteY19" fmla="*/ 344210 h 6593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219126" h="6593697">
                <a:moveTo>
                  <a:pt x="3682305" y="0"/>
                </a:moveTo>
                <a:cubicBezTo>
                  <a:pt x="3763208" y="185456"/>
                  <a:pt x="3881287" y="358995"/>
                  <a:pt x="3868502" y="720549"/>
                </a:cubicBezTo>
                <a:cubicBezTo>
                  <a:pt x="3855717" y="1082104"/>
                  <a:pt x="3911532" y="1674539"/>
                  <a:pt x="3605592" y="2169332"/>
                </a:cubicBezTo>
                <a:cubicBezTo>
                  <a:pt x="3299858" y="2564572"/>
                  <a:pt x="2671124" y="3028830"/>
                  <a:pt x="1988586" y="3262961"/>
                </a:cubicBezTo>
                <a:lnTo>
                  <a:pt x="1751534" y="3331563"/>
                </a:lnTo>
                <a:lnTo>
                  <a:pt x="5195021" y="3338208"/>
                </a:lnTo>
                <a:cubicBezTo>
                  <a:pt x="5200605" y="4061832"/>
                  <a:pt x="5224168" y="5975060"/>
                  <a:pt x="5218151" y="6517642"/>
                </a:cubicBezTo>
                <a:lnTo>
                  <a:pt x="5211635" y="6593697"/>
                </a:lnTo>
                <a:lnTo>
                  <a:pt x="1645871" y="6593697"/>
                </a:lnTo>
                <a:lnTo>
                  <a:pt x="1606732" y="3353431"/>
                </a:lnTo>
                <a:lnTo>
                  <a:pt x="1495081" y="3359976"/>
                </a:lnTo>
                <a:cubicBezTo>
                  <a:pt x="946512" y="3358234"/>
                  <a:pt x="481189" y="3076211"/>
                  <a:pt x="144734" y="2780278"/>
                </a:cubicBezTo>
                <a:lnTo>
                  <a:pt x="137001" y="2773159"/>
                </a:lnTo>
                <a:lnTo>
                  <a:pt x="0" y="1965238"/>
                </a:lnTo>
                <a:lnTo>
                  <a:pt x="538764" y="1650905"/>
                </a:lnTo>
                <a:cubicBezTo>
                  <a:pt x="613403" y="1838271"/>
                  <a:pt x="786458" y="2015703"/>
                  <a:pt x="971604" y="2150627"/>
                </a:cubicBezTo>
                <a:cubicBezTo>
                  <a:pt x="1152220" y="2242553"/>
                  <a:pt x="1409207" y="2220202"/>
                  <a:pt x="1641386" y="2248793"/>
                </a:cubicBezTo>
                <a:cubicBezTo>
                  <a:pt x="1990713" y="2180028"/>
                  <a:pt x="2432513" y="1973439"/>
                  <a:pt x="2640791" y="1687894"/>
                </a:cubicBezTo>
                <a:cubicBezTo>
                  <a:pt x="2849070" y="1402348"/>
                  <a:pt x="3031813" y="945326"/>
                  <a:pt x="2891057" y="535522"/>
                </a:cubicBezTo>
                <a:lnTo>
                  <a:pt x="2818517" y="344210"/>
                </a:lnTo>
                <a:close/>
              </a:path>
            </a:pathLst>
          </a:custGeom>
          <a:solidFill>
            <a:schemeClr val="accent3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AA69D-4CFD-D1F4-52D9-CA213F676E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779886" y="1562793"/>
            <a:ext cx="3734935" cy="3158294"/>
          </a:xfrm>
        </p:spPr>
        <p:txBody>
          <a:bodyPr anchor="ctr">
            <a:normAutofit/>
          </a:bodyPr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EFA269-7CD0-B50B-0D2E-66E0E812D7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043906" y="4721086"/>
            <a:ext cx="3206894" cy="1152939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26BCF74-6279-CB37-6D23-399FA770698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7102475" cy="6858000"/>
          </a:xfrm>
          <a:prstGeom prst="rect">
            <a:avLst/>
          </a:prstGeom>
          <a:blipFill>
            <a:blip r:embed="rId2">
              <a:alphaModFix amt="60000"/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14ACD6-E7C3-5888-56A4-A5758B74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19047" y="256032"/>
            <a:ext cx="3256613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2BC67A-8ACB-271C-C3F7-FCA06B6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207048" y="6356350"/>
            <a:ext cx="2880610" cy="365125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45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4C8C07B-BF75-81A5-A183-2170E2514D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660" y="505522"/>
            <a:ext cx="10515600" cy="9811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CD7312-3B1E-2D55-95D5-86AEEB8085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9660" y="1514531"/>
            <a:ext cx="10515600" cy="45977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2E07BB-F589-3F14-3732-996A8053CF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99660" y="6356350"/>
            <a:ext cx="317268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00" cap="all" spc="15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609335-1F87-70E4-0838-F95C2FA5C4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66713" y="6356350"/>
            <a:ext cx="20665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 cap="all" spc="150" baseline="0">
                <a:solidFill>
                  <a:schemeClr val="tx2"/>
                </a:solidFill>
              </a:defRPr>
            </a:lvl1pPr>
          </a:lstStyle>
          <a:p>
            <a:fld id="{4BEBB76A-5642-4655-AA5F-D2E8581DD95F}" type="datetimeFigureOut">
              <a:rPr lang="en-US" smtClean="0"/>
              <a:pPr/>
              <a:t>5/6/2026</a:t>
            </a:fld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5FAB93-4483-398A-C3CE-C11E1460DD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15104" y="6356350"/>
            <a:ext cx="4918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800" cap="all" spc="150" baseline="0">
                <a:solidFill>
                  <a:schemeClr val="tx2"/>
                </a:solidFill>
              </a:defRPr>
            </a:lvl1pPr>
          </a:lstStyle>
          <a:p>
            <a:fld id="{7CF79DB2-B0CF-4CB1-AE78-9ED1037C01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7549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  <p:sldLayoutId id="2147483723" r:id="rId63"/>
  </p:sldLayoutIdLst>
  <p:txStyles>
    <p:titleStyle>
      <a:lvl1pPr algn="l" defTabSz="914400" rtl="0" eaLnBrk="1" latinLnBrk="0" hangingPunct="1">
        <a:lnSpc>
          <a:spcPct val="55000"/>
        </a:lnSpc>
        <a:spcBef>
          <a:spcPct val="0"/>
        </a:spcBef>
        <a:buNone/>
        <a:defRPr sz="4400" b="1" kern="1200" spc="-3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624">
          <p15:clr>
            <a:srgbClr val="F26B43"/>
          </p15:clr>
        </p15:guide>
        <p15:guide id="3" pos="328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kidshealth.org/en/kids/teeth.html" TargetMode="External"/><Relationship Id="rId3" Type="http://schemas.openxmlformats.org/officeDocument/2006/relationships/hyperlink" Target="https://www.stanfordchildrens.org/en/topic/default?id=flossing-and-children-90-P01852" TargetMode="External"/><Relationship Id="rId7" Type="http://schemas.openxmlformats.org/officeDocument/2006/relationships/hyperlink" Target="https://www.urmc.rochester.edu/encyclopedia/content?contenttypeid=1&amp;contentid=4062" TargetMode="External"/><Relationship Id="rId2" Type="http://schemas.openxmlformats.org/officeDocument/2006/relationships/hyperlink" Target="https://scienceinsights.org/what-is-miswak-the-ancient-teeth-cleaning-stick/" TargetMode="External"/><Relationship Id="rId1" Type="http://schemas.openxmlformats.org/officeDocument/2006/relationships/slideLayout" Target="../slideLayouts/slideLayout22.xml"/><Relationship Id="rId6" Type="http://schemas.openxmlformats.org/officeDocument/2006/relationships/hyperlink" Target="https://www.youtube.com/watch?v=7kGXQDwT6IA" TargetMode="External"/><Relationship Id="rId11" Type="http://schemas.openxmlformats.org/officeDocument/2006/relationships/hyperlink" Target="https://www.primarydental.com/dental-care/what-happens-when-you-dont-go-to-the-dentist/" TargetMode="External"/><Relationship Id="rId5" Type="http://schemas.openxmlformats.org/officeDocument/2006/relationships/hyperlink" Target="https://meowmeix.com/wp-content/uploads/2021/08/A.drinks.sugar3_-900x900.png" TargetMode="External"/><Relationship Id="rId10" Type="http://schemas.openxmlformats.org/officeDocument/2006/relationships/hyperlink" Target="https://www.dentaly.org/en/oral-hygiene/brushing-teeth-properly/" TargetMode="External"/><Relationship Id="rId4" Type="http://schemas.openxmlformats.org/officeDocument/2006/relationships/hyperlink" Target="https://pmc.ncbi.nlm.nih.gov/articles/PMC7379636/pdf/IDH-17-77.pdf" TargetMode="External"/><Relationship Id="rId9" Type="http://schemas.openxmlformats.org/officeDocument/2006/relationships/hyperlink" Target="https://img.magnific.com/premium-vector/healthy-tooth-kawaii-character-with-toothbrush-cute-cartoon-character-dental-care-illustration_484720-7074.jpg?w=1480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10.png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s://freepngimg.com/png/37352-3d-red-heart-transparent-background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meowmeix.com/wp-content/uploads/2021/08/A.drinks.sugar3_-900x900.png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2.xml"/><Relationship Id="rId1" Type="http://schemas.openxmlformats.org/officeDocument/2006/relationships/video" Target="https://www.youtube.com/embed/7kGXQDwT6IA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8558291-30DD-301E-6818-26FA913CB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386" y="3622704"/>
            <a:ext cx="8400800" cy="113211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US" sz="15500" dirty="0"/>
              <a:t>Oral </a:t>
            </a:r>
            <a:br>
              <a:rPr lang="en-US" sz="15500" dirty="0"/>
            </a:br>
            <a:r>
              <a:rPr lang="en-US" sz="15500" dirty="0"/>
              <a:t>    Hygiene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36537FC-9117-55E4-65DE-C7D02860A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15104" y="6356350"/>
            <a:ext cx="491834" cy="365125"/>
          </a:xfrm>
        </p:spPr>
        <p:txBody>
          <a:bodyPr/>
          <a:lstStyle/>
          <a:p>
            <a:fld id="{8D5099F5-B98C-485B-8B1F-6509D5FF39F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9" name="Picture 8" descr="A colorful logo on a black background&#10;&#10;AI-generated content may be incorrect.">
            <a:extLst>
              <a:ext uri="{FF2B5EF4-FFF2-40B4-BE49-F238E27FC236}">
                <a16:creationId xmlns:a16="http://schemas.microsoft.com/office/drawing/2014/main" id="{E1E492A5-7E68-1434-63D8-172BB49D15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4978" y="136525"/>
            <a:ext cx="2097022" cy="216724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FF57B59-6BA1-E006-11EB-41A99E8D28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9497" y="2653922"/>
            <a:ext cx="7713173" cy="4204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142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5D8836-F38C-E62D-010D-6F75C6511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0496" y="364141"/>
            <a:ext cx="8174516" cy="2195202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                       </a:t>
            </a:r>
            <a:r>
              <a:rPr lang="en-US" sz="5500" u="sng" dirty="0">
                <a:solidFill>
                  <a:schemeClr val="accent1">
                    <a:lumMod val="75000"/>
                  </a:schemeClr>
                </a:solidFill>
              </a:rPr>
              <a:t>Resources:</a:t>
            </a:r>
            <a:br>
              <a:rPr lang="en-US" u="sng" dirty="0">
                <a:solidFill>
                  <a:schemeClr val="accent1">
                    <a:lumMod val="75000"/>
                  </a:schemeClr>
                </a:solidFill>
              </a:rPr>
            </a:br>
            <a:endParaRPr lang="en-US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EDDB1-2074-0B64-A952-587FC33FEC0A}"/>
              </a:ext>
            </a:extLst>
          </p:cNvPr>
          <p:cNvSpPr txBox="1"/>
          <p:nvPr/>
        </p:nvSpPr>
        <p:spPr>
          <a:xfrm>
            <a:off x="227682" y="1323213"/>
            <a:ext cx="1196431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hlinkClick r:id="rId2"/>
              </a:rPr>
              <a:t>https://alislam.org/quran/app/1:1</a:t>
            </a:r>
          </a:p>
          <a:p>
            <a:endParaRPr lang="en-US" sz="1500" dirty="0">
              <a:hlinkClick r:id="rId2"/>
            </a:endParaRPr>
          </a:p>
          <a:p>
            <a:r>
              <a:rPr lang="en-US" sz="1500" dirty="0">
                <a:hlinkClick r:id="rId2"/>
              </a:rPr>
              <a:t>https://sunnah.com/bukhari:887</a:t>
            </a:r>
          </a:p>
          <a:p>
            <a:endParaRPr lang="en-US" sz="1500" dirty="0">
              <a:hlinkClick r:id="rId2"/>
            </a:endParaRPr>
          </a:p>
          <a:p>
            <a:r>
              <a:rPr lang="en-US" sz="1500" dirty="0">
                <a:hlinkClick r:id="rId2"/>
              </a:rPr>
              <a:t>https://scienceinsights.org/what-is-miswak-the-ancient-teeth-cleaning-stick/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>
                <a:hlinkClick r:id="rId3"/>
              </a:rPr>
              <a:t>https://www.stanfordchildrens.org/en/topic/default?id=flossing-and-children-90-P01852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>
                <a:hlinkClick r:id="rId4"/>
              </a:rPr>
              <a:t>https://pmc.ncbi.nlm.nih.gov/articles/PMC7379636/pdf/IDH-17-77.pdf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>
                <a:hlinkClick r:id="rId5"/>
              </a:rPr>
              <a:t>https://meowmeix.com/wp-content/uploads/2021/08/A.drinks.sugar3_-900x900.png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>
                <a:hlinkClick r:id="rId6"/>
              </a:rPr>
              <a:t>https://www.youtube.com/watch?v=7kGXQDwT6IA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>
                <a:hlinkClick r:id="rId7"/>
              </a:rPr>
              <a:t>https://www.urmc.rochester.edu/encyclopedia/content?contenttypeid=1&amp;contentid=4062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>
                <a:hlinkClick r:id="rId8"/>
              </a:rPr>
              <a:t>https://kidshealth.org/en/kids/teeth.html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>
                <a:hlinkClick r:id="rId9"/>
              </a:rPr>
              <a:t>healthy-tooth-kawaii-character-with-toothbrush-cute-cartoon-character-dental-care-illustration_484720-7074.jpg (1480×1480)</a:t>
            </a:r>
            <a:endParaRPr lang="en-US" sz="1500" dirty="0"/>
          </a:p>
          <a:p>
            <a:endParaRPr lang="en-US" sz="1500" dirty="0"/>
          </a:p>
          <a:p>
            <a:r>
              <a:rPr lang="en-US" sz="1500" dirty="0">
                <a:hlinkClick r:id="rId10"/>
              </a:rPr>
              <a:t>https://www.dentaly.org/en/oral-hygiene/brushing-teeth-properly/</a:t>
            </a:r>
            <a:endParaRPr lang="en-US" sz="1500" dirty="0"/>
          </a:p>
          <a:p>
            <a:r>
              <a:rPr lang="en-US" sz="1500" dirty="0">
                <a:hlinkClick r:id="rId11"/>
              </a:rPr>
              <a:t>What Happens When You Don’t Go to the Dentist?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236037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6D82FF3-E435-9E31-1B47-437470C636BA}"/>
              </a:ext>
            </a:extLst>
          </p:cNvPr>
          <p:cNvSpPr txBox="1"/>
          <p:nvPr/>
        </p:nvSpPr>
        <p:spPr>
          <a:xfrm>
            <a:off x="110167" y="462708"/>
            <a:ext cx="11567712" cy="6495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00" u="sng" dirty="0">
                <a:solidFill>
                  <a:schemeClr val="accent1">
                    <a:lumMod val="75000"/>
                  </a:schemeClr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Importance of Oral Hygiene in the Holy Qur’an:</a:t>
            </a:r>
          </a:p>
          <a:p>
            <a:endParaRPr lang="en-US" sz="5500" dirty="0">
              <a:solidFill>
                <a:schemeClr val="accent1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endParaRPr lang="en-US" dirty="0">
              <a:solidFill>
                <a:schemeClr val="accent1">
                  <a:lumMod val="75000"/>
                </a:schemeClr>
              </a:solidFill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500" b="1" dirty="0"/>
              <a:t>“Allah loves those who turn to Him and loves those who keep themselves clean.” [2:223]</a:t>
            </a:r>
          </a:p>
          <a:p>
            <a:pPr>
              <a:lnSpc>
                <a:spcPct val="150000"/>
              </a:lnSpc>
            </a:pPr>
            <a:endParaRPr lang="en-US" sz="25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/>
              <a:t>In Surah</a:t>
            </a:r>
            <a:r>
              <a:rPr lang="en-US" sz="2500" b="1" i="1" dirty="0"/>
              <a:t> Al-</a:t>
            </a:r>
            <a:r>
              <a:rPr lang="en-US" sz="2500" b="1" i="1" dirty="0" err="1"/>
              <a:t>Ma’idah</a:t>
            </a:r>
            <a:r>
              <a:rPr lang="en-US" sz="2500" b="1" dirty="0"/>
              <a:t>, Allah commands us to perform </a:t>
            </a:r>
            <a:r>
              <a:rPr lang="en-US" sz="2500" b="1" i="1" dirty="0" err="1"/>
              <a:t>wudoo</a:t>
            </a:r>
            <a:r>
              <a:rPr lang="en-US" sz="2500" b="1" dirty="0"/>
              <a:t>, which includes rinsing the mouth—showing the importance of </a:t>
            </a:r>
            <a:r>
              <a:rPr lang="en-US" sz="2500" b="1" dirty="0">
                <a:solidFill>
                  <a:schemeClr val="accent1">
                    <a:lumMod val="75000"/>
                  </a:schemeClr>
                </a:solidFill>
              </a:rPr>
              <a:t>oral hygiene </a:t>
            </a:r>
            <a:r>
              <a:rPr lang="en-US" sz="2500" b="1" dirty="0"/>
              <a:t>in our daily lives.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500" b="1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500" b="1" dirty="0">
                <a:sym typeface="Wingdings" panose="05000000000000000000" pitchFamily="2" charset="2"/>
              </a:rPr>
              <a:t> A clean mouth is part of a clean body, and a clean body </a:t>
            </a:r>
          </a:p>
          <a:p>
            <a:pPr>
              <a:lnSpc>
                <a:spcPct val="150000"/>
              </a:lnSpc>
            </a:pPr>
            <a:r>
              <a:rPr lang="en-US" sz="2500" b="1" dirty="0">
                <a:sym typeface="Wingdings" panose="05000000000000000000" pitchFamily="2" charset="2"/>
              </a:rPr>
              <a:t>   is part of our faith.</a:t>
            </a:r>
            <a:endParaRPr lang="en-US" sz="25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B64688-F1A9-FA02-837B-15D0D8A473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159650" y="6386517"/>
            <a:ext cx="628644" cy="47148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8AE8549-6DDE-DDEB-D597-A3CC6EBAE9D6}"/>
              </a:ext>
            </a:extLst>
          </p:cNvPr>
          <p:cNvSpPr txBox="1"/>
          <p:nvPr/>
        </p:nvSpPr>
        <p:spPr>
          <a:xfrm>
            <a:off x="1501953" y="6891606"/>
            <a:ext cx="522161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4" tooltip="https://freepngimg.com/png/37352-3d-red-heart-transparent-background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5" tooltip="https://creativecommons.org/licenses/by-nc/3.0/"/>
              </a:rPr>
              <a:t>CC BY-NC</a:t>
            </a:r>
            <a:endParaRPr lang="en-US" sz="90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08FB77-42EB-D03B-8AB1-309C06D2CD5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7020" y="4814371"/>
            <a:ext cx="3538949" cy="25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023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A9F14E-D05A-51B0-B4C5-68C93D2C20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551" y="1782425"/>
            <a:ext cx="11307596" cy="4100582"/>
          </a:xfrm>
        </p:spPr>
        <p:txBody>
          <a:bodyPr>
            <a:no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500" dirty="0"/>
              <a:t>We should take care of our teeth (</a:t>
            </a:r>
            <a:r>
              <a:rPr lang="en-US" sz="2500" b="1" i="1" dirty="0"/>
              <a:t>permanent teeth</a:t>
            </a:r>
            <a:r>
              <a:rPr lang="en-US" sz="2500" dirty="0"/>
              <a:t>) because they are the only ones we get after our baby teeth (</a:t>
            </a:r>
            <a:r>
              <a:rPr lang="en-US" sz="2500" b="1" i="1" dirty="0"/>
              <a:t>primary teeth</a:t>
            </a:r>
            <a:r>
              <a:rPr lang="en-US" sz="2500" dirty="0"/>
              <a:t>)!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500" dirty="0"/>
              <a:t>We should brush at least twice daily (in the morning and before bedtime)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500" dirty="0"/>
              <a:t>We should </a:t>
            </a:r>
            <a:r>
              <a:rPr lang="en-US" sz="2500" b="1" dirty="0">
                <a:solidFill>
                  <a:schemeClr val="accent3">
                    <a:lumMod val="75000"/>
                  </a:schemeClr>
                </a:solidFill>
              </a:rPr>
              <a:t>floss</a:t>
            </a:r>
            <a:r>
              <a:rPr lang="en-US" sz="2500" dirty="0"/>
              <a:t> daily, before brushing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US" sz="2500" dirty="0"/>
              <a:t>We should have regular dental check ups (every 6 months)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500" b="1" u="sng" dirty="0">
                <a:solidFill>
                  <a:schemeClr val="accent3">
                    <a:lumMod val="75000"/>
                  </a:schemeClr>
                </a:solidFill>
              </a:rPr>
              <a:t>! The foods we consume have an effect on our dental health !</a:t>
            </a:r>
          </a:p>
          <a:p>
            <a:pPr>
              <a:lnSpc>
                <a:spcPct val="150000"/>
              </a:lnSpc>
            </a:pPr>
            <a:endParaRPr lang="en-US" sz="13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300" dirty="0"/>
          </a:p>
          <a:p>
            <a:pPr marL="285750" indent="-285750">
              <a:lnSpc>
                <a:spcPct val="150000"/>
              </a:lnSpc>
              <a:buFontTx/>
              <a:buChar char="-"/>
            </a:pPr>
            <a:endParaRPr lang="en-US" sz="1300" dirty="0"/>
          </a:p>
          <a:p>
            <a:pPr>
              <a:lnSpc>
                <a:spcPct val="150000"/>
              </a:lnSpc>
            </a:pPr>
            <a:endParaRPr lang="en-US" sz="13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D39E435-779C-3E69-88CF-747145E69592}"/>
              </a:ext>
            </a:extLst>
          </p:cNvPr>
          <p:cNvSpPr/>
          <p:nvPr/>
        </p:nvSpPr>
        <p:spPr>
          <a:xfrm>
            <a:off x="3511469" y="499557"/>
            <a:ext cx="435382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Tooth Health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FFAE511-1939-7AC8-0569-3589C13589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918" y="3569465"/>
            <a:ext cx="3672978" cy="367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5144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9FDF2FF-5531-0914-0C76-08626AEE56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0899" y="3404210"/>
            <a:ext cx="6448425" cy="351472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2BC3721-FF08-4299-9F84-6E6E8A0047BB}"/>
              </a:ext>
            </a:extLst>
          </p:cNvPr>
          <p:cNvSpPr/>
          <p:nvPr/>
        </p:nvSpPr>
        <p:spPr>
          <a:xfrm>
            <a:off x="2577947" y="4842082"/>
            <a:ext cx="716096" cy="319490"/>
          </a:xfrm>
          <a:prstGeom prst="roundRect">
            <a:avLst/>
          </a:prstGeom>
          <a:solidFill>
            <a:srgbClr val="F7F5F1"/>
          </a:solidFill>
          <a:ln>
            <a:solidFill>
              <a:srgbClr val="F7F5F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3019331-CE5E-D02E-FD9E-C1A4537A8E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 r="1318" b="5385"/>
          <a:stretch>
            <a:fillRect/>
          </a:stretch>
        </p:blipFill>
        <p:spPr>
          <a:xfrm>
            <a:off x="300942" y="0"/>
            <a:ext cx="10266744" cy="648866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10E3478-5309-BA04-1F43-BFA385D78B20}"/>
              </a:ext>
            </a:extLst>
          </p:cNvPr>
          <p:cNvSpPr txBox="1"/>
          <p:nvPr/>
        </p:nvSpPr>
        <p:spPr>
          <a:xfrm>
            <a:off x="439838" y="6488668"/>
            <a:ext cx="436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AI-generated image (ChatGPT)</a:t>
            </a:r>
          </a:p>
        </p:txBody>
      </p:sp>
    </p:spTree>
    <p:extLst>
      <p:ext uri="{BB962C8B-B14F-4D97-AF65-F5344CB8AC3E}">
        <p14:creationId xmlns:p14="http://schemas.microsoft.com/office/powerpoint/2010/main" val="356107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9A1D93F-0CDA-D8D2-83AE-509D824BD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044" y="0"/>
            <a:ext cx="9919504" cy="640080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A54A9B-4B4C-A9D6-5355-3C696762D16D}"/>
              </a:ext>
            </a:extLst>
          </p:cNvPr>
          <p:cNvSpPr txBox="1"/>
          <p:nvPr/>
        </p:nvSpPr>
        <p:spPr>
          <a:xfrm>
            <a:off x="960700" y="6400800"/>
            <a:ext cx="105792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Source: </a:t>
            </a:r>
            <a:r>
              <a:rPr lang="en-US" i="1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https://meowmeix.com/wp-content/uploads/2021/08/A.drinks.sugar3_-900x900.png</a:t>
            </a:r>
            <a:endParaRPr lang="en-US" i="1" dirty="0"/>
          </a:p>
          <a:p>
            <a:pPr algn="l"/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1254061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909E1C-F63D-9574-0DA9-D94C55015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1861" y="180356"/>
            <a:ext cx="8128277" cy="2195202"/>
          </a:xfrm>
        </p:spPr>
        <p:txBody>
          <a:bodyPr>
            <a:normAutofit/>
          </a:bodyPr>
          <a:lstStyle/>
          <a:p>
            <a:r>
              <a:rPr lang="en-US" sz="5500" u="sng" dirty="0">
                <a:solidFill>
                  <a:schemeClr val="accent2"/>
                </a:solidFill>
              </a:rPr>
              <a:t>How to Properly Brush Our Teeth</a:t>
            </a:r>
            <a:br>
              <a:rPr lang="en-US" sz="5500" u="sng" dirty="0">
                <a:solidFill>
                  <a:schemeClr val="accent2"/>
                </a:solidFill>
              </a:rPr>
            </a:br>
            <a:endParaRPr lang="en-US" sz="5500" u="sng" dirty="0">
              <a:solidFill>
                <a:schemeClr val="accent2"/>
              </a:solidFill>
            </a:endParaRPr>
          </a:p>
        </p:txBody>
      </p:sp>
      <p:pic>
        <p:nvPicPr>
          <p:cNvPr id="8" name="Online Media 7" title="Proper Toothbrushing Techniques">
            <a:hlinkClick r:id="" action="ppaction://media"/>
            <a:extLst>
              <a:ext uri="{FF2B5EF4-FFF2-40B4-BE49-F238E27FC236}">
                <a16:creationId xmlns:a16="http://schemas.microsoft.com/office/drawing/2014/main" id="{CC40FB04-0930-4353-F2C4-5C3D32DFAE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850834" y="1399142"/>
            <a:ext cx="9000780" cy="518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392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AA27F-2A0B-14DE-7765-AF86EAD00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368529"/>
            <a:ext cx="11975335" cy="4599432"/>
          </a:xfrm>
        </p:spPr>
        <p:txBody>
          <a:bodyPr>
            <a:noAutofit/>
          </a:bodyPr>
          <a:lstStyle/>
          <a:p>
            <a:r>
              <a:rPr lang="en-US" sz="1900" b="1" dirty="0"/>
              <a:t>Plaque and Tartar Buildup: </a:t>
            </a:r>
            <a:r>
              <a:rPr lang="en-US" sz="1900" i="1" dirty="0"/>
              <a:t>Plaque</a:t>
            </a:r>
            <a:r>
              <a:rPr lang="en-US" sz="1900" dirty="0"/>
              <a:t> is a sticky film of bacteria that forms on teeth. If not brushed away, plaque can harden into </a:t>
            </a:r>
            <a:r>
              <a:rPr lang="en-US" sz="1900" i="1" dirty="0"/>
              <a:t>tartar</a:t>
            </a:r>
            <a:r>
              <a:rPr lang="en-US" sz="1900" dirty="0"/>
              <a:t>.</a:t>
            </a:r>
            <a:endParaRPr lang="en-US" sz="1900" b="1" dirty="0"/>
          </a:p>
          <a:p>
            <a:r>
              <a:rPr lang="en-US" sz="1900" b="1" dirty="0"/>
              <a:t>Gum Disease: </a:t>
            </a:r>
            <a:r>
              <a:rPr lang="en-US" sz="1900" dirty="0"/>
              <a:t>A serious tooth infection</a:t>
            </a:r>
          </a:p>
          <a:p>
            <a:r>
              <a:rPr lang="en-US" sz="1900" b="1" dirty="0"/>
              <a:t>Cavities and Tooth Decay:  </a:t>
            </a:r>
            <a:r>
              <a:rPr lang="en-US" sz="1900" dirty="0"/>
              <a:t>Holes in teeth, occur when bacteria produce acids that erode tooth enamel</a:t>
            </a:r>
          </a:p>
          <a:p>
            <a:r>
              <a:rPr lang="en-US" sz="1900" b="1" dirty="0"/>
              <a:t>Increased Risk of Health Issues: </a:t>
            </a:r>
            <a:r>
              <a:rPr lang="en-US" sz="1900" dirty="0"/>
              <a:t>Research shows that poor oral health can be linked to heart disease, diabetes, and respiratory infections.</a:t>
            </a:r>
          </a:p>
          <a:p>
            <a:r>
              <a:rPr lang="en-US" sz="1900" b="1" dirty="0"/>
              <a:t>Chronic Pain and Discomfort: </a:t>
            </a:r>
            <a:r>
              <a:rPr lang="en-US" sz="1900" dirty="0"/>
              <a:t> A toothache may start as a minor annoyance but can</a:t>
            </a:r>
          </a:p>
          <a:p>
            <a:pPr marL="0" indent="0">
              <a:buNone/>
            </a:pPr>
            <a:r>
              <a:rPr lang="en-US" sz="1900" dirty="0"/>
              <a:t>   escalate into severe pain.</a:t>
            </a:r>
          </a:p>
          <a:p>
            <a:r>
              <a:rPr lang="en-US" sz="1900" b="1" dirty="0"/>
              <a:t>Bad Breath</a:t>
            </a:r>
          </a:p>
          <a:p>
            <a:r>
              <a:rPr lang="en-US" sz="1900" b="1" dirty="0"/>
              <a:t>Tooth loss: </a:t>
            </a:r>
            <a:r>
              <a:rPr lang="en-US" sz="1900" dirty="0"/>
              <a:t>Neglecting dental health can ultimately lead to tooth loss.</a:t>
            </a:r>
            <a:endParaRPr lang="en-US" sz="1900" b="1" dirty="0"/>
          </a:p>
          <a:p>
            <a:r>
              <a:rPr lang="en-US" sz="1900" b="1" dirty="0"/>
              <a:t>Impact on Mental Health: </a:t>
            </a:r>
            <a:r>
              <a:rPr lang="en-US" sz="1900" dirty="0"/>
              <a:t>The appearance of your teeth plays a significant role in your</a:t>
            </a:r>
          </a:p>
          <a:p>
            <a:pPr marL="0" indent="0">
              <a:buNone/>
            </a:pPr>
            <a:r>
              <a:rPr lang="en-US" sz="1900" dirty="0"/>
              <a:t>    self-confidence.</a:t>
            </a:r>
            <a:endParaRPr lang="en-US" sz="1900" b="1" dirty="0"/>
          </a:p>
          <a:p>
            <a:pPr marL="0" indent="0">
              <a:buNone/>
            </a:pPr>
            <a:endParaRPr lang="en-US" sz="19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C2CF4D3-3EBF-1EB8-8B22-FAC2AA355E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1718" y="4197426"/>
            <a:ext cx="2746300" cy="277392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4E1D798-C6FC-A0FE-E181-0A5D04A9E47F}"/>
              </a:ext>
            </a:extLst>
          </p:cNvPr>
          <p:cNvSpPr/>
          <p:nvPr/>
        </p:nvSpPr>
        <p:spPr>
          <a:xfrm>
            <a:off x="162709" y="365135"/>
            <a:ext cx="11866582" cy="7232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100" b="1" cap="none" spc="0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What happens if we don’t take care of our teeth?</a:t>
            </a:r>
          </a:p>
        </p:txBody>
      </p:sp>
    </p:spTree>
    <p:extLst>
      <p:ext uri="{BB962C8B-B14F-4D97-AF65-F5344CB8AC3E}">
        <p14:creationId xmlns:p14="http://schemas.microsoft.com/office/powerpoint/2010/main" val="14908194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F3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BE7F126-406C-2D71-9E00-E7168D63F848}"/>
              </a:ext>
            </a:extLst>
          </p:cNvPr>
          <p:cNvSpPr txBox="1"/>
          <p:nvPr/>
        </p:nvSpPr>
        <p:spPr>
          <a:xfrm>
            <a:off x="132202" y="83414"/>
            <a:ext cx="12192000" cy="75866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accent3">
                  <a:lumMod val="75000"/>
                </a:schemeClr>
              </a:solidFill>
            </a:endParaRPr>
          </a:p>
          <a:p>
            <a:r>
              <a:rPr lang="en-US" sz="3500" dirty="0">
                <a:solidFill>
                  <a:schemeClr val="accent3">
                    <a:lumMod val="75000"/>
                  </a:schemeClr>
                </a:solidFill>
                <a:latin typeface="Baguet Script" panose="00000500000000000000" pitchFamily="2" charset="0"/>
              </a:rPr>
              <a:t>                       </a:t>
            </a:r>
            <a:r>
              <a:rPr lang="en-US" sz="3500" u="sng" dirty="0">
                <a:solidFill>
                  <a:schemeClr val="accent3">
                    <a:lumMod val="75000"/>
                  </a:schemeClr>
                </a:solidFill>
                <a:latin typeface="Baguet Script" panose="00000500000000000000" pitchFamily="2" charset="0"/>
              </a:rPr>
              <a:t>The Holy Prophet Muhammad</a:t>
            </a:r>
            <a:r>
              <a:rPr lang="en-US" sz="3500" u="sng" baseline="30000" dirty="0">
                <a:solidFill>
                  <a:schemeClr val="accent3">
                    <a:lumMod val="75000"/>
                  </a:schemeClr>
                </a:solidFill>
                <a:latin typeface="Baguet Script" panose="00000500000000000000" pitchFamily="2" charset="0"/>
              </a:rPr>
              <a:t>(</a:t>
            </a:r>
            <a:r>
              <a:rPr lang="en-US" sz="3500" u="sng" baseline="30000" dirty="0" err="1">
                <a:solidFill>
                  <a:schemeClr val="accent3">
                    <a:lumMod val="75000"/>
                  </a:schemeClr>
                </a:solidFill>
                <a:latin typeface="Baguet Script" panose="00000500000000000000" pitchFamily="2" charset="0"/>
              </a:rPr>
              <a:t>pbuh</a:t>
            </a:r>
            <a:r>
              <a:rPr lang="en-US" sz="3500" u="sng" baseline="30000" dirty="0">
                <a:solidFill>
                  <a:schemeClr val="accent3">
                    <a:lumMod val="75000"/>
                  </a:schemeClr>
                </a:solidFill>
                <a:latin typeface="Baguet Script" panose="00000500000000000000" pitchFamily="2" charset="0"/>
              </a:rPr>
              <a:t>)</a:t>
            </a:r>
            <a:r>
              <a:rPr lang="en-US" sz="3500" u="sng" dirty="0">
                <a:solidFill>
                  <a:schemeClr val="accent3">
                    <a:lumMod val="75000"/>
                  </a:schemeClr>
                </a:solidFill>
                <a:latin typeface="Baguet Script" panose="00000500000000000000" pitchFamily="2" charset="0"/>
              </a:rPr>
              <a:t> said:</a:t>
            </a:r>
          </a:p>
          <a:p>
            <a:endParaRPr lang="en-US" sz="3500" dirty="0">
              <a:latin typeface="Baguet Script" panose="00000500000000000000" pitchFamily="2" charset="0"/>
            </a:endParaRPr>
          </a:p>
          <a:p>
            <a:endParaRPr lang="en-US" dirty="0"/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"If I had not found it hard for my followers, I would have ordered them to clean their teeth with </a:t>
            </a:r>
            <a:r>
              <a:rPr lang="en-US" sz="2300" b="1" i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Miswak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 for every prayer.“ </a:t>
            </a:r>
            <a:r>
              <a:rPr lang="en-US" sz="2300" i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[Sahih al-Bukhari]</a:t>
            </a:r>
            <a:endParaRPr lang="en-US" sz="2300" b="1" dirty="0">
              <a:solidFill>
                <a:schemeClr val="accent1">
                  <a:lumMod val="75000"/>
                </a:schemeClr>
              </a:solidFill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 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Meaning : The Prophet</a:t>
            </a:r>
            <a:r>
              <a:rPr lang="en-US" sz="2100" b="1" baseline="300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(</a:t>
            </a:r>
            <a:r>
              <a:rPr lang="en-US" sz="2100" b="1" baseline="30000" dirty="0" err="1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pbuh</a:t>
            </a:r>
            <a:r>
              <a:rPr lang="en-US" sz="2100" b="1" baseline="300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)</a:t>
            </a:r>
            <a:r>
              <a:rPr lang="ar-AE" sz="21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 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emphasized oral hygiene so strongly that he almost made cleaning the teeth before every prayer compulsory.</a:t>
            </a:r>
          </a:p>
          <a:p>
            <a:pPr>
              <a:lnSpc>
                <a:spcPct val="150000"/>
              </a:lnSpc>
            </a:pPr>
            <a:endParaRPr lang="en-US" sz="2100" b="1" dirty="0"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</a:pPr>
            <a:endParaRPr lang="en-US" sz="2100" b="1" dirty="0">
              <a:latin typeface="Abadi" panose="020B0604020104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The Prophet (Muhammad</a:t>
            </a:r>
            <a:r>
              <a:rPr lang="en-US" sz="2300" b="1" baseline="300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(</a:t>
            </a:r>
            <a:r>
              <a:rPr lang="en-US" sz="2300" b="1" baseline="30000" dirty="0" err="1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pbuh</a:t>
            </a:r>
            <a:r>
              <a:rPr lang="en-US" sz="2300" b="1" baseline="30000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)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) regularly encouraged the use of the </a:t>
            </a:r>
            <a:r>
              <a:rPr lang="en-US" sz="2300" b="1" i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Miswak</a:t>
            </a:r>
            <a:r>
              <a:rPr lang="en-US" sz="2300" b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. </a:t>
            </a:r>
            <a:r>
              <a:rPr lang="en-US" sz="2300" i="1" dirty="0">
                <a:solidFill>
                  <a:schemeClr val="accent1">
                    <a:lumMod val="75000"/>
                  </a:schemeClr>
                </a:solidFill>
                <a:latin typeface="Abadi" panose="020B0604020104020204" pitchFamily="34" charset="0"/>
              </a:rPr>
              <a:t>[Sahih al-Bukhari]</a:t>
            </a:r>
            <a:br>
              <a:rPr lang="en-US" sz="2100" b="1" dirty="0">
                <a:latin typeface="Abadi" panose="020B0604020104020204" pitchFamily="34" charset="0"/>
              </a:rPr>
            </a:b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  <a:sym typeface="Wingdings" panose="05000000000000000000" pitchFamily="2" charset="2"/>
              </a:rPr>
              <a:t> 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This shows that keeping the mouth clean was a consistent habit of the Holy Prophet Muhammad</a:t>
            </a:r>
            <a:r>
              <a:rPr lang="en-US" sz="2100" b="1" baseline="300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(</a:t>
            </a:r>
            <a:r>
              <a:rPr lang="en-US" sz="2100" b="1" baseline="30000" dirty="0" err="1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pbuh</a:t>
            </a:r>
            <a:r>
              <a:rPr lang="en-US" sz="2100" b="1" baseline="30000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) </a:t>
            </a:r>
            <a:r>
              <a:rPr lang="en-US" sz="2100" b="1" dirty="0">
                <a:solidFill>
                  <a:schemeClr val="accent3">
                    <a:lumMod val="75000"/>
                  </a:schemeClr>
                </a:solidFill>
                <a:latin typeface="Abadi" panose="020B0604020104020204" pitchFamily="34" charset="0"/>
              </a:rPr>
              <a:t>and of the Muslims at that time.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532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E1E9D2A-3BD6-1EC5-B4B7-D884078F71CE}"/>
              </a:ext>
            </a:extLst>
          </p:cNvPr>
          <p:cNvSpPr txBox="1"/>
          <p:nvPr/>
        </p:nvSpPr>
        <p:spPr>
          <a:xfrm>
            <a:off x="1961922" y="0"/>
            <a:ext cx="7648460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What is a </a:t>
            </a:r>
            <a:r>
              <a:rPr lang="en-US" sz="5500" b="1" i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Miswak</a:t>
            </a:r>
            <a:r>
              <a:rPr lang="en-US" sz="55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98029E-55F8-7962-BB44-6A4A0E9FBD51}"/>
              </a:ext>
            </a:extLst>
          </p:cNvPr>
          <p:cNvSpPr txBox="1"/>
          <p:nvPr/>
        </p:nvSpPr>
        <p:spPr>
          <a:xfrm>
            <a:off x="0" y="507783"/>
            <a:ext cx="10807547" cy="62761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accent1">
                    <a:lumMod val="75000"/>
                  </a:schemeClr>
                </a:solidFill>
              </a:rPr>
              <a:t>Miswak</a:t>
            </a:r>
            <a:r>
              <a:rPr lang="en-US" i="1" dirty="0"/>
              <a:t> </a:t>
            </a:r>
            <a:r>
              <a:rPr lang="en-US" dirty="0"/>
              <a:t>is a teeth-cleaning twig made from the roots or branches of the </a:t>
            </a:r>
            <a:r>
              <a:rPr lang="en-US" i="1" dirty="0"/>
              <a:t>Salvadora persica tree </a:t>
            </a:r>
            <a:r>
              <a:rPr lang="en-US" dirty="0"/>
              <a:t>(</a:t>
            </a:r>
            <a:r>
              <a:rPr lang="en-US" i="1" dirty="0"/>
              <a:t>‘arak’ </a:t>
            </a:r>
            <a:r>
              <a:rPr lang="en-US" dirty="0"/>
              <a:t>in Arabic).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 Miswak’s widespread use is deeply tied to </a:t>
            </a:r>
            <a:r>
              <a:rPr lang="en-US" b="1" dirty="0"/>
              <a:t>Islamic</a:t>
            </a:r>
            <a:r>
              <a:rPr lang="en-US" dirty="0"/>
              <a:t> tradition; though people have been using it across the Middle East, Africa, and Asia for thousands of years, it became firmly embedded in Muslim culture through the Prophet Muhammad</a:t>
            </a:r>
            <a:r>
              <a:rPr lang="en-US" baseline="30000" dirty="0"/>
              <a:t>(</a:t>
            </a:r>
            <a:r>
              <a:rPr lang="en-US" baseline="30000" dirty="0" err="1"/>
              <a:t>pbuh</a:t>
            </a:r>
            <a:r>
              <a:rPr lang="en-US" baseline="30000" dirty="0"/>
              <a:t>)</a:t>
            </a:r>
            <a:r>
              <a:rPr lang="en-US" dirty="0"/>
              <a:t>‘s recommendation to use it for maintaining oral hygiene.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Miswak isn’t effective just because of its bristles—the wood itself contains a rich blend of natural compounds that fight bacteria and help protect teeth, including fluoride, the same </a:t>
            </a:r>
            <a:r>
              <a:rPr lang="en-US"/>
              <a:t>mineral that is </a:t>
            </a:r>
            <a:r>
              <a:rPr lang="en-US" dirty="0"/>
              <a:t>found in many toothpastes.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 A study found miswak to be more effective at reducing plaque than standard toothbrushes.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6962DE2-46BE-C584-5231-48C25DCB56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410348">
            <a:off x="7881537" y="2270113"/>
            <a:ext cx="6762750" cy="334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579513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 Days">
  <a:themeElements>
    <a:clrScheme name="Custom 1">
      <a:dk1>
        <a:srgbClr val="000000"/>
      </a:dk1>
      <a:lt1>
        <a:srgbClr val="FFFFFF"/>
      </a:lt1>
      <a:dk2>
        <a:srgbClr val="2C3431"/>
      </a:dk2>
      <a:lt2>
        <a:srgbClr val="F7F5F1"/>
      </a:lt2>
      <a:accent1>
        <a:srgbClr val="D0805C"/>
      </a:accent1>
      <a:accent2>
        <a:srgbClr val="CD972B"/>
      </a:accent2>
      <a:accent3>
        <a:srgbClr val="568A80"/>
      </a:accent3>
      <a:accent4>
        <a:srgbClr val="9FA757"/>
      </a:accent4>
      <a:accent5>
        <a:srgbClr val="78A080"/>
      </a:accent5>
      <a:accent6>
        <a:srgbClr val="93A3C5"/>
      </a:accent6>
      <a:hlink>
        <a:srgbClr val="CB6D48"/>
      </a:hlink>
      <a:folHlink>
        <a:srgbClr val="568A80"/>
      </a:folHlink>
    </a:clrScheme>
    <a:fontScheme name="Custom 1">
      <a:majorFont>
        <a:latin typeface="JasmineUPC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School Days_win32_v2" id="{EA3A9FFA-819F-4D3E-AEF6-CC5734AB838D}" vid="{1F571BB7-50E8-41A1-A2D5-A3C1959E2B9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30" ma:contentTypeDescription="Create a new document." ma:contentTypeScope="" ma:versionID="cec0622158e8f13124e9e8fd4de31bd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3b52f30ab005d15df08657af532e6e38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hidden="true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hidden="tru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hidden="true" ma:internalName="Background" ma:readOnly="false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BillingMetadata" ma:index="33" nillable="true" ma:displayName="MediaServiceBillingMetadata" ma:hidden="true" ma:internalName="MediaServiceBillingMetadata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45643E64-6D3D-44E7-9AA9-BB67A5DC20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BADCDC3-A8CB-4170-8DC0-A1E8881FA1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9E2B330-7DB9-4CB0-97A6-80197FBE8288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{8066AF33-91A2-41F4-BB4A-9AE31E3B6C0C}60b45c7d-cd58-4401-83df-27661c1423f7-TF6bb2abad-21af-44d1-a5ba-47d46adfe534_win32</Template>
  <TotalTime>1927</TotalTime>
  <Words>773</Words>
  <Application>Microsoft Office PowerPoint</Application>
  <PresentationFormat>Widescreen</PresentationFormat>
  <Paragraphs>79</Paragraphs>
  <Slides>10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Abadi</vt:lpstr>
      <vt:lpstr>ADLaM Display</vt:lpstr>
      <vt:lpstr>Aptos</vt:lpstr>
      <vt:lpstr>Arial</vt:lpstr>
      <vt:lpstr>Baguet Script</vt:lpstr>
      <vt:lpstr>JasmineUPC</vt:lpstr>
      <vt:lpstr>Raleway</vt:lpstr>
      <vt:lpstr>Wingdings</vt:lpstr>
      <vt:lpstr>School Days</vt:lpstr>
      <vt:lpstr>Oral      Hygiene</vt:lpstr>
      <vt:lpstr>PowerPoint Presentation</vt:lpstr>
      <vt:lpstr>PowerPoint Presentation</vt:lpstr>
      <vt:lpstr>PowerPoint Presentation</vt:lpstr>
      <vt:lpstr>PowerPoint Presentation</vt:lpstr>
      <vt:lpstr>How to Properly Brush Our Teeth </vt:lpstr>
      <vt:lpstr>PowerPoint Presentation</vt:lpstr>
      <vt:lpstr>PowerPoint Presentation</vt:lpstr>
      <vt:lpstr>PowerPoint Presentation</vt:lpstr>
      <vt:lpstr>                        Resources: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Bilal Raja</dc:creator>
  <cp:lastModifiedBy>Bilal Raja</cp:lastModifiedBy>
  <cp:revision>1</cp:revision>
  <dcterms:created xsi:type="dcterms:W3CDTF">2026-04-29T18:21:17Z</dcterms:created>
  <dcterms:modified xsi:type="dcterms:W3CDTF">2026-05-06T20:55:41Z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</Properties>
</file>