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4"/>
  </p:sldMasterIdLst>
  <p:notesMasterIdLst>
    <p:notesMasterId r:id="rId19"/>
  </p:notesMasterIdLst>
  <p:handoutMasterIdLst>
    <p:handoutMasterId r:id="rId20"/>
  </p:handoutMasterIdLst>
  <p:sldIdLst>
    <p:sldId id="257" r:id="rId5"/>
    <p:sldId id="290" r:id="rId6"/>
    <p:sldId id="288" r:id="rId7"/>
    <p:sldId id="294" r:id="rId8"/>
    <p:sldId id="293" r:id="rId9"/>
    <p:sldId id="287" r:id="rId10"/>
    <p:sldId id="296" r:id="rId11"/>
    <p:sldId id="295" r:id="rId12"/>
    <p:sldId id="297" r:id="rId13"/>
    <p:sldId id="299" r:id="rId14"/>
    <p:sldId id="300" r:id="rId15"/>
    <p:sldId id="298" r:id="rId16"/>
    <p:sldId id="301" r:id="rId17"/>
    <p:sldId id="291" r:id="rId18"/>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3792">
          <p15:clr>
            <a:srgbClr val="A4A3A4"/>
          </p15:clr>
        </p15:guide>
        <p15:guide id="4" orient="horz" pos="336">
          <p15:clr>
            <a:srgbClr val="A4A3A4"/>
          </p15:clr>
        </p15:guide>
        <p15:guide id="5" orient="horz" pos="1920">
          <p15:clr>
            <a:srgbClr val="A4A3A4"/>
          </p15:clr>
        </p15:guide>
        <p15:guide id="6" orient="horz" pos="3984">
          <p15:clr>
            <a:srgbClr val="A4A3A4"/>
          </p15:clr>
        </p15:guide>
        <p15:guide id="7" orient="horz" pos="1152">
          <p15:clr>
            <a:srgbClr val="A4A3A4"/>
          </p15:clr>
        </p15:guide>
        <p15:guide id="8" pos="3839">
          <p15:clr>
            <a:srgbClr val="A4A3A4"/>
          </p15:clr>
        </p15:guide>
        <p15:guide id="9" pos="671">
          <p15:clr>
            <a:srgbClr val="A4A3A4"/>
          </p15:clr>
        </p15:guide>
        <p15:guide id="10" pos="7007">
          <p15:clr>
            <a:srgbClr val="A4A3A4"/>
          </p15:clr>
        </p15:guide>
        <p15:guide id="11" pos="6143">
          <p15:clr>
            <a:srgbClr val="A4A3A4"/>
          </p15:clr>
        </p15:guide>
        <p15:guide id="12" pos="3263">
          <p15:clr>
            <a:srgbClr val="A4A3A4"/>
          </p15:clr>
        </p15:guide>
        <p15:guide id="13" pos="7391">
          <p15:clr>
            <a:srgbClr val="A4A3A4"/>
          </p15:clr>
        </p15:guide>
        <p15:guide id="14" pos="3695">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C2E608-0B12-4BDA-8405-1090FF9AA1E0}" v="2" dt="2026-08-09T03:57:19.840"/>
  </p1510:revLst>
</p1510:revInfo>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74" autoAdjust="0"/>
    <p:restoredTop sz="86369" autoAdjust="0"/>
  </p:normalViewPr>
  <p:slideViewPr>
    <p:cSldViewPr showGuides="1">
      <p:cViewPr varScale="1">
        <p:scale>
          <a:sx n="54" d="100"/>
          <a:sy n="54" d="100"/>
        </p:scale>
        <p:origin x="1124" y="56"/>
      </p:cViewPr>
      <p:guideLst>
        <p:guide orient="horz" pos="2160"/>
        <p:guide orient="horz" pos="1008"/>
        <p:guide orient="horz" pos="3792"/>
        <p:guide orient="horz" pos="336"/>
        <p:guide orient="horz" pos="1920"/>
        <p:guide orient="horz" pos="3984"/>
        <p:guide orient="horz" pos="1152"/>
        <p:guide pos="3839"/>
        <p:guide pos="671"/>
        <p:guide pos="7007"/>
        <p:guide pos="6143"/>
        <p:guide pos="3263"/>
        <p:guide pos="7391"/>
        <p:guide pos="3695"/>
      </p:guideLst>
    </p:cSldViewPr>
  </p:slideViewPr>
  <p:outlineViewPr>
    <p:cViewPr>
      <p:scale>
        <a:sx n="33" d="100"/>
        <a:sy n="33" d="100"/>
      </p:scale>
      <p:origin x="0" y="-704"/>
    </p:cViewPr>
  </p:outlineViewPr>
  <p:notesTextViewPr>
    <p:cViewPr>
      <p:scale>
        <a:sx n="1" d="1"/>
        <a:sy n="1" d="1"/>
      </p:scale>
      <p:origin x="0" y="0"/>
    </p:cViewPr>
  </p:notesTextViewPr>
  <p:sorterViewPr>
    <p:cViewPr varScale="1">
      <p:scale>
        <a:sx n="1" d="1"/>
        <a:sy n="1" d="1"/>
      </p:scale>
      <p:origin x="0" y="0"/>
    </p:cViewPr>
  </p:sorterViewPr>
  <p:notesViewPr>
    <p:cSldViewPr showGuides="1">
      <p:cViewPr varScale="1">
        <p:scale>
          <a:sx n="73" d="100"/>
          <a:sy n="73" d="100"/>
        </p:scale>
        <p:origin x="2126" y="29"/>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lal Raja" userId="8c9a6fedf619a1f1" providerId="LiveId" clId="{BA615D4A-83B8-47DE-AEBF-0B322712D4DE}"/>
    <pc:docChg chg="modSld">
      <pc:chgData name="Bilal Raja" userId="8c9a6fedf619a1f1" providerId="LiveId" clId="{BA615D4A-83B8-47DE-AEBF-0B322712D4DE}" dt="2026-08-09T03:58:01.519" v="249" actId="115"/>
      <pc:docMkLst>
        <pc:docMk/>
      </pc:docMkLst>
      <pc:sldChg chg="modSp mod">
        <pc:chgData name="Bilal Raja" userId="8c9a6fedf619a1f1" providerId="LiveId" clId="{BA615D4A-83B8-47DE-AEBF-0B322712D4DE}" dt="2026-08-09T03:58:01.519" v="249" actId="115"/>
        <pc:sldMkLst>
          <pc:docMk/>
          <pc:sldMk cId="1879854812" sldId="291"/>
        </pc:sldMkLst>
        <pc:spChg chg="mod">
          <ac:chgData name="Bilal Raja" userId="8c9a6fedf619a1f1" providerId="LiveId" clId="{BA615D4A-83B8-47DE-AEBF-0B322712D4DE}" dt="2026-08-09T03:58:01.519" v="249" actId="115"/>
          <ac:spMkLst>
            <pc:docMk/>
            <pc:sldMk cId="1879854812" sldId="291"/>
            <ac:spMk id="3" creationId="{617CB9E2-E6F1-29CA-01F7-6A6CC0B2D56C}"/>
          </ac:spMkLst>
        </pc:spChg>
      </pc:sldChg>
      <pc:sldChg chg="modSp mod">
        <pc:chgData name="Bilal Raja" userId="8c9a6fedf619a1f1" providerId="LiveId" clId="{BA615D4A-83B8-47DE-AEBF-0B322712D4DE}" dt="2026-08-09T03:57:35.765" v="246" actId="1076"/>
        <pc:sldMkLst>
          <pc:docMk/>
          <pc:sldMk cId="1434024095" sldId="298"/>
        </pc:sldMkLst>
        <pc:spChg chg="mod">
          <ac:chgData name="Bilal Raja" userId="8c9a6fedf619a1f1" providerId="LiveId" clId="{BA615D4A-83B8-47DE-AEBF-0B322712D4DE}" dt="2026-08-09T03:57:35.765" v="246" actId="1076"/>
          <ac:spMkLst>
            <pc:docMk/>
            <pc:sldMk cId="1434024095" sldId="298"/>
            <ac:spMk id="8" creationId="{0521A05E-B3D1-E21D-229D-0A35AB257E6A}"/>
          </ac:spMkLst>
        </pc:spChg>
      </pc:sldChg>
      <pc:sldChg chg="modSp mod">
        <pc:chgData name="Bilal Raja" userId="8c9a6fedf619a1f1" providerId="LiveId" clId="{BA615D4A-83B8-47DE-AEBF-0B322712D4DE}" dt="2026-08-09T03:55:16.737" v="171" actId="20577"/>
        <pc:sldMkLst>
          <pc:docMk/>
          <pc:sldMk cId="2691063056" sldId="299"/>
        </pc:sldMkLst>
        <pc:spChg chg="mod">
          <ac:chgData name="Bilal Raja" userId="8c9a6fedf619a1f1" providerId="LiveId" clId="{BA615D4A-83B8-47DE-AEBF-0B322712D4DE}" dt="2026-08-09T03:55:16.737" v="171" actId="20577"/>
          <ac:spMkLst>
            <pc:docMk/>
            <pc:sldMk cId="2691063056" sldId="299"/>
            <ac:spMk id="3" creationId="{C8591900-3561-A5D3-2564-4700EBC296FF}"/>
          </ac:spMkLst>
        </pc:spChg>
      </pc:sldChg>
      <pc:sldChg chg="modSp mod">
        <pc:chgData name="Bilal Raja" userId="8c9a6fedf619a1f1" providerId="LiveId" clId="{BA615D4A-83B8-47DE-AEBF-0B322712D4DE}" dt="2026-08-09T03:55:00.816" v="169" actId="20577"/>
        <pc:sldMkLst>
          <pc:docMk/>
          <pc:sldMk cId="1952389093" sldId="300"/>
        </pc:sldMkLst>
        <pc:spChg chg="mod">
          <ac:chgData name="Bilal Raja" userId="8c9a6fedf619a1f1" providerId="LiveId" clId="{BA615D4A-83B8-47DE-AEBF-0B322712D4DE}" dt="2026-08-09T03:55:00.816" v="169" actId="20577"/>
          <ac:spMkLst>
            <pc:docMk/>
            <pc:sldMk cId="1952389093" sldId="300"/>
            <ac:spMk id="3" creationId="{C7413F54-8D25-990B-9799-ABCD91856F9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4CE221E-83ED-4F6C-BA5F-3F9E6FDB6953}" type="datetimeFigureOut">
              <a:rPr lang="en-US"/>
              <a:t>8/8/2026</a:t>
            </a:fld>
            <a:endParaRPr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4CBEF8-5CDE-472B-839B-B8BB0C881006}" type="slidenum">
              <a:rPr/>
              <a:t>‹#›</a:t>
            </a:fld>
            <a:endParaRPr dirty="0"/>
          </a:p>
        </p:txBody>
      </p:sp>
    </p:spTree>
    <p:extLst>
      <p:ext uri="{BB962C8B-B14F-4D97-AF65-F5344CB8AC3E}">
        <p14:creationId xmlns:p14="http://schemas.microsoft.com/office/powerpoint/2010/main" val="4263289295"/>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3T14:37:20.845"/>
    </inkml:context>
    <inkml:brush xml:id="br0">
      <inkml:brushProperty name="width" value="0.035" units="cm"/>
      <inkml:brushProperty name="height" value="0.035" units="cm"/>
      <inkml:brushProperty name="color" value="#E71224"/>
    </inkml:brush>
  </inkml:definitions>
  <inkml:trace contextRef="#ctx0" brushRef="#br0">0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3T14:37:44.767"/>
    </inkml:context>
    <inkml:brush xml:id="br0">
      <inkml:brushProperty name="width" value="0.1" units="cm"/>
      <inkml:brushProperty name="height" value="0.1" units="cm"/>
      <inkml:brushProperty name="color" value="#E71224"/>
    </inkml:brush>
  </inkml:definitions>
  <inkml:trace contextRef="#ctx0" brushRef="#br0">5189 1 24575,'-19'17'0,"-43"57"0,-1 0 0,-207 160 0,0 0 0,99-53 0,89-90 0,-138 118 0,61-83 0,-100 84 0,14 17 0,130-105 0,-88 89 0,138-150 0,-93 68 0,13-29 0,-28 21 0,128-86 0,-70 71 0,-36 60 0,-112 113 0,195-217 0,-3-2 0,-102 68 0,114-91 0,1 4 0,3 2 0,1 2 0,2 3 0,-65 77 0,29-18 0,-92 105 0,129-158 0,-99 83 0,121-114 0,-346 299 0,19 37-1365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3T14:37:47.109"/>
    </inkml:context>
    <inkml:brush xml:id="br0">
      <inkml:brushProperty name="width" value="0.1" units="cm"/>
      <inkml:brushProperty name="height" value="0.1" units="cm"/>
      <inkml:brushProperty name="color" value="#E71224"/>
    </inkml:brush>
  </inkml:definitions>
  <inkml:trace contextRef="#ctx0" brushRef="#br0">1 0 24575,'8'18'0,"5"-3"0,1 0 0,0-1 0,1 0 0,0-1 0,33 20 0,-22-15 0,29 26 0,62 75 0,-46-46 0,140 168 0,-67-70 0,-98-122 0,68 58 0,21 5 0,127 137 0,29 55 0,-192-209 0,119 87 0,61 35 0,-71-53 0,28 19 0,185 141 0,-123-132 0,-27-21 0,-193-114 0,384 294 0,-247-165 0,-186-164 0,1-1 0,49 27 0,70 25 0,-50-26 0,-61-27 0,-1 2 0,-1 1 0,34 29 0,-53-38 0,-12-9 0,0 0 0,1-1 0,-1 1 0,1-1 0,0 0 0,1-1 0,-1 1 0,0-1 0,1 0 0,0-1 0,0 0 0,0 0 0,12 2 0,-14-4 0,0 1 0,0-1 0,-1 1 0,1 0 0,-1 1 0,1-1 0,-1 1 0,1 0 0,-1 0 0,0 0 0,0 0 0,0 1 0,0 0 0,0-1 0,-1 2 0,4 2 0,7 4-1365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853E5F-CE67-483C-A264-F17AC70E9CA2}" type="datetimeFigureOut">
              <a:rPr lang="en-US"/>
              <a:t>8/8/2026</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B98AFB-CB0D-4DFE-87B9-B4B0D0DE73CD}" type="slidenum">
              <a:rPr/>
              <a:t>‹#›</a:t>
            </a:fld>
            <a:endParaRPr dirty="0"/>
          </a:p>
        </p:txBody>
      </p:sp>
    </p:spTree>
    <p:extLst>
      <p:ext uri="{BB962C8B-B14F-4D97-AF65-F5344CB8AC3E}">
        <p14:creationId xmlns:p14="http://schemas.microsoft.com/office/powerpoint/2010/main" val="2512805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B98AFB-CB0D-4DFE-87B9-B4B0D0DE73CD}" type="slidenum">
              <a:rPr lang="en-US" smtClean="0"/>
              <a:t>1</a:t>
            </a:fld>
            <a:endParaRPr lang="en-US" dirty="0"/>
          </a:p>
        </p:txBody>
      </p:sp>
    </p:spTree>
    <p:extLst>
      <p:ext uri="{BB962C8B-B14F-4D97-AF65-F5344CB8AC3E}">
        <p14:creationId xmlns:p14="http://schemas.microsoft.com/office/powerpoint/2010/main" val="2864014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8</a:t>
            </a:fld>
            <a:endParaRPr lang="en-US" dirty="0"/>
          </a:p>
        </p:txBody>
      </p:sp>
    </p:spTree>
    <p:extLst>
      <p:ext uri="{BB962C8B-B14F-4D97-AF65-F5344CB8AC3E}">
        <p14:creationId xmlns:p14="http://schemas.microsoft.com/office/powerpoint/2010/main" val="178573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10</a:t>
            </a:fld>
            <a:endParaRPr lang="en-US" dirty="0"/>
          </a:p>
        </p:txBody>
      </p:sp>
    </p:spTree>
    <p:extLst>
      <p:ext uri="{BB962C8B-B14F-4D97-AF65-F5344CB8AC3E}">
        <p14:creationId xmlns:p14="http://schemas.microsoft.com/office/powerpoint/2010/main" val="20402763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88825"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p:cNvSpPr/>
          <p:nvPr/>
        </p:nvSpPr>
        <p:spPr>
          <a:xfrm>
            <a:off x="1307529" y="1267730"/>
            <a:ext cx="9573768"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11" name="Rectangle 10"/>
          <p:cNvSpPr/>
          <p:nvPr/>
        </p:nvSpPr>
        <p:spPr>
          <a:xfrm>
            <a:off x="1447424" y="1411615"/>
            <a:ext cx="9293979"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sp>
        <p:nvSpPr>
          <p:cNvPr id="15" name="Rectangle 14"/>
          <p:cNvSpPr/>
          <p:nvPr/>
        </p:nvSpPr>
        <p:spPr>
          <a:xfrm>
            <a:off x="5134543" y="1267730"/>
            <a:ext cx="19197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4" name="Group 3"/>
          <p:cNvGrpSpPr/>
          <p:nvPr/>
        </p:nvGrpSpPr>
        <p:grpSpPr>
          <a:xfrm>
            <a:off x="5248813" y="1267731"/>
            <a:ext cx="1691199"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301" y="2091263"/>
            <a:ext cx="9066224" cy="2590800"/>
          </a:xfrm>
        </p:spPr>
        <p:txBody>
          <a:bodyPr tIns="45720" bIns="45720" anchor="ctr">
            <a:noAutofit/>
          </a:bodyPr>
          <a:lstStyle>
            <a:lvl1pPr algn="ctr">
              <a:lnSpc>
                <a:spcPct val="83000"/>
              </a:lnSpc>
              <a:defRPr lang="en-US" sz="7198"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1693" y="4682063"/>
            <a:ext cx="9068486" cy="457201"/>
          </a:xfrm>
        </p:spPr>
        <p:txBody>
          <a:bodyPr>
            <a:normAutofit/>
          </a:bodyPr>
          <a:lstStyle>
            <a:lvl1pPr marL="0" indent="0" algn="ctr">
              <a:spcBef>
                <a:spcPts val="0"/>
              </a:spcBef>
              <a:buNone/>
              <a:defRPr sz="1600" spc="80" baseline="0">
                <a:solidFill>
                  <a:schemeClr val="tx1"/>
                </a:solidFill>
              </a:defRPr>
            </a:lvl1pPr>
            <a:lvl2pPr marL="457063" indent="0" algn="ctr">
              <a:buNone/>
              <a:defRPr sz="1600"/>
            </a:lvl2pPr>
            <a:lvl3pPr marL="914126" indent="0" algn="ctr">
              <a:buNone/>
              <a:defRPr sz="1600"/>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7375" y="1341256"/>
            <a:ext cx="1554075" cy="527213"/>
          </a:xfrm>
        </p:spPr>
        <p:txBody>
          <a:bodyPr/>
          <a:lstStyle>
            <a:lvl1pPr algn="ctr">
              <a:defRPr sz="1300" spc="0" baseline="0">
                <a:solidFill>
                  <a:schemeClr val="tx1"/>
                </a:solidFill>
                <a:latin typeface="+mn-lt"/>
              </a:defRPr>
            </a:lvl1pPr>
          </a:lstStyle>
          <a:p>
            <a:endParaRPr lang="en-US" dirty="0"/>
          </a:p>
        </p:txBody>
      </p:sp>
      <p:sp>
        <p:nvSpPr>
          <p:cNvPr id="21" name="Footer Placeholder 20"/>
          <p:cNvSpPr>
            <a:spLocks noGrp="1"/>
          </p:cNvSpPr>
          <p:nvPr>
            <p:ph type="ftr" sz="quarter" idx="11"/>
          </p:nvPr>
        </p:nvSpPr>
        <p:spPr>
          <a:xfrm>
            <a:off x="1453517" y="5211060"/>
            <a:ext cx="5903962"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4678" y="5212080"/>
            <a:ext cx="2111331" cy="228600"/>
          </a:xfrm>
        </p:spPr>
        <p:txBody>
          <a:bodyPr/>
          <a:lstStyle>
            <a:lvl1pPr>
              <a:defRPr>
                <a:solidFill>
                  <a:schemeClr val="tx1">
                    <a:lumMod val="75000"/>
                    <a:lumOff val="25000"/>
                  </a:schemeClr>
                </a:solidFill>
              </a:defRPr>
            </a:lvl1p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231602118"/>
      </p:ext>
    </p:extLst>
  </p:cSld>
  <p:clrMapOvr>
    <a:overrideClrMapping bg1="lt1" tx1="dk1" bg2="lt2" tx2="dk2" accent1="accent1" accent2="accent2" accent3="accent3" accent4="accent4" accent5="accent5" accent6="accent6" hlink="hlink" folHlink="folHlink"/>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286297137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9258" y="762000"/>
            <a:ext cx="2361585"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7982" y="762000"/>
            <a:ext cx="8075097"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1314355500"/>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Only ">
    <p:bg>
      <p:bgPr>
        <a:gradFill>
          <a:gsLst>
            <a:gs pos="0">
              <a:schemeClr val="accent2">
                <a:lumMod val="110000"/>
                <a:satMod val="105000"/>
                <a:tint val="67000"/>
                <a:alpha val="0"/>
              </a:schemeClr>
            </a:gs>
            <a:gs pos="100000">
              <a:schemeClr val="bg2"/>
            </a:gs>
          </a:gsLst>
          <a:lin ang="5400000" scaled="0"/>
        </a:gradFill>
        <a:effectLst/>
      </p:bgPr>
    </p:bg>
    <p:spTree>
      <p:nvGrpSpPr>
        <p:cNvPr id="1" name=""/>
        <p:cNvGrpSpPr/>
        <p:nvPr/>
      </p:nvGrpSpPr>
      <p:grpSpPr>
        <a:xfrm>
          <a:off x="0" y="0"/>
          <a:ext cx="0" cy="0"/>
          <a:chOff x="0" y="0"/>
          <a:chExt cx="0" cy="0"/>
        </a:xfrm>
      </p:grpSpPr>
      <p:pic>
        <p:nvPicPr>
          <p:cNvPr id="8" name="Picture 7" descr="A white circles on a black background&#10;&#10;Description automatically generated">
            <a:extLst>
              <a:ext uri="{FF2B5EF4-FFF2-40B4-BE49-F238E27FC236}">
                <a16:creationId xmlns:a16="http://schemas.microsoft.com/office/drawing/2014/main" id="{05185B01-840C-72E0-FF30-8EE18CFC550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1504" r="4105" b="14441"/>
          <a:stretch/>
        </p:blipFill>
        <p:spPr>
          <a:xfrm>
            <a:off x="3275012" y="0"/>
            <a:ext cx="8913812" cy="6867457"/>
          </a:xfrm>
          <a:prstGeom prst="rect">
            <a:avLst/>
          </a:prstGeom>
        </p:spPr>
      </p:pic>
      <p:sp>
        <p:nvSpPr>
          <p:cNvPr id="2" name="Title 1"/>
          <p:cNvSpPr>
            <a:spLocks noGrp="1"/>
          </p:cNvSpPr>
          <p:nvPr>
            <p:ph type="title"/>
          </p:nvPr>
        </p:nvSpPr>
        <p:spPr>
          <a:xfrm>
            <a:off x="684212" y="1295400"/>
            <a:ext cx="10287000" cy="3886200"/>
          </a:xfrm>
        </p:spPr>
        <p:txBody>
          <a:bodyPr anchor="b">
            <a:normAutofit/>
          </a:bodyPr>
          <a:lstStyle>
            <a:lvl1pPr marL="0" indent="0" algn="l">
              <a:lnSpc>
                <a:spcPct val="100000"/>
              </a:lnSpc>
              <a:defRPr sz="6600"/>
            </a:lvl1pPr>
          </a:lstStyle>
          <a:p>
            <a:r>
              <a:rPr lang="en-US"/>
              <a:t>Click to edit Master title style</a:t>
            </a:r>
            <a:endParaRPr dirty="0"/>
          </a:p>
        </p:txBody>
      </p:sp>
      <p:sp>
        <p:nvSpPr>
          <p:cNvPr id="10" name="Text Placeholder 9">
            <a:extLst>
              <a:ext uri="{FF2B5EF4-FFF2-40B4-BE49-F238E27FC236}">
                <a16:creationId xmlns:a16="http://schemas.microsoft.com/office/drawing/2014/main" id="{695FDDB8-B25B-0452-0EE6-99D1F02803F7}"/>
              </a:ext>
            </a:extLst>
          </p:cNvPr>
          <p:cNvSpPr>
            <a:spLocks noGrp="1"/>
          </p:cNvSpPr>
          <p:nvPr>
            <p:ph type="body" sz="quarter" idx="10"/>
          </p:nvPr>
        </p:nvSpPr>
        <p:spPr>
          <a:xfrm>
            <a:off x="684212" y="5600700"/>
            <a:ext cx="10287000" cy="533400"/>
          </a:xfrm>
        </p:spPr>
        <p:txBody>
          <a:bodyPr anchor="t">
            <a:normAutofit/>
          </a:bodyPr>
          <a:lstStyle>
            <a:lvl1pPr marL="45720" indent="0" algn="l">
              <a:buNone/>
              <a:defRPr sz="2400"/>
            </a:lvl1pPr>
          </a:lstStyle>
          <a:p>
            <a:pPr lvl="0"/>
            <a:r>
              <a:rPr lang="en-US"/>
              <a:t>Click to edit Master text styles</a:t>
            </a:r>
          </a:p>
        </p:txBody>
      </p:sp>
      <p:sp>
        <p:nvSpPr>
          <p:cNvPr id="3" name="Cross 2">
            <a:extLst>
              <a:ext uri="{FF2B5EF4-FFF2-40B4-BE49-F238E27FC236}">
                <a16:creationId xmlns:a16="http://schemas.microsoft.com/office/drawing/2014/main" id="{29F0C076-A364-A8D3-F322-AC2A18341617}"/>
              </a:ext>
            </a:extLst>
          </p:cNvPr>
          <p:cNvSpPr/>
          <p:nvPr userDrawn="1"/>
        </p:nvSpPr>
        <p:spPr>
          <a:xfrm>
            <a:off x="10975566" y="4987103"/>
            <a:ext cx="685800" cy="685800"/>
          </a:xfrm>
          <a:prstGeom prst="plus">
            <a:avLst>
              <a:gd name="adj" fmla="val 39796"/>
            </a:avLst>
          </a:prstGeom>
          <a:gradFill>
            <a:gsLst>
              <a:gs pos="0">
                <a:schemeClr val="bg1">
                  <a:alpha val="0"/>
                </a:schemeClr>
              </a:gs>
              <a:gs pos="100000">
                <a:schemeClr val="bg1"/>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4" name="Cross 3">
            <a:extLst>
              <a:ext uri="{FF2B5EF4-FFF2-40B4-BE49-F238E27FC236}">
                <a16:creationId xmlns:a16="http://schemas.microsoft.com/office/drawing/2014/main" id="{921F5FF9-DFA3-CF00-B31A-21C261392B15}"/>
              </a:ext>
            </a:extLst>
          </p:cNvPr>
          <p:cNvSpPr/>
          <p:nvPr userDrawn="1"/>
        </p:nvSpPr>
        <p:spPr>
          <a:xfrm>
            <a:off x="10118724" y="3581400"/>
            <a:ext cx="685800" cy="685800"/>
          </a:xfrm>
          <a:prstGeom prst="plus">
            <a:avLst>
              <a:gd name="adj" fmla="val 39796"/>
            </a:avLst>
          </a:prstGeom>
          <a:gradFill>
            <a:gsLst>
              <a:gs pos="0">
                <a:schemeClr val="bg1">
                  <a:alpha val="0"/>
                </a:schemeClr>
              </a:gs>
              <a:gs pos="100000">
                <a:schemeClr val="bg1"/>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632631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able">
    <p:bg>
      <p:bgRef idx="1001">
        <a:schemeClr val="bg1"/>
      </p:bgRef>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BE2E1990-ECE7-FA08-4966-BE3109399672}"/>
              </a:ext>
            </a:extLst>
          </p:cNvPr>
          <p:cNvSpPr/>
          <p:nvPr userDrawn="1"/>
        </p:nvSpPr>
        <p:spPr>
          <a:xfrm>
            <a:off x="7026044" y="0"/>
            <a:ext cx="4461334" cy="1981200"/>
          </a:xfrm>
          <a:custGeom>
            <a:avLst/>
            <a:gdLst>
              <a:gd name="connsiteX0" fmla="*/ 0 w 4461334"/>
              <a:gd name="connsiteY0" fmla="*/ 0 h 1981200"/>
              <a:gd name="connsiteX1" fmla="*/ 4461334 w 4461334"/>
              <a:gd name="connsiteY1" fmla="*/ 0 h 1981200"/>
              <a:gd name="connsiteX2" fmla="*/ 4432897 w 4461334"/>
              <a:gd name="connsiteY2" fmla="*/ 186331 h 1981200"/>
              <a:gd name="connsiteX3" fmla="*/ 2230667 w 4461334"/>
              <a:gd name="connsiteY3" fmla="*/ 1981200 h 1981200"/>
              <a:gd name="connsiteX4" fmla="*/ 28437 w 4461334"/>
              <a:gd name="connsiteY4" fmla="*/ 186331 h 1981200"/>
              <a:gd name="connsiteX5" fmla="*/ 0 w 4461334"/>
              <a:gd name="connsiteY5"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1334" h="1981200">
                <a:moveTo>
                  <a:pt x="0" y="0"/>
                </a:moveTo>
                <a:lnTo>
                  <a:pt x="4461334" y="0"/>
                </a:lnTo>
                <a:lnTo>
                  <a:pt x="4432897" y="186331"/>
                </a:lnTo>
                <a:cubicBezTo>
                  <a:pt x="4223288" y="1210661"/>
                  <a:pt x="3316962" y="1981200"/>
                  <a:pt x="2230667" y="1981200"/>
                </a:cubicBezTo>
                <a:cubicBezTo>
                  <a:pt x="1144372" y="1981200"/>
                  <a:pt x="238046" y="1210661"/>
                  <a:pt x="28437" y="186331"/>
                </a:cubicBezTo>
                <a:lnTo>
                  <a:pt x="0" y="0"/>
                </a:lnTo>
                <a:close/>
              </a:path>
            </a:pathLst>
          </a:cu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3" name="Rectangle 2">
            <a:extLst>
              <a:ext uri="{FF2B5EF4-FFF2-40B4-BE49-F238E27FC236}">
                <a16:creationId xmlns:a16="http://schemas.microsoft.com/office/drawing/2014/main" id="{BE1D9EB0-EE8E-A9E8-9583-2D924EFA65AF}"/>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7" name="Title 1">
            <a:extLst>
              <a:ext uri="{FF2B5EF4-FFF2-40B4-BE49-F238E27FC236}">
                <a16:creationId xmlns:a16="http://schemas.microsoft.com/office/drawing/2014/main" id="{FAC00260-F255-D312-3E7C-329EECDFDEE7}"/>
              </a:ext>
            </a:extLst>
          </p:cNvPr>
          <p:cNvSpPr>
            <a:spLocks noGrp="1"/>
          </p:cNvSpPr>
          <p:nvPr>
            <p:ph type="title"/>
          </p:nvPr>
        </p:nvSpPr>
        <p:spPr>
          <a:xfrm>
            <a:off x="1293812" y="609600"/>
            <a:ext cx="491490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6" name="Slide Number Placeholder 5">
            <a:extLst>
              <a:ext uri="{FF2B5EF4-FFF2-40B4-BE49-F238E27FC236}">
                <a16:creationId xmlns:a16="http://schemas.microsoft.com/office/drawing/2014/main" id="{3C9C7904-6373-06D6-713A-79D78DD61545}"/>
              </a:ext>
            </a:extLst>
          </p:cNvPr>
          <p:cNvSpPr>
            <a:spLocks noGrp="1"/>
          </p:cNvSpPr>
          <p:nvPr>
            <p:ph type="sldNum" sz="quarter" idx="12"/>
          </p:nvPr>
        </p:nvSpPr>
        <p:spPr>
          <a:xfrm>
            <a:off x="1" y="609600"/>
            <a:ext cx="760412" cy="381000"/>
          </a:xfrm>
        </p:spPr>
        <p:txBody>
          <a:bodyPr/>
          <a:lstStyle>
            <a:lvl1pPr algn="ctr">
              <a:defRPr sz="2400" b="1"/>
            </a:lvl1pPr>
          </a:lstStyle>
          <a:p>
            <a:fld id="{AAEAE4A8-A6E5-453E-B946-FB774B73F48C}" type="slidenum">
              <a:rPr lang="en-US" smtClean="0"/>
              <a:pPr/>
              <a:t>‹#›</a:t>
            </a:fld>
            <a:endParaRPr lang="en-US" dirty="0"/>
          </a:p>
        </p:txBody>
      </p:sp>
      <p:sp>
        <p:nvSpPr>
          <p:cNvPr id="16" name="Footer Placeholder 4">
            <a:extLst>
              <a:ext uri="{FF2B5EF4-FFF2-40B4-BE49-F238E27FC236}">
                <a16:creationId xmlns:a16="http://schemas.microsoft.com/office/drawing/2014/main" id="{0583D396-7FDF-332F-BEA4-791452AB13E8}"/>
              </a:ext>
            </a:extLst>
          </p:cNvPr>
          <p:cNvSpPr>
            <a:spLocks noGrp="1"/>
          </p:cNvSpPr>
          <p:nvPr>
            <p:ph type="ftr" sz="quarter" idx="3"/>
          </p:nvPr>
        </p:nvSpPr>
        <p:spPr>
          <a:xfrm rot="16200000">
            <a:off x="-1829595" y="2591593"/>
            <a:ext cx="4419600" cy="760414"/>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endParaRPr lang="en-US" dirty="0"/>
          </a:p>
        </p:txBody>
      </p:sp>
      <p:sp>
        <p:nvSpPr>
          <p:cNvPr id="8" name="Date Placeholder 3">
            <a:extLst>
              <a:ext uri="{FF2B5EF4-FFF2-40B4-BE49-F238E27FC236}">
                <a16:creationId xmlns:a16="http://schemas.microsoft.com/office/drawing/2014/main" id="{157FA249-0BE5-21BF-D816-85FBE6C4BD10}"/>
              </a:ext>
            </a:extLst>
          </p:cNvPr>
          <p:cNvSpPr>
            <a:spLocks noGrp="1"/>
          </p:cNvSpPr>
          <p:nvPr>
            <p:ph type="dt" sz="half" idx="2"/>
          </p:nvPr>
        </p:nvSpPr>
        <p:spPr>
          <a:xfrm rot="16200000">
            <a:off x="-229393" y="5258593"/>
            <a:ext cx="1219200" cy="760414"/>
          </a:xfrm>
          <a:prstGeom prst="rect">
            <a:avLst/>
          </a:prstGeom>
        </p:spPr>
        <p:txBody>
          <a:bodyPr vert="horz" lIns="91440" tIns="45720" rIns="91440" bIns="45720" rtlCol="0" anchor="ctr"/>
          <a:lstStyle>
            <a:lvl1pPr algn="l">
              <a:defRPr sz="1400" b="0" spc="100" baseline="0">
                <a:solidFill>
                  <a:schemeClr val="tx1"/>
                </a:solidFill>
              </a:defRPr>
            </a:lvl1pPr>
          </a:lstStyle>
          <a:p>
            <a:endParaRPr lang="en-US" dirty="0"/>
          </a:p>
        </p:txBody>
      </p:sp>
      <p:sp>
        <p:nvSpPr>
          <p:cNvPr id="4" name="Table Placeholder 3">
            <a:extLst>
              <a:ext uri="{FF2B5EF4-FFF2-40B4-BE49-F238E27FC236}">
                <a16:creationId xmlns:a16="http://schemas.microsoft.com/office/drawing/2014/main" id="{FD06F443-9595-7420-13F2-7AF883FDE5E1}"/>
              </a:ext>
            </a:extLst>
          </p:cNvPr>
          <p:cNvSpPr>
            <a:spLocks noGrp="1"/>
          </p:cNvSpPr>
          <p:nvPr>
            <p:ph type="tbl" sz="quarter" idx="14"/>
          </p:nvPr>
        </p:nvSpPr>
        <p:spPr>
          <a:xfrm>
            <a:off x="1293811" y="2743200"/>
            <a:ext cx="10134601" cy="3505200"/>
          </a:xfrm>
        </p:spPr>
        <p:txBody>
          <a:bodyPr/>
          <a:lstStyle>
            <a:lvl1pPr>
              <a:defRPr>
                <a:solidFill>
                  <a:schemeClr val="tx1">
                    <a:lumMod val="85000"/>
                    <a:lumOff val="15000"/>
                  </a:schemeClr>
                </a:solidFill>
              </a:defRPr>
            </a:lvl1pPr>
          </a:lstStyle>
          <a:p>
            <a:r>
              <a:rPr lang="en-US"/>
              <a:t>Click icon to add table</a:t>
            </a:r>
            <a:endParaRPr lang="en-US" dirty="0"/>
          </a:p>
        </p:txBody>
      </p:sp>
    </p:spTree>
    <p:extLst>
      <p:ext uri="{BB962C8B-B14F-4D97-AF65-F5344CB8AC3E}">
        <p14:creationId xmlns:p14="http://schemas.microsoft.com/office/powerpoint/2010/main" val="981175185"/>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wo Content with Accent">
    <p:bg>
      <p:bgRef idx="1001">
        <a:schemeClr val="bg1"/>
      </p:bgRef>
    </p:bg>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7D5A8CDC-7BE6-361B-2965-88F977B1F050}"/>
              </a:ext>
            </a:extLst>
          </p:cNvPr>
          <p:cNvSpPr/>
          <p:nvPr userDrawn="1"/>
        </p:nvSpPr>
        <p:spPr>
          <a:xfrm>
            <a:off x="6361114" y="1317171"/>
            <a:ext cx="5029198" cy="5029198"/>
          </a:xfrm>
          <a:prstGeom prst="ellipse">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8" name="Rectangle 7">
            <a:extLst>
              <a:ext uri="{FF2B5EF4-FFF2-40B4-BE49-F238E27FC236}">
                <a16:creationId xmlns:a16="http://schemas.microsoft.com/office/drawing/2014/main" id="{F6C13E5D-0B96-580C-032F-0323F5B935D3}"/>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4" name="Title 1">
            <a:extLst>
              <a:ext uri="{FF2B5EF4-FFF2-40B4-BE49-F238E27FC236}">
                <a16:creationId xmlns:a16="http://schemas.microsoft.com/office/drawing/2014/main" id="{E33374C0-ECC0-0DB1-D167-0EF643B5A1E0}"/>
              </a:ext>
            </a:extLst>
          </p:cNvPr>
          <p:cNvSpPr>
            <a:spLocks noGrp="1"/>
          </p:cNvSpPr>
          <p:nvPr>
            <p:ph type="title"/>
          </p:nvPr>
        </p:nvSpPr>
        <p:spPr>
          <a:xfrm>
            <a:off x="1293812" y="609600"/>
            <a:ext cx="491490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3" name="Slide Number Placeholder 5">
            <a:extLst>
              <a:ext uri="{FF2B5EF4-FFF2-40B4-BE49-F238E27FC236}">
                <a16:creationId xmlns:a16="http://schemas.microsoft.com/office/drawing/2014/main" id="{FC465CD4-231A-6C85-3D9B-E21738DB5460}"/>
              </a:ext>
            </a:extLst>
          </p:cNvPr>
          <p:cNvSpPr>
            <a:spLocks noGrp="1"/>
          </p:cNvSpPr>
          <p:nvPr>
            <p:ph type="sldNum" sz="quarter" idx="12"/>
          </p:nvPr>
        </p:nvSpPr>
        <p:spPr>
          <a:xfrm>
            <a:off x="1" y="609600"/>
            <a:ext cx="760412" cy="381000"/>
          </a:xfrm>
        </p:spPr>
        <p:txBody>
          <a:bodyPr/>
          <a:lstStyle>
            <a:lvl1pPr algn="ctr">
              <a:defRPr sz="2400" b="1"/>
            </a:lvl1pPr>
          </a:lstStyle>
          <a:p>
            <a:fld id="{AAEAE4A8-A6E5-453E-B946-FB774B73F48C}" type="slidenum">
              <a:rPr lang="en-US" smtClean="0"/>
              <a:pPr/>
              <a:t>‹#›</a:t>
            </a:fld>
            <a:endParaRPr lang="en-US" dirty="0"/>
          </a:p>
        </p:txBody>
      </p:sp>
      <p:sp>
        <p:nvSpPr>
          <p:cNvPr id="17" name="Footer Placeholder 4">
            <a:extLst>
              <a:ext uri="{FF2B5EF4-FFF2-40B4-BE49-F238E27FC236}">
                <a16:creationId xmlns:a16="http://schemas.microsoft.com/office/drawing/2014/main" id="{A583352B-64D3-C6FC-B554-91866CBEBCC2}"/>
              </a:ext>
            </a:extLst>
          </p:cNvPr>
          <p:cNvSpPr>
            <a:spLocks noGrp="1"/>
          </p:cNvSpPr>
          <p:nvPr>
            <p:ph type="ftr" sz="quarter" idx="3"/>
          </p:nvPr>
        </p:nvSpPr>
        <p:spPr>
          <a:xfrm rot="16200000">
            <a:off x="-1829595" y="2591593"/>
            <a:ext cx="4419600" cy="760414"/>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endParaRPr lang="en-US" dirty="0"/>
          </a:p>
        </p:txBody>
      </p:sp>
      <p:sp>
        <p:nvSpPr>
          <p:cNvPr id="6" name="Date Placeholder 3">
            <a:extLst>
              <a:ext uri="{FF2B5EF4-FFF2-40B4-BE49-F238E27FC236}">
                <a16:creationId xmlns:a16="http://schemas.microsoft.com/office/drawing/2014/main" id="{647C9D80-85BC-5E0B-E24A-6217CFE72A9F}"/>
              </a:ext>
            </a:extLst>
          </p:cNvPr>
          <p:cNvSpPr>
            <a:spLocks noGrp="1"/>
          </p:cNvSpPr>
          <p:nvPr>
            <p:ph type="dt" sz="half" idx="2"/>
          </p:nvPr>
        </p:nvSpPr>
        <p:spPr>
          <a:xfrm rot="16200000">
            <a:off x="-229393" y="5258593"/>
            <a:ext cx="1219200" cy="760414"/>
          </a:xfrm>
          <a:prstGeom prst="rect">
            <a:avLst/>
          </a:prstGeom>
        </p:spPr>
        <p:txBody>
          <a:bodyPr vert="horz" lIns="91440" tIns="45720" rIns="91440" bIns="45720" rtlCol="0" anchor="ctr"/>
          <a:lstStyle>
            <a:lvl1pPr algn="l">
              <a:defRPr sz="1400" b="0" spc="100" baseline="0">
                <a:solidFill>
                  <a:schemeClr val="tx1"/>
                </a:solidFill>
              </a:defRPr>
            </a:lvl1pPr>
          </a:lstStyle>
          <a:p>
            <a:endParaRPr lang="en-US" dirty="0"/>
          </a:p>
        </p:txBody>
      </p:sp>
      <p:sp>
        <p:nvSpPr>
          <p:cNvPr id="12" name="Content Placeholder 2">
            <a:extLst>
              <a:ext uri="{FF2B5EF4-FFF2-40B4-BE49-F238E27FC236}">
                <a16:creationId xmlns:a16="http://schemas.microsoft.com/office/drawing/2014/main" id="{20038AE2-F2EF-FEA5-D6B4-5C539A25221E}"/>
              </a:ext>
            </a:extLst>
          </p:cNvPr>
          <p:cNvSpPr>
            <a:spLocks noGrp="1"/>
          </p:cNvSpPr>
          <p:nvPr>
            <p:ph idx="1"/>
          </p:nvPr>
        </p:nvSpPr>
        <p:spPr>
          <a:xfrm>
            <a:off x="1311274" y="2286000"/>
            <a:ext cx="4572000" cy="3962400"/>
          </a:xfrm>
        </p:spPr>
        <p:txBody>
          <a:bodyPr>
            <a:normAutofit/>
          </a:bodyPr>
          <a:lstStyle>
            <a:lvl1pPr marL="331470" indent="-285750">
              <a:lnSpc>
                <a:spcPct val="110000"/>
              </a:lnSpc>
              <a:buFont typeface="Arial" panose="020B0604020202020204" pitchFamily="34" charset="0"/>
              <a:buChar char="•"/>
              <a:defRPr lang="en-US" sz="1800" kern="1200" dirty="0">
                <a:solidFill>
                  <a:schemeClr val="tx1">
                    <a:lumMod val="85000"/>
                    <a:lumOff val="15000"/>
                  </a:schemeClr>
                </a:solidFill>
                <a:latin typeface="+mn-lt"/>
                <a:ea typeface="+mn-lt"/>
                <a:cs typeface="+mn-lt"/>
              </a:defRPr>
            </a:lvl1pPr>
            <a:lvl2pPr marL="651510" indent="-285750">
              <a:lnSpc>
                <a:spcPct val="110000"/>
              </a:lnSpc>
              <a:buFont typeface="Arial" panose="020B0604020202020204" pitchFamily="34" charset="0"/>
              <a:buChar char="•"/>
              <a:defRPr lang="en-US" sz="1800" kern="1200" dirty="0">
                <a:solidFill>
                  <a:schemeClr val="tx1">
                    <a:lumMod val="85000"/>
                    <a:lumOff val="15000"/>
                  </a:schemeClr>
                </a:solidFill>
                <a:latin typeface="+mn-lt"/>
                <a:ea typeface="+mn-lt"/>
                <a:cs typeface="+mn-lt"/>
              </a:defRPr>
            </a:lvl2pPr>
            <a:lvl3pPr marL="880110" indent="-285750">
              <a:lnSpc>
                <a:spcPct val="110000"/>
              </a:lnSpc>
              <a:buFont typeface="Arial" panose="020B0604020202020204" pitchFamily="34" charset="0"/>
              <a:buChar char="•"/>
              <a:defRPr lang="en-US" sz="1800" kern="1200" dirty="0">
                <a:solidFill>
                  <a:schemeClr val="tx1">
                    <a:lumMod val="85000"/>
                    <a:lumOff val="15000"/>
                  </a:schemeClr>
                </a:solidFill>
                <a:latin typeface="+mn-lt"/>
                <a:ea typeface="+mn-lt"/>
                <a:cs typeface="+mn-lt"/>
              </a:defRPr>
            </a:lvl3pPr>
            <a:lvl4pPr marL="1062990" indent="-285750">
              <a:lnSpc>
                <a:spcPct val="110000"/>
              </a:lnSpc>
              <a:buFont typeface="Arial" panose="020B0604020202020204" pitchFamily="34" charset="0"/>
              <a:buChar char="•"/>
              <a:defRPr lang="en-US" sz="1800" kern="1200" dirty="0">
                <a:solidFill>
                  <a:schemeClr val="tx1">
                    <a:lumMod val="85000"/>
                    <a:lumOff val="15000"/>
                  </a:schemeClr>
                </a:solidFill>
                <a:latin typeface="+mn-lt"/>
                <a:ea typeface="+mn-lt"/>
                <a:cs typeface="+mn-lt"/>
              </a:defRPr>
            </a:lvl4pPr>
            <a:lvl5pPr marL="1245870" indent="-285750">
              <a:lnSpc>
                <a:spcPct val="110000"/>
              </a:lnSpc>
              <a:buFont typeface="Arial" panose="020B0604020202020204" pitchFamily="34" charset="0"/>
              <a:buChar char="•"/>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3" name="Content Placeholder 12">
            <a:extLst>
              <a:ext uri="{FF2B5EF4-FFF2-40B4-BE49-F238E27FC236}">
                <a16:creationId xmlns:a16="http://schemas.microsoft.com/office/drawing/2014/main" id="{120B2A3A-FF4C-298C-0165-DB61E8935F68}"/>
              </a:ext>
            </a:extLst>
          </p:cNvPr>
          <p:cNvSpPr>
            <a:spLocks noGrp="1"/>
          </p:cNvSpPr>
          <p:nvPr>
            <p:ph sz="quarter" idx="15"/>
          </p:nvPr>
        </p:nvSpPr>
        <p:spPr>
          <a:xfrm>
            <a:off x="6094413" y="2286000"/>
            <a:ext cx="5562600" cy="396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43552303"/>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67777CD-9A1F-DEEA-2595-9E892C952556}"/>
              </a:ext>
            </a:extLst>
          </p:cNvPr>
          <p:cNvSpPr/>
          <p:nvPr userDrawn="1"/>
        </p:nvSpPr>
        <p:spPr>
          <a:xfrm>
            <a:off x="-1" y="0"/>
            <a:ext cx="12188825" cy="6858000"/>
          </a:xfrm>
          <a:prstGeom prst="rect">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13" name="Freeform: Shape 12">
            <a:extLst>
              <a:ext uri="{FF2B5EF4-FFF2-40B4-BE49-F238E27FC236}">
                <a16:creationId xmlns:a16="http://schemas.microsoft.com/office/drawing/2014/main" id="{DF4D3028-A414-148B-F10C-466ED585BCD9}"/>
              </a:ext>
            </a:extLst>
          </p:cNvPr>
          <p:cNvSpPr/>
          <p:nvPr userDrawn="1"/>
        </p:nvSpPr>
        <p:spPr>
          <a:xfrm>
            <a:off x="-1" y="1586"/>
            <a:ext cx="3428208" cy="6856414"/>
          </a:xfrm>
          <a:custGeom>
            <a:avLst/>
            <a:gdLst>
              <a:gd name="connsiteX0" fmla="*/ 1 w 3428208"/>
              <a:gd name="connsiteY0" fmla="*/ 0 h 6856414"/>
              <a:gd name="connsiteX1" fmla="*/ 3428208 w 3428208"/>
              <a:gd name="connsiteY1" fmla="*/ 3428207 h 6856414"/>
              <a:gd name="connsiteX2" fmla="*/ 1 w 3428208"/>
              <a:gd name="connsiteY2" fmla="*/ 6856414 h 6856414"/>
              <a:gd name="connsiteX3" fmla="*/ 0 w 3428208"/>
              <a:gd name="connsiteY3" fmla="*/ 6856414 h 6856414"/>
              <a:gd name="connsiteX4" fmla="*/ 0 w 3428208"/>
              <a:gd name="connsiteY4" fmla="*/ 0 h 6856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8208" h="6856414">
                <a:moveTo>
                  <a:pt x="1" y="0"/>
                </a:moveTo>
                <a:cubicBezTo>
                  <a:pt x="1893347" y="0"/>
                  <a:pt x="3428208" y="1534861"/>
                  <a:pt x="3428208" y="3428207"/>
                </a:cubicBezTo>
                <a:cubicBezTo>
                  <a:pt x="3428208" y="5321553"/>
                  <a:pt x="1893347" y="6856414"/>
                  <a:pt x="1" y="6856414"/>
                </a:cubicBezTo>
                <a:lnTo>
                  <a:pt x="0" y="6856414"/>
                </a:lnTo>
                <a:lnTo>
                  <a:pt x="0" y="0"/>
                </a:lnTo>
                <a:close/>
              </a:path>
            </a:pathLst>
          </a:custGeom>
          <a:gradFill>
            <a:gsLst>
              <a:gs pos="0">
                <a:schemeClr val="bg1"/>
              </a:gs>
              <a:gs pos="100000">
                <a:schemeClr val="bg1">
                  <a:alpha val="0"/>
                </a:schemeClr>
              </a:gs>
            </a:gsLst>
          </a:gradFill>
          <a:ln>
            <a:noFill/>
          </a:ln>
        </p:spPr>
        <p:style>
          <a:lnRef idx="1">
            <a:schemeClr val="accent2"/>
          </a:lnRef>
          <a:fillRef idx="2">
            <a:schemeClr val="accent2"/>
          </a:fillRef>
          <a:effectRef idx="1">
            <a:schemeClr val="accent2"/>
          </a:effectRef>
          <a:fontRef idx="minor">
            <a:schemeClr val="dk1"/>
          </a:fontRef>
        </p:style>
        <p:txBody>
          <a:bodyPr wrap="square" rtlCol="0" anchor="ctr">
            <a:noAutofit/>
          </a:bodyPr>
          <a:lstStyle/>
          <a:p>
            <a:pPr algn="ctr"/>
            <a:endParaRPr lang="en-US" dirty="0"/>
          </a:p>
        </p:txBody>
      </p:sp>
      <p:sp>
        <p:nvSpPr>
          <p:cNvPr id="9" name="Title 1">
            <a:extLst>
              <a:ext uri="{FF2B5EF4-FFF2-40B4-BE49-F238E27FC236}">
                <a16:creationId xmlns:a16="http://schemas.microsoft.com/office/drawing/2014/main" id="{0EB111F7-2027-1E41-1C02-BA5AA37EA221}"/>
              </a:ext>
            </a:extLst>
          </p:cNvPr>
          <p:cNvSpPr>
            <a:spLocks noGrp="1"/>
          </p:cNvSpPr>
          <p:nvPr>
            <p:ph type="title"/>
          </p:nvPr>
        </p:nvSpPr>
        <p:spPr>
          <a:xfrm>
            <a:off x="989012" y="723900"/>
            <a:ext cx="4114800" cy="5295900"/>
          </a:xfrm>
        </p:spPr>
        <p:txBody>
          <a:bodyPr anchor="ctr">
            <a:normAutofit/>
          </a:bodyPr>
          <a:lstStyle>
            <a:lvl1pPr algn="r">
              <a:lnSpc>
                <a:spcPct val="100000"/>
              </a:lnSpc>
              <a:defRPr sz="48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3" name="Content Placeholder 2"/>
          <p:cNvSpPr>
            <a:spLocks noGrp="1"/>
          </p:cNvSpPr>
          <p:nvPr>
            <p:ph idx="1"/>
          </p:nvPr>
        </p:nvSpPr>
        <p:spPr>
          <a:xfrm>
            <a:off x="6932612" y="1981200"/>
            <a:ext cx="4114800" cy="2854781"/>
          </a:xfrm>
        </p:spPr>
        <p:txBody>
          <a:bodyPr anchor="ctr"/>
          <a:lstStyle>
            <a:lvl1pPr marL="45720" indent="0">
              <a:buNone/>
              <a:defRPr>
                <a:solidFill>
                  <a:schemeClr val="tx1">
                    <a:lumMod val="85000"/>
                    <a:lumOff val="15000"/>
                  </a:schemeClr>
                </a:solidFill>
              </a:defRPr>
            </a:lvl1pPr>
            <a:lvl2pPr marL="365760" indent="0">
              <a:buNone/>
              <a:defRPr>
                <a:solidFill>
                  <a:schemeClr val="tx1">
                    <a:lumMod val="85000"/>
                    <a:lumOff val="15000"/>
                  </a:schemeClr>
                </a:solidFill>
              </a:defRPr>
            </a:lvl2pPr>
            <a:lvl3pPr marL="594360" indent="0">
              <a:buNone/>
              <a:defRPr>
                <a:solidFill>
                  <a:schemeClr val="tx1">
                    <a:lumMod val="85000"/>
                    <a:lumOff val="15000"/>
                  </a:schemeClr>
                </a:solidFill>
              </a:defRPr>
            </a:lvl3pPr>
            <a:lvl4pPr marL="777240" indent="0">
              <a:buNone/>
              <a:defRPr>
                <a:solidFill>
                  <a:schemeClr val="tx1">
                    <a:lumMod val="85000"/>
                    <a:lumOff val="15000"/>
                  </a:schemeClr>
                </a:solidFill>
              </a:defRPr>
            </a:lvl4pPr>
            <a:lvl5pPr marL="960120" indent="0">
              <a:buNone/>
              <a:defRPr>
                <a:solidFill>
                  <a:schemeClr val="tx1">
                    <a:lumMod val="85000"/>
                    <a:lumOff val="1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4" name="Cross 13">
            <a:extLst>
              <a:ext uri="{FF2B5EF4-FFF2-40B4-BE49-F238E27FC236}">
                <a16:creationId xmlns:a16="http://schemas.microsoft.com/office/drawing/2014/main" id="{02A1E7CF-4DB4-D31C-D6AA-D368DA17CD5F}"/>
              </a:ext>
            </a:extLst>
          </p:cNvPr>
          <p:cNvSpPr/>
          <p:nvPr userDrawn="1"/>
        </p:nvSpPr>
        <p:spPr>
          <a:xfrm>
            <a:off x="4837509" y="914400"/>
            <a:ext cx="685800" cy="685800"/>
          </a:xfrm>
          <a:prstGeom prst="plus">
            <a:avLst>
              <a:gd name="adj" fmla="val 39796"/>
            </a:avLst>
          </a:prstGeom>
          <a:gradFill>
            <a:gsLst>
              <a:gs pos="0">
                <a:schemeClr val="bg1">
                  <a:alpha val="0"/>
                </a:schemeClr>
              </a:gs>
              <a:gs pos="100000">
                <a:schemeClr val="bg1"/>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15" name="Cross 14">
            <a:extLst>
              <a:ext uri="{FF2B5EF4-FFF2-40B4-BE49-F238E27FC236}">
                <a16:creationId xmlns:a16="http://schemas.microsoft.com/office/drawing/2014/main" id="{E47E8503-C2AB-07F1-FD1F-A529E414E168}"/>
              </a:ext>
            </a:extLst>
          </p:cNvPr>
          <p:cNvSpPr/>
          <p:nvPr userDrawn="1"/>
        </p:nvSpPr>
        <p:spPr>
          <a:xfrm>
            <a:off x="3085307" y="5695950"/>
            <a:ext cx="685800" cy="685800"/>
          </a:xfrm>
          <a:prstGeom prst="plus">
            <a:avLst>
              <a:gd name="adj" fmla="val 39796"/>
            </a:avLst>
          </a:prstGeom>
          <a:gradFill>
            <a:gsLst>
              <a:gs pos="0">
                <a:schemeClr val="bg1">
                  <a:alpha val="0"/>
                </a:schemeClr>
              </a:gs>
              <a:gs pos="100000">
                <a:schemeClr val="bg1"/>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2" name="Left Brace 1">
            <a:extLst>
              <a:ext uri="{FF2B5EF4-FFF2-40B4-BE49-F238E27FC236}">
                <a16:creationId xmlns:a16="http://schemas.microsoft.com/office/drawing/2014/main" id="{8020F553-E264-0059-F1EB-47039048DC67}"/>
              </a:ext>
            </a:extLst>
          </p:cNvPr>
          <p:cNvSpPr/>
          <p:nvPr userDrawn="1"/>
        </p:nvSpPr>
        <p:spPr>
          <a:xfrm>
            <a:off x="5561012" y="2022021"/>
            <a:ext cx="838200" cy="2813960"/>
          </a:xfrm>
          <a:prstGeom prst="leftBrace">
            <a:avLst>
              <a:gd name="adj1" fmla="val 34932"/>
              <a:gd name="adj2" fmla="val 50000"/>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1488984350"/>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ing with Phone image">
    <p:bg>
      <p:bgRef idx="1001">
        <a:schemeClr val="bg1"/>
      </p:bgRef>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45C0889D-74A2-974C-BB02-FA1F7BE369E2}"/>
              </a:ext>
            </a:extLst>
          </p:cNvPr>
          <p:cNvSpPr/>
          <p:nvPr userDrawn="1"/>
        </p:nvSpPr>
        <p:spPr>
          <a:xfrm>
            <a:off x="6704012" y="1148418"/>
            <a:ext cx="4561165" cy="4561165"/>
          </a:xfrm>
          <a:prstGeom prst="ellipse">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pic>
        <p:nvPicPr>
          <p:cNvPr id="8" name="Graphic 7">
            <a:extLst>
              <a:ext uri="{FF2B5EF4-FFF2-40B4-BE49-F238E27FC236}">
                <a16:creationId xmlns:a16="http://schemas.microsoft.com/office/drawing/2014/main" id="{2DAE856D-3749-4D3B-9F33-A46528589FE5}"/>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432079" y="598170"/>
            <a:ext cx="3096221" cy="5661660"/>
          </a:xfrm>
          <a:prstGeom prst="rect">
            <a:avLst/>
          </a:prstGeom>
        </p:spPr>
      </p:pic>
      <p:sp>
        <p:nvSpPr>
          <p:cNvPr id="9" name="Cross 8">
            <a:extLst>
              <a:ext uri="{FF2B5EF4-FFF2-40B4-BE49-F238E27FC236}">
                <a16:creationId xmlns:a16="http://schemas.microsoft.com/office/drawing/2014/main" id="{7A96460A-640C-6025-AAB5-344AB2A405D1}"/>
              </a:ext>
            </a:extLst>
          </p:cNvPr>
          <p:cNvSpPr/>
          <p:nvPr userDrawn="1"/>
        </p:nvSpPr>
        <p:spPr>
          <a:xfrm>
            <a:off x="10818812" y="5353077"/>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11" name="Cross 10">
            <a:extLst>
              <a:ext uri="{FF2B5EF4-FFF2-40B4-BE49-F238E27FC236}">
                <a16:creationId xmlns:a16="http://schemas.microsoft.com/office/drawing/2014/main" id="{471314FF-EA0B-8DDE-B558-885A876FB0D5}"/>
              </a:ext>
            </a:extLst>
          </p:cNvPr>
          <p:cNvSpPr/>
          <p:nvPr userDrawn="1"/>
        </p:nvSpPr>
        <p:spPr>
          <a:xfrm>
            <a:off x="6335910" y="805517"/>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2" name="Title 1">
            <a:extLst>
              <a:ext uri="{FF2B5EF4-FFF2-40B4-BE49-F238E27FC236}">
                <a16:creationId xmlns:a16="http://schemas.microsoft.com/office/drawing/2014/main" id="{E894761B-B29B-1C47-FAE9-6E0FA1543EC6}"/>
              </a:ext>
            </a:extLst>
          </p:cNvPr>
          <p:cNvSpPr>
            <a:spLocks noGrp="1"/>
          </p:cNvSpPr>
          <p:nvPr>
            <p:ph type="title"/>
          </p:nvPr>
        </p:nvSpPr>
        <p:spPr>
          <a:xfrm>
            <a:off x="608012" y="685800"/>
            <a:ext cx="6372818" cy="4038600"/>
          </a:xfrm>
        </p:spPr>
        <p:txBody>
          <a:bodyPr anchor="b">
            <a:normAutofit/>
          </a:bodyPr>
          <a:lstStyle>
            <a:lvl1pPr marL="0" indent="0" algn="l">
              <a:lnSpc>
                <a:spcPct val="100000"/>
              </a:lnSpc>
              <a:defRPr sz="4800"/>
            </a:lvl1pPr>
          </a:lstStyle>
          <a:p>
            <a:r>
              <a:rPr lang="en-US"/>
              <a:t>Click to edit Master title style</a:t>
            </a:r>
            <a:endParaRPr dirty="0"/>
          </a:p>
        </p:txBody>
      </p:sp>
      <p:sp>
        <p:nvSpPr>
          <p:cNvPr id="5" name="Text Placeholder 9">
            <a:extLst>
              <a:ext uri="{FF2B5EF4-FFF2-40B4-BE49-F238E27FC236}">
                <a16:creationId xmlns:a16="http://schemas.microsoft.com/office/drawing/2014/main" id="{EEFF6782-6ABD-DEB0-6FD1-1263A5469A24}"/>
              </a:ext>
            </a:extLst>
          </p:cNvPr>
          <p:cNvSpPr>
            <a:spLocks noGrp="1"/>
          </p:cNvSpPr>
          <p:nvPr>
            <p:ph type="body" sz="quarter" idx="10"/>
          </p:nvPr>
        </p:nvSpPr>
        <p:spPr>
          <a:xfrm>
            <a:off x="608012" y="4876800"/>
            <a:ext cx="6372817" cy="1104898"/>
          </a:xfrm>
        </p:spPr>
        <p:txBody>
          <a:bodyPr anchor="t">
            <a:normAutofit/>
          </a:bodyPr>
          <a:lstStyle>
            <a:lvl1pPr marL="45720" indent="0" algn="l">
              <a:buNone/>
              <a:defRPr sz="2000"/>
            </a:lvl1pPr>
          </a:lstStyle>
          <a:p>
            <a:pPr lvl="0"/>
            <a:r>
              <a:rPr lang="en-US"/>
              <a:t>Click to edit Master text styles</a:t>
            </a:r>
          </a:p>
        </p:txBody>
      </p:sp>
      <p:sp>
        <p:nvSpPr>
          <p:cNvPr id="16" name="Picture Placeholder 15">
            <a:extLst>
              <a:ext uri="{FF2B5EF4-FFF2-40B4-BE49-F238E27FC236}">
                <a16:creationId xmlns:a16="http://schemas.microsoft.com/office/drawing/2014/main" id="{5BA3F629-2405-DC90-C212-6F3D52B95D9B}"/>
              </a:ext>
            </a:extLst>
          </p:cNvPr>
          <p:cNvSpPr>
            <a:spLocks noGrp="1"/>
          </p:cNvSpPr>
          <p:nvPr>
            <p:ph type="pic" sz="quarter" idx="15"/>
          </p:nvPr>
        </p:nvSpPr>
        <p:spPr>
          <a:xfrm>
            <a:off x="7765046" y="883471"/>
            <a:ext cx="2439096" cy="5091059"/>
          </a:xfrm>
          <a:custGeom>
            <a:avLst/>
            <a:gdLst>
              <a:gd name="connsiteX0" fmla="*/ 340815 w 2439096"/>
              <a:gd name="connsiteY0" fmla="*/ 0 h 5091059"/>
              <a:gd name="connsiteX1" fmla="*/ 2098281 w 2439096"/>
              <a:gd name="connsiteY1" fmla="*/ 0 h 5091059"/>
              <a:gd name="connsiteX2" fmla="*/ 2439096 w 2439096"/>
              <a:gd name="connsiteY2" fmla="*/ 340815 h 5091059"/>
              <a:gd name="connsiteX3" fmla="*/ 2439096 w 2439096"/>
              <a:gd name="connsiteY3" fmla="*/ 495300 h 5091059"/>
              <a:gd name="connsiteX4" fmla="*/ 2439096 w 2439096"/>
              <a:gd name="connsiteY4" fmla="*/ 4750244 h 5091059"/>
              <a:gd name="connsiteX5" fmla="*/ 2098281 w 2439096"/>
              <a:gd name="connsiteY5" fmla="*/ 5091059 h 5091059"/>
              <a:gd name="connsiteX6" fmla="*/ 340815 w 2439096"/>
              <a:gd name="connsiteY6" fmla="*/ 5091059 h 5091059"/>
              <a:gd name="connsiteX7" fmla="*/ 0 w 2439096"/>
              <a:gd name="connsiteY7" fmla="*/ 4750244 h 5091059"/>
              <a:gd name="connsiteX8" fmla="*/ 0 w 2439096"/>
              <a:gd name="connsiteY8" fmla="*/ 495300 h 5091059"/>
              <a:gd name="connsiteX9" fmla="*/ 0 w 2439096"/>
              <a:gd name="connsiteY9" fmla="*/ 340815 h 5091059"/>
              <a:gd name="connsiteX10" fmla="*/ 340815 w 2439096"/>
              <a:gd name="connsiteY10" fmla="*/ 0 h 5091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39096" h="5091059">
                <a:moveTo>
                  <a:pt x="340815" y="0"/>
                </a:moveTo>
                <a:lnTo>
                  <a:pt x="2098281" y="0"/>
                </a:lnTo>
                <a:cubicBezTo>
                  <a:pt x="2286508" y="0"/>
                  <a:pt x="2439096" y="152588"/>
                  <a:pt x="2439096" y="340815"/>
                </a:cubicBezTo>
                <a:lnTo>
                  <a:pt x="2439096" y="495300"/>
                </a:lnTo>
                <a:lnTo>
                  <a:pt x="2439096" y="4750244"/>
                </a:lnTo>
                <a:cubicBezTo>
                  <a:pt x="2439096" y="4938471"/>
                  <a:pt x="2286508" y="5091059"/>
                  <a:pt x="2098281" y="5091059"/>
                </a:cubicBezTo>
                <a:lnTo>
                  <a:pt x="340815" y="5091059"/>
                </a:lnTo>
                <a:cubicBezTo>
                  <a:pt x="152588" y="5091059"/>
                  <a:pt x="0" y="4938471"/>
                  <a:pt x="0" y="4750244"/>
                </a:cubicBezTo>
                <a:lnTo>
                  <a:pt x="0" y="495300"/>
                </a:lnTo>
                <a:lnTo>
                  <a:pt x="0" y="340815"/>
                </a:lnTo>
                <a:cubicBezTo>
                  <a:pt x="0" y="152588"/>
                  <a:pt x="152588" y="0"/>
                  <a:pt x="340815" y="0"/>
                </a:cubicBezTo>
                <a:close/>
              </a:path>
            </a:pathLst>
          </a:custGeom>
        </p:spPr>
        <p:txBody>
          <a:bodyPr wrap="square">
            <a:noAutofit/>
          </a:bodyPr>
          <a:lstStyle>
            <a:lvl1pPr marL="45720" indent="0">
              <a:buNone/>
              <a:defRPr>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1850473738"/>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 Subtitle ">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1C3968AF-EB74-3889-A3BA-E759CFD47B12}"/>
              </a:ext>
            </a:extLst>
          </p:cNvPr>
          <p:cNvSpPr/>
          <p:nvPr userDrawn="1"/>
        </p:nvSpPr>
        <p:spPr>
          <a:xfrm>
            <a:off x="3275012" y="609600"/>
            <a:ext cx="5638800" cy="5638800"/>
          </a:xfrm>
          <a:prstGeom prst="ellipse">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8" name="Left Brace 7">
            <a:extLst>
              <a:ext uri="{FF2B5EF4-FFF2-40B4-BE49-F238E27FC236}">
                <a16:creationId xmlns:a16="http://schemas.microsoft.com/office/drawing/2014/main" id="{6A409372-199C-2F3B-65CD-ADC2E45B43B7}"/>
              </a:ext>
            </a:extLst>
          </p:cNvPr>
          <p:cNvSpPr/>
          <p:nvPr userDrawn="1"/>
        </p:nvSpPr>
        <p:spPr>
          <a:xfrm>
            <a:off x="5561012" y="2022021"/>
            <a:ext cx="838200" cy="2813960"/>
          </a:xfrm>
          <a:prstGeom prst="leftBrace">
            <a:avLst>
              <a:gd name="adj1" fmla="val 34932"/>
              <a:gd name="adj2" fmla="val 50000"/>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2" name="Title 1">
            <a:extLst>
              <a:ext uri="{FF2B5EF4-FFF2-40B4-BE49-F238E27FC236}">
                <a16:creationId xmlns:a16="http://schemas.microsoft.com/office/drawing/2014/main" id="{266838CB-A9BC-715A-18FE-06CCE4A9CAFC}"/>
              </a:ext>
            </a:extLst>
          </p:cNvPr>
          <p:cNvSpPr>
            <a:spLocks noGrp="1"/>
          </p:cNvSpPr>
          <p:nvPr>
            <p:ph type="title"/>
          </p:nvPr>
        </p:nvSpPr>
        <p:spPr>
          <a:xfrm>
            <a:off x="531812" y="495300"/>
            <a:ext cx="4572000" cy="5867400"/>
          </a:xfrm>
        </p:spPr>
        <p:txBody>
          <a:bodyPr anchor="ctr">
            <a:normAutofit/>
          </a:bodyPr>
          <a:lstStyle>
            <a:lvl1pPr marL="0" indent="0" algn="r">
              <a:lnSpc>
                <a:spcPct val="110000"/>
              </a:lnSpc>
              <a:defRPr sz="4800"/>
            </a:lvl1pPr>
          </a:lstStyle>
          <a:p>
            <a:r>
              <a:rPr lang="en-US"/>
              <a:t>Click to edit Master title style</a:t>
            </a:r>
            <a:endParaRPr dirty="0"/>
          </a:p>
        </p:txBody>
      </p:sp>
      <p:sp>
        <p:nvSpPr>
          <p:cNvPr id="3" name="Text Placeholder 10">
            <a:extLst>
              <a:ext uri="{FF2B5EF4-FFF2-40B4-BE49-F238E27FC236}">
                <a16:creationId xmlns:a16="http://schemas.microsoft.com/office/drawing/2014/main" id="{454B8043-D1DD-E2EA-772B-D8D38CD37D14}"/>
              </a:ext>
            </a:extLst>
          </p:cNvPr>
          <p:cNvSpPr>
            <a:spLocks noGrp="1"/>
          </p:cNvSpPr>
          <p:nvPr>
            <p:ph type="body" sz="quarter" idx="14"/>
          </p:nvPr>
        </p:nvSpPr>
        <p:spPr>
          <a:xfrm>
            <a:off x="6768305" y="2022021"/>
            <a:ext cx="4443413" cy="2813960"/>
          </a:xfrm>
        </p:spPr>
        <p:txBody>
          <a:bodyPr anchor="ctr">
            <a:normAutofit/>
          </a:bodyPr>
          <a:lstStyle>
            <a:lvl1pPr marL="45720" indent="0" algn="l" defTabSz="914400" rtl="0" eaLnBrk="1" latinLnBrk="0" hangingPunct="1">
              <a:lnSpc>
                <a:spcPct val="110000"/>
              </a:lnSpc>
              <a:spcBef>
                <a:spcPts val="1800"/>
              </a:spcBef>
              <a:buClr>
                <a:schemeClr val="tx1">
                  <a:lumMod val="65000"/>
                  <a:lumOff val="35000"/>
                </a:schemeClr>
              </a:buClr>
              <a:buSzPct val="80000"/>
              <a:buFont typeface="Arial" pitchFamily="34" charset="0"/>
              <a:buNone/>
              <a:defRPr lang="en-US" sz="2000" kern="1200" spc="30" dirty="0" smtClean="0">
                <a:solidFill>
                  <a:schemeClr val="tx1">
                    <a:lumMod val="85000"/>
                    <a:lumOff val="15000"/>
                  </a:schemeClr>
                </a:solidFill>
                <a:latin typeface="+mn-lt"/>
                <a:ea typeface="+mn-ea"/>
                <a:cs typeface="+mn-cs"/>
              </a:defRPr>
            </a:lvl1pPr>
            <a:lvl2pPr marL="274320" indent="-228600" algn="l" defTabSz="914400" rtl="0" eaLnBrk="1" latinLnBrk="0" hangingPunct="1">
              <a:lnSpc>
                <a:spcPct val="110000"/>
              </a:lnSpc>
              <a:spcBef>
                <a:spcPts val="1800"/>
              </a:spcBef>
              <a:buClr>
                <a:schemeClr val="tx1">
                  <a:lumMod val="65000"/>
                  <a:lumOff val="35000"/>
                </a:schemeClr>
              </a:buClr>
              <a:buSzPct val="80000"/>
              <a:buFont typeface="Arial" panose="020B0604020202020204" pitchFamily="34" charset="0"/>
              <a:buChar char="•"/>
              <a:defRPr lang="en-US" sz="2000" kern="1200" spc="30" dirty="0" smtClean="0">
                <a:solidFill>
                  <a:schemeClr val="tx1">
                    <a:lumMod val="85000"/>
                    <a:lumOff val="15000"/>
                  </a:schemeClr>
                </a:solidFill>
                <a:latin typeface="+mn-lt"/>
                <a:ea typeface="+mn-ea"/>
                <a:cs typeface="+mn-cs"/>
              </a:defRPr>
            </a:lvl2pPr>
            <a:lvl3pPr marL="594360" indent="-228600" algn="l" defTabSz="914400" rtl="0" eaLnBrk="1" latinLnBrk="0" hangingPunct="1">
              <a:lnSpc>
                <a:spcPct val="110000"/>
              </a:lnSpc>
              <a:spcBef>
                <a:spcPts val="1800"/>
              </a:spcBef>
              <a:buClr>
                <a:schemeClr val="tx1">
                  <a:lumMod val="65000"/>
                  <a:lumOff val="35000"/>
                </a:schemeClr>
              </a:buClr>
              <a:buSzPct val="80000"/>
              <a:buFont typeface="Arial" panose="020B0604020202020204" pitchFamily="34" charset="0"/>
              <a:buChar char="•"/>
              <a:defRPr lang="en-US" sz="2000" kern="1200" spc="30" dirty="0" smtClean="0">
                <a:solidFill>
                  <a:schemeClr val="tx1">
                    <a:lumMod val="85000"/>
                    <a:lumOff val="15000"/>
                  </a:schemeClr>
                </a:solidFill>
                <a:latin typeface="+mn-lt"/>
                <a:ea typeface="+mn-ea"/>
                <a:cs typeface="+mn-cs"/>
              </a:defRPr>
            </a:lvl3pPr>
            <a:lvl4pPr marL="777240" indent="-228600" algn="l" defTabSz="914400" rtl="0" eaLnBrk="1" latinLnBrk="0" hangingPunct="1">
              <a:lnSpc>
                <a:spcPct val="110000"/>
              </a:lnSpc>
              <a:spcBef>
                <a:spcPts val="1800"/>
              </a:spcBef>
              <a:buClr>
                <a:schemeClr val="tx1">
                  <a:lumMod val="65000"/>
                  <a:lumOff val="35000"/>
                </a:schemeClr>
              </a:buClr>
              <a:buSzPct val="80000"/>
              <a:buFont typeface="Arial" panose="020B0604020202020204" pitchFamily="34" charset="0"/>
              <a:buChar char="•"/>
              <a:defRPr lang="en-US" sz="2000" kern="1200" spc="30" dirty="0" smtClean="0">
                <a:solidFill>
                  <a:schemeClr val="tx1">
                    <a:lumMod val="85000"/>
                    <a:lumOff val="15000"/>
                  </a:schemeClr>
                </a:solidFill>
                <a:latin typeface="+mn-lt"/>
                <a:ea typeface="+mn-ea"/>
                <a:cs typeface="+mn-cs"/>
              </a:defRPr>
            </a:lvl4pPr>
            <a:lvl5pPr marL="960120" indent="-228600" algn="l" defTabSz="914400" rtl="0" eaLnBrk="1" latinLnBrk="0" hangingPunct="1">
              <a:lnSpc>
                <a:spcPct val="110000"/>
              </a:lnSpc>
              <a:spcBef>
                <a:spcPts val="1800"/>
              </a:spcBef>
              <a:buClr>
                <a:schemeClr val="tx1">
                  <a:lumMod val="65000"/>
                  <a:lumOff val="35000"/>
                </a:schemeClr>
              </a:buClr>
              <a:buSzPct val="80000"/>
              <a:buFont typeface="Arial" panose="020B0604020202020204" pitchFamily="34" charset="0"/>
              <a:buChar char="•"/>
              <a:defRPr lang="en-US" sz="2000" kern="1200" spc="30" dirty="0">
                <a:solidFill>
                  <a:schemeClr val="tx1">
                    <a:lumMod val="85000"/>
                    <a:lumOff val="15000"/>
                  </a:schemeClr>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324224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4264E2-719A-1CB0-CD0C-B90AD51C2384}"/>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9" name="Cross 8">
            <a:extLst>
              <a:ext uri="{FF2B5EF4-FFF2-40B4-BE49-F238E27FC236}">
                <a16:creationId xmlns:a16="http://schemas.microsoft.com/office/drawing/2014/main" id="{7A96460A-640C-6025-AAB5-344AB2A405D1}"/>
              </a:ext>
            </a:extLst>
          </p:cNvPr>
          <p:cNvSpPr/>
          <p:nvPr userDrawn="1"/>
        </p:nvSpPr>
        <p:spPr>
          <a:xfrm>
            <a:off x="8151812" y="567055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13" name="Title 1">
            <a:extLst>
              <a:ext uri="{FF2B5EF4-FFF2-40B4-BE49-F238E27FC236}">
                <a16:creationId xmlns:a16="http://schemas.microsoft.com/office/drawing/2014/main" id="{FC60D2C4-E19C-088F-24AA-92F4628799CB}"/>
              </a:ext>
            </a:extLst>
          </p:cNvPr>
          <p:cNvSpPr>
            <a:spLocks noGrp="1"/>
          </p:cNvSpPr>
          <p:nvPr>
            <p:ph type="title"/>
          </p:nvPr>
        </p:nvSpPr>
        <p:spPr>
          <a:xfrm>
            <a:off x="1293812" y="609600"/>
            <a:ext cx="491490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10" name="Slide Number Placeholder 5">
            <a:extLst>
              <a:ext uri="{FF2B5EF4-FFF2-40B4-BE49-F238E27FC236}">
                <a16:creationId xmlns:a16="http://schemas.microsoft.com/office/drawing/2014/main" id="{908F9375-0CED-7A7E-FAD2-5469CE00A66C}"/>
              </a:ext>
            </a:extLst>
          </p:cNvPr>
          <p:cNvSpPr>
            <a:spLocks noGrp="1"/>
          </p:cNvSpPr>
          <p:nvPr>
            <p:ph type="sldNum" sz="quarter" idx="12"/>
          </p:nvPr>
        </p:nvSpPr>
        <p:spPr>
          <a:xfrm>
            <a:off x="1" y="609600"/>
            <a:ext cx="760412" cy="381000"/>
          </a:xfrm>
        </p:spPr>
        <p:txBody>
          <a:bodyPr/>
          <a:lstStyle>
            <a:lvl1pPr algn="ctr">
              <a:defRPr sz="2400" b="1"/>
            </a:lvl1pPr>
          </a:lstStyle>
          <a:p>
            <a:fld id="{AAEAE4A8-A6E5-453E-B946-FB774B73F48C}" type="slidenum">
              <a:rPr lang="en-US" smtClean="0"/>
              <a:pPr/>
              <a:t>‹#›</a:t>
            </a:fld>
            <a:endParaRPr lang="en-US" dirty="0"/>
          </a:p>
        </p:txBody>
      </p:sp>
      <p:sp>
        <p:nvSpPr>
          <p:cNvPr id="43" name="Footer Placeholder 4">
            <a:extLst>
              <a:ext uri="{FF2B5EF4-FFF2-40B4-BE49-F238E27FC236}">
                <a16:creationId xmlns:a16="http://schemas.microsoft.com/office/drawing/2014/main" id="{C1791A8D-D5A1-DB56-D6C5-A82DB0F26732}"/>
              </a:ext>
            </a:extLst>
          </p:cNvPr>
          <p:cNvSpPr>
            <a:spLocks noGrp="1"/>
          </p:cNvSpPr>
          <p:nvPr>
            <p:ph type="ftr" sz="quarter" idx="3"/>
          </p:nvPr>
        </p:nvSpPr>
        <p:spPr>
          <a:xfrm rot="16200000">
            <a:off x="-1829595" y="2591593"/>
            <a:ext cx="4419600" cy="760414"/>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endParaRPr lang="en-US" dirty="0"/>
          </a:p>
        </p:txBody>
      </p:sp>
      <p:sp>
        <p:nvSpPr>
          <p:cNvPr id="14" name="Date Placeholder 3">
            <a:extLst>
              <a:ext uri="{FF2B5EF4-FFF2-40B4-BE49-F238E27FC236}">
                <a16:creationId xmlns:a16="http://schemas.microsoft.com/office/drawing/2014/main" id="{BE9D901E-58D4-3C47-262B-EA276B7F1D60}"/>
              </a:ext>
            </a:extLst>
          </p:cNvPr>
          <p:cNvSpPr>
            <a:spLocks noGrp="1"/>
          </p:cNvSpPr>
          <p:nvPr>
            <p:ph type="dt" sz="half" idx="2"/>
          </p:nvPr>
        </p:nvSpPr>
        <p:spPr>
          <a:xfrm rot="16200000">
            <a:off x="-229393" y="5258593"/>
            <a:ext cx="1219200" cy="760414"/>
          </a:xfrm>
          <a:prstGeom prst="rect">
            <a:avLst/>
          </a:prstGeom>
        </p:spPr>
        <p:txBody>
          <a:bodyPr vert="horz" lIns="91440" tIns="45720" rIns="91440" bIns="45720" rtlCol="0" anchor="ctr"/>
          <a:lstStyle>
            <a:lvl1pPr algn="l">
              <a:defRPr sz="1400" b="0" spc="100" baseline="0">
                <a:solidFill>
                  <a:schemeClr val="tx1"/>
                </a:solidFill>
              </a:defRPr>
            </a:lvl1pPr>
          </a:lstStyle>
          <a:p>
            <a:endParaRPr lang="en-US" dirty="0"/>
          </a:p>
        </p:txBody>
      </p:sp>
      <p:sp>
        <p:nvSpPr>
          <p:cNvPr id="3" name="Content Placeholder 2"/>
          <p:cNvSpPr>
            <a:spLocks noGrp="1"/>
          </p:cNvSpPr>
          <p:nvPr>
            <p:ph idx="1"/>
          </p:nvPr>
        </p:nvSpPr>
        <p:spPr>
          <a:xfrm>
            <a:off x="1311274" y="2286000"/>
            <a:ext cx="4572000" cy="4267200"/>
          </a:xfrm>
        </p:spPr>
        <p:txBody>
          <a:bodyPr>
            <a:normAutofit/>
          </a:bodyPr>
          <a:lstStyle>
            <a:lvl1pPr marL="45720" indent="0">
              <a:lnSpc>
                <a:spcPct val="110000"/>
              </a:lnSpc>
              <a:buNone/>
              <a:defRPr lang="en-US" sz="1800" kern="1200" dirty="0">
                <a:solidFill>
                  <a:schemeClr val="tx1">
                    <a:lumMod val="85000"/>
                    <a:lumOff val="15000"/>
                  </a:schemeClr>
                </a:solidFill>
                <a:latin typeface="+mn-lt"/>
                <a:ea typeface="+mn-lt"/>
                <a:cs typeface="+mn-lt"/>
              </a:defRPr>
            </a:lvl1pPr>
            <a:lvl2pPr marL="365760" indent="0">
              <a:lnSpc>
                <a:spcPct val="110000"/>
              </a:lnSpc>
              <a:buFont typeface="Arial" panose="020B0604020202020204" pitchFamily="34" charset="0"/>
              <a:buNone/>
              <a:defRPr lang="en-US" sz="1800" kern="1200" dirty="0">
                <a:solidFill>
                  <a:schemeClr val="tx1">
                    <a:lumMod val="85000"/>
                    <a:lumOff val="15000"/>
                  </a:schemeClr>
                </a:solidFill>
                <a:latin typeface="+mn-lt"/>
                <a:ea typeface="+mn-lt"/>
                <a:cs typeface="+mn-lt"/>
              </a:defRPr>
            </a:lvl2pPr>
            <a:lvl3pPr marL="594360" indent="0">
              <a:lnSpc>
                <a:spcPct val="110000"/>
              </a:lnSpc>
              <a:buNone/>
              <a:defRPr lang="en-US" sz="1800" kern="1200" dirty="0">
                <a:solidFill>
                  <a:schemeClr val="tx1">
                    <a:lumMod val="85000"/>
                    <a:lumOff val="15000"/>
                  </a:schemeClr>
                </a:solidFill>
                <a:latin typeface="+mn-lt"/>
                <a:ea typeface="+mn-lt"/>
                <a:cs typeface="+mn-lt"/>
              </a:defRPr>
            </a:lvl3pPr>
            <a:lvl4pPr marL="777240" indent="0">
              <a:lnSpc>
                <a:spcPct val="110000"/>
              </a:lnSpc>
              <a:buNone/>
              <a:defRPr lang="en-US" sz="1800" kern="1200" dirty="0">
                <a:solidFill>
                  <a:schemeClr val="tx1">
                    <a:lumMod val="85000"/>
                    <a:lumOff val="15000"/>
                  </a:schemeClr>
                </a:solidFill>
                <a:latin typeface="+mn-lt"/>
                <a:ea typeface="+mn-lt"/>
                <a:cs typeface="+mn-lt"/>
              </a:defRPr>
            </a:lvl4pPr>
            <a:lvl5pPr marL="960120" indent="0">
              <a:lnSpc>
                <a:spcPct val="110000"/>
              </a:lnSpc>
              <a:buNone/>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5" name="Cross 14">
            <a:extLst>
              <a:ext uri="{FF2B5EF4-FFF2-40B4-BE49-F238E27FC236}">
                <a16:creationId xmlns:a16="http://schemas.microsoft.com/office/drawing/2014/main" id="{86C1A7B9-E319-130B-0CC8-DCB01B51A087}"/>
              </a:ext>
            </a:extLst>
          </p:cNvPr>
          <p:cNvSpPr/>
          <p:nvPr userDrawn="1"/>
        </p:nvSpPr>
        <p:spPr>
          <a:xfrm>
            <a:off x="7351712" y="441960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5" name="Freeform: Shape 4">
            <a:extLst>
              <a:ext uri="{FF2B5EF4-FFF2-40B4-BE49-F238E27FC236}">
                <a16:creationId xmlns:a16="http://schemas.microsoft.com/office/drawing/2014/main" id="{20652475-9C37-D778-F6B2-DE9F50F8571A}"/>
              </a:ext>
            </a:extLst>
          </p:cNvPr>
          <p:cNvSpPr/>
          <p:nvPr userDrawn="1"/>
        </p:nvSpPr>
        <p:spPr>
          <a:xfrm>
            <a:off x="8609012" y="-21999"/>
            <a:ext cx="3579812" cy="6901998"/>
          </a:xfrm>
          <a:custGeom>
            <a:avLst/>
            <a:gdLst>
              <a:gd name="connsiteX0" fmla="*/ 3450999 w 3579812"/>
              <a:gd name="connsiteY0" fmla="*/ 0 h 6901998"/>
              <a:gd name="connsiteX1" fmla="*/ 3579812 w 3579812"/>
              <a:gd name="connsiteY1" fmla="*/ 3257 h 6901998"/>
              <a:gd name="connsiteX2" fmla="*/ 3579812 w 3579812"/>
              <a:gd name="connsiteY2" fmla="*/ 6898741 h 6901998"/>
              <a:gd name="connsiteX3" fmla="*/ 3450999 w 3579812"/>
              <a:gd name="connsiteY3" fmla="*/ 6901998 h 6901998"/>
              <a:gd name="connsiteX4" fmla="*/ 0 w 3579812"/>
              <a:gd name="connsiteY4" fmla="*/ 3450999 h 6901998"/>
              <a:gd name="connsiteX5" fmla="*/ 3450999 w 3579812"/>
              <a:gd name="connsiteY5" fmla="*/ 0 h 690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9812" h="6901998">
                <a:moveTo>
                  <a:pt x="3450999" y="0"/>
                </a:moveTo>
                <a:lnTo>
                  <a:pt x="3579812" y="3257"/>
                </a:lnTo>
                <a:lnTo>
                  <a:pt x="3579812" y="6898741"/>
                </a:lnTo>
                <a:lnTo>
                  <a:pt x="3450999" y="6901998"/>
                </a:lnTo>
                <a:cubicBezTo>
                  <a:pt x="1545065" y="6901998"/>
                  <a:pt x="0" y="5356933"/>
                  <a:pt x="0" y="3450999"/>
                </a:cubicBezTo>
                <a:cubicBezTo>
                  <a:pt x="0" y="1545065"/>
                  <a:pt x="1545065" y="0"/>
                  <a:pt x="3450999" y="0"/>
                </a:cubicBezTo>
                <a:close/>
              </a:path>
            </a:pathLst>
          </a:cu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50674107"/>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with Computer Monitor">
    <p:bg>
      <p:bgRef idx="1001">
        <a:schemeClr val="bg1"/>
      </p:bgRef>
    </p:bg>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7D5A8CDC-7BE6-361B-2965-88F977B1F050}"/>
              </a:ext>
            </a:extLst>
          </p:cNvPr>
          <p:cNvSpPr/>
          <p:nvPr userDrawn="1"/>
        </p:nvSpPr>
        <p:spPr>
          <a:xfrm>
            <a:off x="6704012" y="838202"/>
            <a:ext cx="5029198" cy="5029198"/>
          </a:xfrm>
          <a:prstGeom prst="ellipse">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8" name="Rectangle 7">
            <a:extLst>
              <a:ext uri="{FF2B5EF4-FFF2-40B4-BE49-F238E27FC236}">
                <a16:creationId xmlns:a16="http://schemas.microsoft.com/office/drawing/2014/main" id="{F6C13E5D-0B96-580C-032F-0323F5B935D3}"/>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pic>
        <p:nvPicPr>
          <p:cNvPr id="15" name="Graphic 14">
            <a:extLst>
              <a:ext uri="{FF2B5EF4-FFF2-40B4-BE49-F238E27FC236}">
                <a16:creationId xmlns:a16="http://schemas.microsoft.com/office/drawing/2014/main" id="{97F2A9A7-1093-A563-8A0E-4C8DB0E669A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742112" y="1752600"/>
            <a:ext cx="4951066" cy="3810000"/>
          </a:xfrm>
          <a:prstGeom prst="rect">
            <a:avLst/>
          </a:prstGeom>
        </p:spPr>
      </p:pic>
      <p:sp>
        <p:nvSpPr>
          <p:cNvPr id="4" name="Title 1">
            <a:extLst>
              <a:ext uri="{FF2B5EF4-FFF2-40B4-BE49-F238E27FC236}">
                <a16:creationId xmlns:a16="http://schemas.microsoft.com/office/drawing/2014/main" id="{E33374C0-ECC0-0DB1-D167-0EF643B5A1E0}"/>
              </a:ext>
            </a:extLst>
          </p:cNvPr>
          <p:cNvSpPr>
            <a:spLocks noGrp="1"/>
          </p:cNvSpPr>
          <p:nvPr>
            <p:ph type="title"/>
          </p:nvPr>
        </p:nvSpPr>
        <p:spPr>
          <a:xfrm>
            <a:off x="1293812" y="609600"/>
            <a:ext cx="491490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3" name="Slide Number Placeholder 5">
            <a:extLst>
              <a:ext uri="{FF2B5EF4-FFF2-40B4-BE49-F238E27FC236}">
                <a16:creationId xmlns:a16="http://schemas.microsoft.com/office/drawing/2014/main" id="{FC465CD4-231A-6C85-3D9B-E21738DB5460}"/>
              </a:ext>
            </a:extLst>
          </p:cNvPr>
          <p:cNvSpPr>
            <a:spLocks noGrp="1"/>
          </p:cNvSpPr>
          <p:nvPr>
            <p:ph type="sldNum" sz="quarter" idx="12"/>
          </p:nvPr>
        </p:nvSpPr>
        <p:spPr>
          <a:xfrm>
            <a:off x="1" y="609600"/>
            <a:ext cx="760412" cy="381000"/>
          </a:xfrm>
        </p:spPr>
        <p:txBody>
          <a:bodyPr/>
          <a:lstStyle>
            <a:lvl1pPr algn="ctr">
              <a:defRPr sz="2400" b="1"/>
            </a:lvl1pPr>
          </a:lstStyle>
          <a:p>
            <a:fld id="{AAEAE4A8-A6E5-453E-B946-FB774B73F48C}" type="slidenum">
              <a:rPr lang="en-US" smtClean="0"/>
              <a:pPr/>
              <a:t>‹#›</a:t>
            </a:fld>
            <a:endParaRPr lang="en-US" dirty="0"/>
          </a:p>
        </p:txBody>
      </p:sp>
      <p:sp>
        <p:nvSpPr>
          <p:cNvPr id="17" name="Footer Placeholder 4">
            <a:extLst>
              <a:ext uri="{FF2B5EF4-FFF2-40B4-BE49-F238E27FC236}">
                <a16:creationId xmlns:a16="http://schemas.microsoft.com/office/drawing/2014/main" id="{A583352B-64D3-C6FC-B554-91866CBEBCC2}"/>
              </a:ext>
            </a:extLst>
          </p:cNvPr>
          <p:cNvSpPr>
            <a:spLocks noGrp="1"/>
          </p:cNvSpPr>
          <p:nvPr>
            <p:ph type="ftr" sz="quarter" idx="3"/>
          </p:nvPr>
        </p:nvSpPr>
        <p:spPr>
          <a:xfrm rot="16200000">
            <a:off x="-1829595" y="2591593"/>
            <a:ext cx="4419600" cy="760414"/>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endParaRPr lang="en-US" dirty="0"/>
          </a:p>
        </p:txBody>
      </p:sp>
      <p:sp>
        <p:nvSpPr>
          <p:cNvPr id="6" name="Date Placeholder 3">
            <a:extLst>
              <a:ext uri="{FF2B5EF4-FFF2-40B4-BE49-F238E27FC236}">
                <a16:creationId xmlns:a16="http://schemas.microsoft.com/office/drawing/2014/main" id="{647C9D80-85BC-5E0B-E24A-6217CFE72A9F}"/>
              </a:ext>
            </a:extLst>
          </p:cNvPr>
          <p:cNvSpPr>
            <a:spLocks noGrp="1"/>
          </p:cNvSpPr>
          <p:nvPr>
            <p:ph type="dt" sz="half" idx="2"/>
          </p:nvPr>
        </p:nvSpPr>
        <p:spPr>
          <a:xfrm rot="16200000">
            <a:off x="-229393" y="5258593"/>
            <a:ext cx="1219200" cy="760414"/>
          </a:xfrm>
          <a:prstGeom prst="rect">
            <a:avLst/>
          </a:prstGeom>
        </p:spPr>
        <p:txBody>
          <a:bodyPr vert="horz" lIns="91440" tIns="45720" rIns="91440" bIns="45720" rtlCol="0" anchor="ctr"/>
          <a:lstStyle>
            <a:lvl1pPr algn="l">
              <a:defRPr sz="1400" b="0" spc="100" baseline="0">
                <a:solidFill>
                  <a:schemeClr val="tx1"/>
                </a:solidFill>
              </a:defRPr>
            </a:lvl1pPr>
          </a:lstStyle>
          <a:p>
            <a:endParaRPr lang="en-US" dirty="0"/>
          </a:p>
        </p:txBody>
      </p:sp>
      <p:sp>
        <p:nvSpPr>
          <p:cNvPr id="12" name="Content Placeholder 2">
            <a:extLst>
              <a:ext uri="{FF2B5EF4-FFF2-40B4-BE49-F238E27FC236}">
                <a16:creationId xmlns:a16="http://schemas.microsoft.com/office/drawing/2014/main" id="{20038AE2-F2EF-FEA5-D6B4-5C539A25221E}"/>
              </a:ext>
            </a:extLst>
          </p:cNvPr>
          <p:cNvSpPr>
            <a:spLocks noGrp="1"/>
          </p:cNvSpPr>
          <p:nvPr>
            <p:ph idx="1"/>
          </p:nvPr>
        </p:nvSpPr>
        <p:spPr>
          <a:xfrm>
            <a:off x="1311274" y="2286000"/>
            <a:ext cx="4572000" cy="3962400"/>
          </a:xfrm>
        </p:spPr>
        <p:txBody>
          <a:bodyPr>
            <a:normAutofit/>
          </a:bodyPr>
          <a:lstStyle>
            <a:lvl1pPr marL="45720" indent="0">
              <a:lnSpc>
                <a:spcPct val="110000"/>
              </a:lnSpc>
              <a:buNone/>
              <a:defRPr lang="en-US" sz="1800" kern="1200" dirty="0">
                <a:solidFill>
                  <a:schemeClr val="tx1">
                    <a:lumMod val="85000"/>
                    <a:lumOff val="15000"/>
                  </a:schemeClr>
                </a:solidFill>
                <a:latin typeface="+mn-lt"/>
                <a:ea typeface="+mn-lt"/>
                <a:cs typeface="+mn-lt"/>
              </a:defRPr>
            </a:lvl1pPr>
            <a:lvl2pPr marL="365760" indent="0">
              <a:lnSpc>
                <a:spcPct val="110000"/>
              </a:lnSpc>
              <a:buNone/>
              <a:defRPr lang="en-US" sz="1800" kern="1200" dirty="0">
                <a:solidFill>
                  <a:schemeClr val="tx1">
                    <a:lumMod val="85000"/>
                    <a:lumOff val="15000"/>
                  </a:schemeClr>
                </a:solidFill>
                <a:latin typeface="+mn-lt"/>
                <a:ea typeface="+mn-lt"/>
                <a:cs typeface="+mn-lt"/>
              </a:defRPr>
            </a:lvl2pPr>
            <a:lvl3pPr marL="594360" indent="0">
              <a:lnSpc>
                <a:spcPct val="110000"/>
              </a:lnSpc>
              <a:buNone/>
              <a:defRPr lang="en-US" sz="1800" kern="1200" dirty="0">
                <a:solidFill>
                  <a:schemeClr val="tx1">
                    <a:lumMod val="85000"/>
                    <a:lumOff val="15000"/>
                  </a:schemeClr>
                </a:solidFill>
                <a:latin typeface="+mn-lt"/>
                <a:ea typeface="+mn-lt"/>
                <a:cs typeface="+mn-lt"/>
              </a:defRPr>
            </a:lvl3pPr>
            <a:lvl4pPr marL="777240" indent="0">
              <a:lnSpc>
                <a:spcPct val="110000"/>
              </a:lnSpc>
              <a:buNone/>
              <a:defRPr lang="en-US" sz="1800" kern="1200" dirty="0">
                <a:solidFill>
                  <a:schemeClr val="tx1">
                    <a:lumMod val="85000"/>
                    <a:lumOff val="15000"/>
                  </a:schemeClr>
                </a:solidFill>
                <a:latin typeface="+mn-lt"/>
                <a:ea typeface="+mn-lt"/>
                <a:cs typeface="+mn-lt"/>
              </a:defRPr>
            </a:lvl4pPr>
            <a:lvl5pPr marL="960120" indent="0">
              <a:lnSpc>
                <a:spcPct val="110000"/>
              </a:lnSpc>
              <a:buNone/>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Picture Placeholder 6">
            <a:extLst>
              <a:ext uri="{FF2B5EF4-FFF2-40B4-BE49-F238E27FC236}">
                <a16:creationId xmlns:a16="http://schemas.microsoft.com/office/drawing/2014/main" id="{51F5E297-E771-7AE4-7311-0874043A4B38}"/>
              </a:ext>
            </a:extLst>
          </p:cNvPr>
          <p:cNvSpPr>
            <a:spLocks noGrp="1"/>
          </p:cNvSpPr>
          <p:nvPr>
            <p:ph type="pic" sz="quarter" idx="16"/>
          </p:nvPr>
        </p:nvSpPr>
        <p:spPr>
          <a:xfrm>
            <a:off x="7045945" y="2057400"/>
            <a:ext cx="4343400" cy="2688336"/>
          </a:xfrm>
          <a:custGeom>
            <a:avLst/>
            <a:gdLst>
              <a:gd name="connsiteX0" fmla="*/ 25620 w 4343400"/>
              <a:gd name="connsiteY0" fmla="*/ 0 h 2688336"/>
              <a:gd name="connsiteX1" fmla="*/ 4317780 w 4343400"/>
              <a:gd name="connsiteY1" fmla="*/ 0 h 2688336"/>
              <a:gd name="connsiteX2" fmla="*/ 4343400 w 4343400"/>
              <a:gd name="connsiteY2" fmla="*/ 25620 h 2688336"/>
              <a:gd name="connsiteX3" fmla="*/ 4343400 w 4343400"/>
              <a:gd name="connsiteY3" fmla="*/ 2662716 h 2688336"/>
              <a:gd name="connsiteX4" fmla="*/ 4317780 w 4343400"/>
              <a:gd name="connsiteY4" fmla="*/ 2688336 h 2688336"/>
              <a:gd name="connsiteX5" fmla="*/ 25620 w 4343400"/>
              <a:gd name="connsiteY5" fmla="*/ 2688336 h 2688336"/>
              <a:gd name="connsiteX6" fmla="*/ 0 w 4343400"/>
              <a:gd name="connsiteY6" fmla="*/ 2662716 h 2688336"/>
              <a:gd name="connsiteX7" fmla="*/ 0 w 4343400"/>
              <a:gd name="connsiteY7" fmla="*/ 25620 h 2688336"/>
              <a:gd name="connsiteX8" fmla="*/ 25620 w 4343400"/>
              <a:gd name="connsiteY8" fmla="*/ 0 h 268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43400" h="2688336">
                <a:moveTo>
                  <a:pt x="25620" y="0"/>
                </a:moveTo>
                <a:lnTo>
                  <a:pt x="4317780" y="0"/>
                </a:lnTo>
                <a:cubicBezTo>
                  <a:pt x="4331930" y="0"/>
                  <a:pt x="4343400" y="11470"/>
                  <a:pt x="4343400" y="25620"/>
                </a:cubicBezTo>
                <a:lnTo>
                  <a:pt x="4343400" y="2662716"/>
                </a:lnTo>
                <a:cubicBezTo>
                  <a:pt x="4343400" y="2676866"/>
                  <a:pt x="4331930" y="2688336"/>
                  <a:pt x="4317780" y="2688336"/>
                </a:cubicBezTo>
                <a:lnTo>
                  <a:pt x="25620" y="2688336"/>
                </a:lnTo>
                <a:cubicBezTo>
                  <a:pt x="11470" y="2688336"/>
                  <a:pt x="0" y="2676866"/>
                  <a:pt x="0" y="2662716"/>
                </a:cubicBezTo>
                <a:lnTo>
                  <a:pt x="0" y="25620"/>
                </a:lnTo>
                <a:cubicBezTo>
                  <a:pt x="0" y="11470"/>
                  <a:pt x="11470" y="0"/>
                  <a:pt x="25620" y="0"/>
                </a:cubicBezTo>
                <a:close/>
              </a:path>
            </a:pathLst>
          </a:custGeom>
        </p:spPr>
        <p:txBody>
          <a:bodyPr wrap="square">
            <a:noAutofit/>
          </a:bodyPr>
          <a:lstStyle>
            <a:lvl1pPr marL="45720" indent="0">
              <a:buNone/>
              <a:defRPr>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314972884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AEAE4A8-A6E5-453E-B946-FB774B73F48C}" type="slidenum">
              <a:rPr lang="en-US" smtClean="0"/>
              <a:pPr/>
              <a:t>‹#›</a:t>
            </a:fld>
            <a:endParaRPr lang="en-US" dirty="0"/>
          </a:p>
        </p:txBody>
      </p:sp>
      <p:sp>
        <p:nvSpPr>
          <p:cNvPr id="4" name="Rectangle 3">
            <a:extLst>
              <a:ext uri="{FF2B5EF4-FFF2-40B4-BE49-F238E27FC236}">
                <a16:creationId xmlns:a16="http://schemas.microsoft.com/office/drawing/2014/main" id="{23BC7DC9-C49B-F79B-17FD-C0227FC07C59}"/>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5" name="Cross 4">
            <a:extLst>
              <a:ext uri="{FF2B5EF4-FFF2-40B4-BE49-F238E27FC236}">
                <a16:creationId xmlns:a16="http://schemas.microsoft.com/office/drawing/2014/main" id="{119D4067-5433-D7F6-7132-1951B3D8DD8C}"/>
              </a:ext>
            </a:extLst>
          </p:cNvPr>
          <p:cNvSpPr/>
          <p:nvPr userDrawn="1"/>
        </p:nvSpPr>
        <p:spPr>
          <a:xfrm>
            <a:off x="8151812" y="567055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6" name="Cross 5">
            <a:extLst>
              <a:ext uri="{FF2B5EF4-FFF2-40B4-BE49-F238E27FC236}">
                <a16:creationId xmlns:a16="http://schemas.microsoft.com/office/drawing/2014/main" id="{3385A71D-DA5C-3935-4644-041C166645A3}"/>
              </a:ext>
            </a:extLst>
          </p:cNvPr>
          <p:cNvSpPr/>
          <p:nvPr userDrawn="1"/>
        </p:nvSpPr>
        <p:spPr>
          <a:xfrm>
            <a:off x="7351712" y="441960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10" name="Freeform: Shape 9">
            <a:extLst>
              <a:ext uri="{FF2B5EF4-FFF2-40B4-BE49-F238E27FC236}">
                <a16:creationId xmlns:a16="http://schemas.microsoft.com/office/drawing/2014/main" id="{89F879E5-9A5A-137C-9111-B471CAD1FD62}"/>
              </a:ext>
            </a:extLst>
          </p:cNvPr>
          <p:cNvSpPr/>
          <p:nvPr userDrawn="1"/>
        </p:nvSpPr>
        <p:spPr>
          <a:xfrm>
            <a:off x="8609012" y="-21999"/>
            <a:ext cx="3579812" cy="6901998"/>
          </a:xfrm>
          <a:custGeom>
            <a:avLst/>
            <a:gdLst>
              <a:gd name="connsiteX0" fmla="*/ 3450999 w 3579812"/>
              <a:gd name="connsiteY0" fmla="*/ 0 h 6901998"/>
              <a:gd name="connsiteX1" fmla="*/ 3579812 w 3579812"/>
              <a:gd name="connsiteY1" fmla="*/ 3257 h 6901998"/>
              <a:gd name="connsiteX2" fmla="*/ 3579812 w 3579812"/>
              <a:gd name="connsiteY2" fmla="*/ 6898741 h 6901998"/>
              <a:gd name="connsiteX3" fmla="*/ 3450999 w 3579812"/>
              <a:gd name="connsiteY3" fmla="*/ 6901998 h 6901998"/>
              <a:gd name="connsiteX4" fmla="*/ 0 w 3579812"/>
              <a:gd name="connsiteY4" fmla="*/ 3450999 h 6901998"/>
              <a:gd name="connsiteX5" fmla="*/ 3450999 w 3579812"/>
              <a:gd name="connsiteY5" fmla="*/ 0 h 690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9812" h="6901998">
                <a:moveTo>
                  <a:pt x="3450999" y="0"/>
                </a:moveTo>
                <a:lnTo>
                  <a:pt x="3579812" y="3257"/>
                </a:lnTo>
                <a:lnTo>
                  <a:pt x="3579812" y="6898741"/>
                </a:lnTo>
                <a:lnTo>
                  <a:pt x="3450999" y="6901998"/>
                </a:lnTo>
                <a:cubicBezTo>
                  <a:pt x="1545065" y="6901998"/>
                  <a:pt x="0" y="5356933"/>
                  <a:pt x="0" y="3450999"/>
                </a:cubicBezTo>
                <a:cubicBezTo>
                  <a:pt x="0" y="1545065"/>
                  <a:pt x="1545065" y="0"/>
                  <a:pt x="3450999" y="0"/>
                </a:cubicBezTo>
                <a:close/>
              </a:path>
            </a:pathLst>
          </a:cu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9729821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brea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4761B-B29B-1C47-FAE9-6E0FA1543EC6}"/>
              </a:ext>
            </a:extLst>
          </p:cNvPr>
          <p:cNvSpPr>
            <a:spLocks noGrp="1"/>
          </p:cNvSpPr>
          <p:nvPr>
            <p:ph type="title"/>
          </p:nvPr>
        </p:nvSpPr>
        <p:spPr>
          <a:xfrm>
            <a:off x="608012" y="685800"/>
            <a:ext cx="5687336" cy="5288730"/>
          </a:xfrm>
        </p:spPr>
        <p:txBody>
          <a:bodyPr anchor="b">
            <a:normAutofit/>
          </a:bodyPr>
          <a:lstStyle>
            <a:lvl1pPr marL="0" indent="0" algn="l">
              <a:lnSpc>
                <a:spcPct val="100000"/>
              </a:lnSpc>
              <a:defRPr sz="4800"/>
            </a:lvl1pPr>
          </a:lstStyle>
          <a:p>
            <a:r>
              <a:rPr lang="en-US"/>
              <a:t>Click to edit Master title style</a:t>
            </a:r>
            <a:endParaRPr dirty="0"/>
          </a:p>
        </p:txBody>
      </p:sp>
      <p:sp>
        <p:nvSpPr>
          <p:cNvPr id="3" name="Cross 2">
            <a:extLst>
              <a:ext uri="{FF2B5EF4-FFF2-40B4-BE49-F238E27FC236}">
                <a16:creationId xmlns:a16="http://schemas.microsoft.com/office/drawing/2014/main" id="{9D098DB9-0987-4850-3A4E-90EECD01BFED}"/>
              </a:ext>
            </a:extLst>
          </p:cNvPr>
          <p:cNvSpPr/>
          <p:nvPr userDrawn="1"/>
        </p:nvSpPr>
        <p:spPr>
          <a:xfrm>
            <a:off x="7130149" y="3969437"/>
            <a:ext cx="640662" cy="640662"/>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pic>
        <p:nvPicPr>
          <p:cNvPr id="4" name="Graphic 3">
            <a:extLst>
              <a:ext uri="{FF2B5EF4-FFF2-40B4-BE49-F238E27FC236}">
                <a16:creationId xmlns:a16="http://schemas.microsoft.com/office/drawing/2014/main" id="{0320F41B-7946-84A8-649E-B8D2394410B0}"/>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2" r="42412"/>
          <a:stretch/>
        </p:blipFill>
        <p:spPr>
          <a:xfrm>
            <a:off x="7134779" y="533400"/>
            <a:ext cx="5054045" cy="5588000"/>
          </a:xfrm>
          <a:prstGeom prst="rect">
            <a:avLst/>
          </a:prstGeom>
        </p:spPr>
      </p:pic>
      <p:sp>
        <p:nvSpPr>
          <p:cNvPr id="6" name="Cross 5">
            <a:extLst>
              <a:ext uri="{FF2B5EF4-FFF2-40B4-BE49-F238E27FC236}">
                <a16:creationId xmlns:a16="http://schemas.microsoft.com/office/drawing/2014/main" id="{D3F324A7-F228-C486-182B-84D6C27A93B8}"/>
              </a:ext>
            </a:extLst>
          </p:cNvPr>
          <p:cNvSpPr/>
          <p:nvPr userDrawn="1"/>
        </p:nvSpPr>
        <p:spPr>
          <a:xfrm>
            <a:off x="6368151" y="2407337"/>
            <a:ext cx="640662" cy="640662"/>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10" name="Picture Placeholder 20">
            <a:extLst>
              <a:ext uri="{FF2B5EF4-FFF2-40B4-BE49-F238E27FC236}">
                <a16:creationId xmlns:a16="http://schemas.microsoft.com/office/drawing/2014/main" id="{0EE33DD4-E993-7039-2B48-6FAFAE32A9FE}"/>
              </a:ext>
            </a:extLst>
          </p:cNvPr>
          <p:cNvSpPr>
            <a:spLocks noGrp="1"/>
          </p:cNvSpPr>
          <p:nvPr>
            <p:ph type="pic" sz="quarter" idx="15"/>
          </p:nvPr>
        </p:nvSpPr>
        <p:spPr>
          <a:xfrm>
            <a:off x="8119745" y="990600"/>
            <a:ext cx="4069080" cy="4384979"/>
          </a:xfrm>
          <a:custGeom>
            <a:avLst/>
            <a:gdLst>
              <a:gd name="connsiteX0" fmla="*/ 3553733 w 4390346"/>
              <a:gd name="connsiteY0" fmla="*/ 0 h 4693920"/>
              <a:gd name="connsiteX1" fmla="*/ 4390346 w 4390346"/>
              <a:gd name="connsiteY1" fmla="*/ 0 h 4693920"/>
              <a:gd name="connsiteX2" fmla="*/ 4390346 w 4390346"/>
              <a:gd name="connsiteY2" fmla="*/ 4690872 h 4693920"/>
              <a:gd name="connsiteX3" fmla="*/ 3721482 w 4390346"/>
              <a:gd name="connsiteY3" fmla="*/ 4690872 h 4693920"/>
              <a:gd name="connsiteX4" fmla="*/ 3721482 w 4390346"/>
              <a:gd name="connsiteY4" fmla="*/ 4693920 h 4693920"/>
              <a:gd name="connsiteX5" fmla="*/ 197252 w 4390346"/>
              <a:gd name="connsiteY5" fmla="*/ 4693920 h 4693920"/>
              <a:gd name="connsiteX6" fmla="*/ 167017 w 4390346"/>
              <a:gd name="connsiteY6" fmla="*/ 4690872 h 4693920"/>
              <a:gd name="connsiteX7" fmla="*/ 0 w 4390346"/>
              <a:gd name="connsiteY7" fmla="*/ 4690872 h 4693920"/>
              <a:gd name="connsiteX8" fmla="*/ 0 w 4390346"/>
              <a:gd name="connsiteY8" fmla="*/ 4232970 h 4693920"/>
              <a:gd name="connsiteX9" fmla="*/ 1 w 4390346"/>
              <a:gd name="connsiteY9" fmla="*/ 4232970 h 4693920"/>
              <a:gd name="connsiteX10" fmla="*/ 1 w 4390346"/>
              <a:gd name="connsiteY10" fmla="*/ 200299 h 4693920"/>
              <a:gd name="connsiteX11" fmla="*/ 197252 w 4390346"/>
              <a:gd name="connsiteY11" fmla="*/ 3048 h 4693920"/>
              <a:gd name="connsiteX12" fmla="*/ 3553733 w 4390346"/>
              <a:gd name="connsiteY12" fmla="*/ 3048 h 469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90346" h="4693920">
                <a:moveTo>
                  <a:pt x="3553733" y="0"/>
                </a:moveTo>
                <a:lnTo>
                  <a:pt x="4390346" y="0"/>
                </a:lnTo>
                <a:lnTo>
                  <a:pt x="4390346" y="4690872"/>
                </a:lnTo>
                <a:lnTo>
                  <a:pt x="3721482" y="4690872"/>
                </a:lnTo>
                <a:lnTo>
                  <a:pt x="3721482" y="4693920"/>
                </a:lnTo>
                <a:lnTo>
                  <a:pt x="197252" y="4693920"/>
                </a:lnTo>
                <a:lnTo>
                  <a:pt x="167017" y="4690872"/>
                </a:lnTo>
                <a:lnTo>
                  <a:pt x="0" y="4690872"/>
                </a:lnTo>
                <a:lnTo>
                  <a:pt x="0" y="4232970"/>
                </a:lnTo>
                <a:lnTo>
                  <a:pt x="1" y="4232970"/>
                </a:lnTo>
                <a:lnTo>
                  <a:pt x="1" y="200299"/>
                </a:lnTo>
                <a:cubicBezTo>
                  <a:pt x="1" y="91360"/>
                  <a:pt x="88313" y="3048"/>
                  <a:pt x="197252" y="3048"/>
                </a:cubicBezTo>
                <a:lnTo>
                  <a:pt x="3553733" y="3048"/>
                </a:lnTo>
                <a:close/>
              </a:path>
            </a:pathLst>
          </a:custGeom>
        </p:spPr>
        <p:txBody>
          <a:bodyPr wrap="square">
            <a:noAutofit/>
          </a:bodyPr>
          <a:lstStyle>
            <a:lvl1pPr marL="45720" indent="0">
              <a:buNone/>
              <a:defRPr>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2777647051"/>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and Table">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6C13E5D-0B96-580C-032F-0323F5B935D3}"/>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4" name="Title 1">
            <a:extLst>
              <a:ext uri="{FF2B5EF4-FFF2-40B4-BE49-F238E27FC236}">
                <a16:creationId xmlns:a16="http://schemas.microsoft.com/office/drawing/2014/main" id="{E33374C0-ECC0-0DB1-D167-0EF643B5A1E0}"/>
              </a:ext>
            </a:extLst>
          </p:cNvPr>
          <p:cNvSpPr>
            <a:spLocks noGrp="1"/>
          </p:cNvSpPr>
          <p:nvPr>
            <p:ph type="title"/>
          </p:nvPr>
        </p:nvSpPr>
        <p:spPr>
          <a:xfrm>
            <a:off x="1293812" y="609600"/>
            <a:ext cx="491490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3" name="Slide Number Placeholder 5">
            <a:extLst>
              <a:ext uri="{FF2B5EF4-FFF2-40B4-BE49-F238E27FC236}">
                <a16:creationId xmlns:a16="http://schemas.microsoft.com/office/drawing/2014/main" id="{FC465CD4-231A-6C85-3D9B-E21738DB5460}"/>
              </a:ext>
            </a:extLst>
          </p:cNvPr>
          <p:cNvSpPr>
            <a:spLocks noGrp="1"/>
          </p:cNvSpPr>
          <p:nvPr>
            <p:ph type="sldNum" sz="quarter" idx="12"/>
          </p:nvPr>
        </p:nvSpPr>
        <p:spPr>
          <a:xfrm>
            <a:off x="1" y="609600"/>
            <a:ext cx="760412" cy="381000"/>
          </a:xfrm>
        </p:spPr>
        <p:txBody>
          <a:bodyPr/>
          <a:lstStyle>
            <a:lvl1pPr algn="ctr">
              <a:defRPr sz="2400" b="1"/>
            </a:lvl1pPr>
          </a:lstStyle>
          <a:p>
            <a:fld id="{AAEAE4A8-A6E5-453E-B946-FB774B73F48C}" type="slidenum">
              <a:rPr lang="en-US" smtClean="0"/>
              <a:pPr/>
              <a:t>‹#›</a:t>
            </a:fld>
            <a:endParaRPr lang="en-US" dirty="0"/>
          </a:p>
        </p:txBody>
      </p:sp>
      <p:sp>
        <p:nvSpPr>
          <p:cNvPr id="17" name="Footer Placeholder 4">
            <a:extLst>
              <a:ext uri="{FF2B5EF4-FFF2-40B4-BE49-F238E27FC236}">
                <a16:creationId xmlns:a16="http://schemas.microsoft.com/office/drawing/2014/main" id="{A583352B-64D3-C6FC-B554-91866CBEBCC2}"/>
              </a:ext>
            </a:extLst>
          </p:cNvPr>
          <p:cNvSpPr>
            <a:spLocks noGrp="1"/>
          </p:cNvSpPr>
          <p:nvPr>
            <p:ph type="ftr" sz="quarter" idx="3"/>
          </p:nvPr>
        </p:nvSpPr>
        <p:spPr>
          <a:xfrm rot="16200000">
            <a:off x="-1829595" y="2591593"/>
            <a:ext cx="4419600" cy="760414"/>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endParaRPr lang="en-US" dirty="0"/>
          </a:p>
        </p:txBody>
      </p:sp>
      <p:sp>
        <p:nvSpPr>
          <p:cNvPr id="6" name="Date Placeholder 3">
            <a:extLst>
              <a:ext uri="{FF2B5EF4-FFF2-40B4-BE49-F238E27FC236}">
                <a16:creationId xmlns:a16="http://schemas.microsoft.com/office/drawing/2014/main" id="{647C9D80-85BC-5E0B-E24A-6217CFE72A9F}"/>
              </a:ext>
            </a:extLst>
          </p:cNvPr>
          <p:cNvSpPr>
            <a:spLocks noGrp="1"/>
          </p:cNvSpPr>
          <p:nvPr>
            <p:ph type="dt" sz="half" idx="2"/>
          </p:nvPr>
        </p:nvSpPr>
        <p:spPr>
          <a:xfrm rot="16200000">
            <a:off x="-229393" y="5258593"/>
            <a:ext cx="1219200" cy="760414"/>
          </a:xfrm>
          <a:prstGeom prst="rect">
            <a:avLst/>
          </a:prstGeom>
        </p:spPr>
        <p:txBody>
          <a:bodyPr vert="horz" lIns="91440" tIns="45720" rIns="91440" bIns="45720" rtlCol="0" anchor="ctr"/>
          <a:lstStyle>
            <a:lvl1pPr algn="l">
              <a:defRPr sz="1400" b="0" spc="100" baseline="0">
                <a:solidFill>
                  <a:schemeClr val="tx1"/>
                </a:solidFill>
              </a:defRPr>
            </a:lvl1pPr>
          </a:lstStyle>
          <a:p>
            <a:endParaRPr lang="en-US" dirty="0"/>
          </a:p>
        </p:txBody>
      </p:sp>
      <p:sp>
        <p:nvSpPr>
          <p:cNvPr id="12" name="Content Placeholder 2">
            <a:extLst>
              <a:ext uri="{FF2B5EF4-FFF2-40B4-BE49-F238E27FC236}">
                <a16:creationId xmlns:a16="http://schemas.microsoft.com/office/drawing/2014/main" id="{20038AE2-F2EF-FEA5-D6B4-5C539A25221E}"/>
              </a:ext>
            </a:extLst>
          </p:cNvPr>
          <p:cNvSpPr>
            <a:spLocks noGrp="1"/>
          </p:cNvSpPr>
          <p:nvPr>
            <p:ph idx="1"/>
          </p:nvPr>
        </p:nvSpPr>
        <p:spPr>
          <a:xfrm>
            <a:off x="1311274" y="2286000"/>
            <a:ext cx="4572000" cy="3962400"/>
          </a:xfrm>
        </p:spPr>
        <p:txBody>
          <a:bodyPr>
            <a:normAutofit/>
          </a:bodyPr>
          <a:lstStyle>
            <a:lvl1pPr marL="45720" indent="0">
              <a:lnSpc>
                <a:spcPct val="110000"/>
              </a:lnSpc>
              <a:buNone/>
              <a:defRPr lang="en-US" sz="1800" b="1" kern="1200" dirty="0">
                <a:solidFill>
                  <a:schemeClr val="tx1">
                    <a:lumMod val="85000"/>
                    <a:lumOff val="15000"/>
                  </a:schemeClr>
                </a:solidFill>
                <a:latin typeface="+mn-lt"/>
                <a:ea typeface="+mn-lt"/>
                <a:cs typeface="+mn-lt"/>
              </a:defRPr>
            </a:lvl1pPr>
            <a:lvl2pPr marL="331470" indent="-285750">
              <a:lnSpc>
                <a:spcPct val="110000"/>
              </a:lnSpc>
              <a:spcBef>
                <a:spcPts val="1800"/>
              </a:spcBef>
              <a:buFont typeface="Arial" panose="020B0604020202020204" pitchFamily="34" charset="0"/>
              <a:buChar char="•"/>
              <a:defRPr lang="en-US" sz="1800" kern="1200" dirty="0">
                <a:solidFill>
                  <a:schemeClr val="tx1">
                    <a:lumMod val="85000"/>
                    <a:lumOff val="15000"/>
                  </a:schemeClr>
                </a:solidFill>
                <a:latin typeface="+mn-lt"/>
                <a:ea typeface="+mn-lt"/>
                <a:cs typeface="+mn-lt"/>
              </a:defRPr>
            </a:lvl2pPr>
            <a:lvl3pPr marL="594360" indent="-228600">
              <a:lnSpc>
                <a:spcPct val="110000"/>
              </a:lnSpc>
              <a:buFont typeface="Arial" panose="020B0604020202020204" pitchFamily="34" charset="0"/>
              <a:buChar char="•"/>
              <a:defRPr lang="en-US" sz="1800" kern="1200" dirty="0">
                <a:solidFill>
                  <a:schemeClr val="tx1">
                    <a:lumMod val="85000"/>
                    <a:lumOff val="15000"/>
                  </a:schemeClr>
                </a:solidFill>
                <a:latin typeface="+mn-lt"/>
                <a:ea typeface="+mn-lt"/>
                <a:cs typeface="+mn-lt"/>
              </a:defRPr>
            </a:lvl3pPr>
            <a:lvl4pPr marL="777240" indent="-228600">
              <a:lnSpc>
                <a:spcPct val="110000"/>
              </a:lnSpc>
              <a:buFont typeface="Arial" panose="020B0604020202020204" pitchFamily="34" charset="0"/>
              <a:buChar char="•"/>
              <a:defRPr lang="en-US" sz="1800" kern="1200" dirty="0">
                <a:solidFill>
                  <a:schemeClr val="tx1">
                    <a:lumMod val="85000"/>
                    <a:lumOff val="15000"/>
                  </a:schemeClr>
                </a:solidFill>
                <a:latin typeface="+mn-lt"/>
                <a:ea typeface="+mn-lt"/>
                <a:cs typeface="+mn-lt"/>
              </a:defRPr>
            </a:lvl4pPr>
            <a:lvl5pPr marL="960120" indent="-228600">
              <a:lnSpc>
                <a:spcPct val="110000"/>
              </a:lnSpc>
              <a:buFont typeface="Arial" panose="020B0604020202020204" pitchFamily="34" charset="0"/>
              <a:buChar char="•"/>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9" name="Table Placeholder 8">
            <a:extLst>
              <a:ext uri="{FF2B5EF4-FFF2-40B4-BE49-F238E27FC236}">
                <a16:creationId xmlns:a16="http://schemas.microsoft.com/office/drawing/2014/main" id="{6EA47FDD-142D-1BE6-8057-A6CC1A71222C}"/>
              </a:ext>
            </a:extLst>
          </p:cNvPr>
          <p:cNvSpPr>
            <a:spLocks noGrp="1"/>
          </p:cNvSpPr>
          <p:nvPr>
            <p:ph type="tbl" sz="quarter" idx="13"/>
          </p:nvPr>
        </p:nvSpPr>
        <p:spPr>
          <a:xfrm>
            <a:off x="6094413" y="2286000"/>
            <a:ext cx="5558794" cy="3962400"/>
          </a:xfrm>
        </p:spPr>
        <p:txBody>
          <a:bodyPr/>
          <a:lstStyle>
            <a:lvl1pPr marL="45720" indent="0">
              <a:buNone/>
              <a:defRPr/>
            </a:lvl1pPr>
          </a:lstStyle>
          <a:p>
            <a:r>
              <a:rPr lang="en-US"/>
              <a:t>Click icon to add table</a:t>
            </a:r>
            <a:endParaRPr lang="en-US" dirty="0"/>
          </a:p>
        </p:txBody>
      </p:sp>
    </p:spTree>
    <p:extLst>
      <p:ext uri="{BB962C8B-B14F-4D97-AF65-F5344CB8AC3E}">
        <p14:creationId xmlns:p14="http://schemas.microsoft.com/office/powerpoint/2010/main" val="2050394688"/>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 1">
    <p:bg>
      <p:bgRef idx="1001">
        <a:schemeClr val="bg1"/>
      </p:bgRef>
    </p:bg>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B6A45E1A-7551-6F54-D038-074B58A3B73E}"/>
              </a:ext>
            </a:extLst>
          </p:cNvPr>
          <p:cNvSpPr/>
          <p:nvPr userDrawn="1"/>
        </p:nvSpPr>
        <p:spPr>
          <a:xfrm>
            <a:off x="7026044" y="0"/>
            <a:ext cx="4461334" cy="1981200"/>
          </a:xfrm>
          <a:custGeom>
            <a:avLst/>
            <a:gdLst>
              <a:gd name="connsiteX0" fmla="*/ 0 w 4461334"/>
              <a:gd name="connsiteY0" fmla="*/ 0 h 1981200"/>
              <a:gd name="connsiteX1" fmla="*/ 4461334 w 4461334"/>
              <a:gd name="connsiteY1" fmla="*/ 0 h 1981200"/>
              <a:gd name="connsiteX2" fmla="*/ 4432897 w 4461334"/>
              <a:gd name="connsiteY2" fmla="*/ 186331 h 1981200"/>
              <a:gd name="connsiteX3" fmla="*/ 2230667 w 4461334"/>
              <a:gd name="connsiteY3" fmla="*/ 1981200 h 1981200"/>
              <a:gd name="connsiteX4" fmla="*/ 28437 w 4461334"/>
              <a:gd name="connsiteY4" fmla="*/ 186331 h 1981200"/>
              <a:gd name="connsiteX5" fmla="*/ 0 w 4461334"/>
              <a:gd name="connsiteY5"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1334" h="1981200">
                <a:moveTo>
                  <a:pt x="0" y="0"/>
                </a:moveTo>
                <a:lnTo>
                  <a:pt x="4461334" y="0"/>
                </a:lnTo>
                <a:lnTo>
                  <a:pt x="4432897" y="186331"/>
                </a:lnTo>
                <a:cubicBezTo>
                  <a:pt x="4223288" y="1210661"/>
                  <a:pt x="3316962" y="1981200"/>
                  <a:pt x="2230667" y="1981200"/>
                </a:cubicBezTo>
                <a:cubicBezTo>
                  <a:pt x="1144372" y="1981200"/>
                  <a:pt x="238046" y="1210661"/>
                  <a:pt x="28437" y="186331"/>
                </a:cubicBezTo>
                <a:lnTo>
                  <a:pt x="0" y="0"/>
                </a:lnTo>
                <a:close/>
              </a:path>
            </a:pathLst>
          </a:cu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2" name="Rectangle 1">
            <a:extLst>
              <a:ext uri="{FF2B5EF4-FFF2-40B4-BE49-F238E27FC236}">
                <a16:creationId xmlns:a16="http://schemas.microsoft.com/office/drawing/2014/main" id="{F75C97BE-6AF8-5928-B560-739552D148BA}"/>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6" name="Cross 5">
            <a:extLst>
              <a:ext uri="{FF2B5EF4-FFF2-40B4-BE49-F238E27FC236}">
                <a16:creationId xmlns:a16="http://schemas.microsoft.com/office/drawing/2014/main" id="{049F4FA0-ECA1-9CE1-60CD-491656F225D3}"/>
              </a:ext>
            </a:extLst>
          </p:cNvPr>
          <p:cNvSpPr/>
          <p:nvPr userDrawn="1"/>
        </p:nvSpPr>
        <p:spPr>
          <a:xfrm>
            <a:off x="6683143" y="139700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7" name="Cross 6">
            <a:extLst>
              <a:ext uri="{FF2B5EF4-FFF2-40B4-BE49-F238E27FC236}">
                <a16:creationId xmlns:a16="http://schemas.microsoft.com/office/drawing/2014/main" id="{E0F6845B-3635-28EA-BA6E-5535FE48E8B0}"/>
              </a:ext>
            </a:extLst>
          </p:cNvPr>
          <p:cNvSpPr/>
          <p:nvPr userDrawn="1"/>
        </p:nvSpPr>
        <p:spPr>
          <a:xfrm>
            <a:off x="11085513" y="563880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11" name="Title 1">
            <a:extLst>
              <a:ext uri="{FF2B5EF4-FFF2-40B4-BE49-F238E27FC236}">
                <a16:creationId xmlns:a16="http://schemas.microsoft.com/office/drawing/2014/main" id="{D1B5BD44-F42D-3B65-BB68-E5C76C4E06BA}"/>
              </a:ext>
            </a:extLst>
          </p:cNvPr>
          <p:cNvSpPr>
            <a:spLocks noGrp="1"/>
          </p:cNvSpPr>
          <p:nvPr>
            <p:ph type="title"/>
          </p:nvPr>
        </p:nvSpPr>
        <p:spPr>
          <a:xfrm>
            <a:off x="1293812" y="609600"/>
            <a:ext cx="491490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9" name="Slide Number Placeholder 5">
            <a:extLst>
              <a:ext uri="{FF2B5EF4-FFF2-40B4-BE49-F238E27FC236}">
                <a16:creationId xmlns:a16="http://schemas.microsoft.com/office/drawing/2014/main" id="{E6F22956-4B4B-B972-CE6C-282D1D591845}"/>
              </a:ext>
            </a:extLst>
          </p:cNvPr>
          <p:cNvSpPr>
            <a:spLocks noGrp="1"/>
          </p:cNvSpPr>
          <p:nvPr>
            <p:ph type="sldNum" sz="quarter" idx="12"/>
          </p:nvPr>
        </p:nvSpPr>
        <p:spPr>
          <a:xfrm>
            <a:off x="1" y="609600"/>
            <a:ext cx="760412" cy="381000"/>
          </a:xfrm>
        </p:spPr>
        <p:txBody>
          <a:bodyPr/>
          <a:lstStyle>
            <a:lvl1pPr algn="ctr">
              <a:defRPr sz="2400" b="1"/>
            </a:lvl1pPr>
          </a:lstStyle>
          <a:p>
            <a:fld id="{AAEAE4A8-A6E5-453E-B946-FB774B73F48C}" type="slidenum">
              <a:rPr lang="en-US" smtClean="0"/>
              <a:pPr/>
              <a:t>‹#›</a:t>
            </a:fld>
            <a:endParaRPr lang="en-US" dirty="0"/>
          </a:p>
        </p:txBody>
      </p:sp>
      <p:sp>
        <p:nvSpPr>
          <p:cNvPr id="24" name="Footer Placeholder 4">
            <a:extLst>
              <a:ext uri="{FF2B5EF4-FFF2-40B4-BE49-F238E27FC236}">
                <a16:creationId xmlns:a16="http://schemas.microsoft.com/office/drawing/2014/main" id="{C319E7A6-A7BC-1FD9-6936-D83244A4083E}"/>
              </a:ext>
            </a:extLst>
          </p:cNvPr>
          <p:cNvSpPr>
            <a:spLocks noGrp="1"/>
          </p:cNvSpPr>
          <p:nvPr>
            <p:ph type="ftr" sz="quarter" idx="17"/>
          </p:nvPr>
        </p:nvSpPr>
        <p:spPr>
          <a:xfrm rot="16200000">
            <a:off x="-1829595" y="2591593"/>
            <a:ext cx="4419600" cy="760414"/>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endParaRPr lang="en-US" dirty="0"/>
          </a:p>
        </p:txBody>
      </p:sp>
      <p:sp>
        <p:nvSpPr>
          <p:cNvPr id="14" name="Date Placeholder 3">
            <a:extLst>
              <a:ext uri="{FF2B5EF4-FFF2-40B4-BE49-F238E27FC236}">
                <a16:creationId xmlns:a16="http://schemas.microsoft.com/office/drawing/2014/main" id="{2180FD49-43D5-4D47-7DA7-BF05B579F242}"/>
              </a:ext>
            </a:extLst>
          </p:cNvPr>
          <p:cNvSpPr>
            <a:spLocks noGrp="1"/>
          </p:cNvSpPr>
          <p:nvPr>
            <p:ph type="dt" sz="half" idx="2"/>
          </p:nvPr>
        </p:nvSpPr>
        <p:spPr>
          <a:xfrm rot="16200000">
            <a:off x="-229393" y="5258593"/>
            <a:ext cx="1219200" cy="760414"/>
          </a:xfrm>
          <a:prstGeom prst="rect">
            <a:avLst/>
          </a:prstGeom>
        </p:spPr>
        <p:txBody>
          <a:bodyPr vert="horz" lIns="91440" tIns="45720" rIns="91440" bIns="45720" rtlCol="0" anchor="ctr"/>
          <a:lstStyle>
            <a:lvl1pPr algn="l">
              <a:defRPr sz="1400" b="0" spc="100" baseline="0">
                <a:solidFill>
                  <a:schemeClr val="tx1"/>
                </a:solidFill>
              </a:defRPr>
            </a:lvl1pPr>
          </a:lstStyle>
          <a:p>
            <a:endParaRPr lang="en-US" dirty="0"/>
          </a:p>
        </p:txBody>
      </p:sp>
      <p:sp>
        <p:nvSpPr>
          <p:cNvPr id="12" name="Content Placeholder 2">
            <a:extLst>
              <a:ext uri="{FF2B5EF4-FFF2-40B4-BE49-F238E27FC236}">
                <a16:creationId xmlns:a16="http://schemas.microsoft.com/office/drawing/2014/main" id="{F11B92F8-C070-2CE8-09EC-DAB8F879C213}"/>
              </a:ext>
            </a:extLst>
          </p:cNvPr>
          <p:cNvSpPr>
            <a:spLocks noGrp="1"/>
          </p:cNvSpPr>
          <p:nvPr>
            <p:ph idx="13"/>
          </p:nvPr>
        </p:nvSpPr>
        <p:spPr>
          <a:xfrm>
            <a:off x="1293812" y="2438400"/>
            <a:ext cx="4911725" cy="4114799"/>
          </a:xfrm>
        </p:spPr>
        <p:txBody>
          <a:bodyPr>
            <a:normAutofit/>
          </a:bodyPr>
          <a:lstStyle>
            <a:lvl1pPr>
              <a:lnSpc>
                <a:spcPct val="110000"/>
              </a:lnSpc>
              <a:defRPr lang="en-US" sz="1800" kern="1200" dirty="0">
                <a:solidFill>
                  <a:schemeClr val="tx1">
                    <a:lumMod val="85000"/>
                    <a:lumOff val="15000"/>
                  </a:schemeClr>
                </a:solidFill>
                <a:latin typeface="+mn-lt"/>
                <a:ea typeface="+mn-lt"/>
                <a:cs typeface="+mn-lt"/>
              </a:defRPr>
            </a:lvl1pPr>
            <a:lvl2pPr>
              <a:lnSpc>
                <a:spcPct val="110000"/>
              </a:lnSpc>
              <a:defRPr lang="en-US" sz="1800" kern="1200" dirty="0">
                <a:solidFill>
                  <a:schemeClr val="tx1">
                    <a:lumMod val="85000"/>
                    <a:lumOff val="15000"/>
                  </a:schemeClr>
                </a:solidFill>
                <a:latin typeface="+mn-lt"/>
                <a:ea typeface="+mn-lt"/>
                <a:cs typeface="+mn-lt"/>
              </a:defRPr>
            </a:lvl2pPr>
            <a:lvl3pPr>
              <a:lnSpc>
                <a:spcPct val="110000"/>
              </a:lnSpc>
              <a:defRPr lang="en-US" sz="1800" kern="1200" dirty="0">
                <a:solidFill>
                  <a:schemeClr val="tx1">
                    <a:lumMod val="85000"/>
                    <a:lumOff val="15000"/>
                  </a:schemeClr>
                </a:solidFill>
                <a:latin typeface="+mn-lt"/>
                <a:ea typeface="+mn-lt"/>
                <a:cs typeface="+mn-lt"/>
              </a:defRPr>
            </a:lvl3pPr>
            <a:lvl4pPr>
              <a:lnSpc>
                <a:spcPct val="110000"/>
              </a:lnSpc>
              <a:defRPr lang="en-US" sz="1800" kern="1200" dirty="0">
                <a:solidFill>
                  <a:schemeClr val="tx1">
                    <a:lumMod val="85000"/>
                    <a:lumOff val="15000"/>
                  </a:schemeClr>
                </a:solidFill>
                <a:latin typeface="+mn-lt"/>
                <a:ea typeface="+mn-lt"/>
                <a:cs typeface="+mn-lt"/>
              </a:defRPr>
            </a:lvl4pPr>
            <a:lvl5pPr>
              <a:lnSpc>
                <a:spcPct val="110000"/>
              </a:lnSpc>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3" name="Content Placeholder 2">
            <a:extLst>
              <a:ext uri="{FF2B5EF4-FFF2-40B4-BE49-F238E27FC236}">
                <a16:creationId xmlns:a16="http://schemas.microsoft.com/office/drawing/2014/main" id="{7A79808F-B1FF-C536-B44F-59CEA545BFD5}"/>
              </a:ext>
            </a:extLst>
          </p:cNvPr>
          <p:cNvSpPr>
            <a:spLocks noGrp="1"/>
          </p:cNvSpPr>
          <p:nvPr>
            <p:ph idx="14"/>
          </p:nvPr>
        </p:nvSpPr>
        <p:spPr>
          <a:xfrm>
            <a:off x="6516689" y="2438400"/>
            <a:ext cx="4911725" cy="4114799"/>
          </a:xfrm>
        </p:spPr>
        <p:txBody>
          <a:bodyPr>
            <a:normAutofit/>
          </a:bodyPr>
          <a:lstStyle>
            <a:lvl1pPr>
              <a:lnSpc>
                <a:spcPct val="110000"/>
              </a:lnSpc>
              <a:defRPr lang="en-US" sz="1800" kern="1200" dirty="0">
                <a:solidFill>
                  <a:schemeClr val="tx1">
                    <a:lumMod val="85000"/>
                    <a:lumOff val="15000"/>
                  </a:schemeClr>
                </a:solidFill>
                <a:latin typeface="+mn-lt"/>
                <a:ea typeface="+mn-lt"/>
                <a:cs typeface="+mn-lt"/>
              </a:defRPr>
            </a:lvl1pPr>
            <a:lvl2pPr>
              <a:lnSpc>
                <a:spcPct val="110000"/>
              </a:lnSpc>
              <a:defRPr lang="en-US" sz="1800" kern="1200" dirty="0">
                <a:solidFill>
                  <a:schemeClr val="tx1">
                    <a:lumMod val="85000"/>
                    <a:lumOff val="15000"/>
                  </a:schemeClr>
                </a:solidFill>
                <a:latin typeface="+mn-lt"/>
                <a:ea typeface="+mn-lt"/>
                <a:cs typeface="+mn-lt"/>
              </a:defRPr>
            </a:lvl2pPr>
            <a:lvl3pPr>
              <a:lnSpc>
                <a:spcPct val="110000"/>
              </a:lnSpc>
              <a:defRPr lang="en-US" sz="1800" kern="1200" dirty="0">
                <a:solidFill>
                  <a:schemeClr val="tx1">
                    <a:lumMod val="85000"/>
                    <a:lumOff val="15000"/>
                  </a:schemeClr>
                </a:solidFill>
                <a:latin typeface="+mn-lt"/>
                <a:ea typeface="+mn-lt"/>
                <a:cs typeface="+mn-lt"/>
              </a:defRPr>
            </a:lvl3pPr>
            <a:lvl4pPr>
              <a:lnSpc>
                <a:spcPct val="110000"/>
              </a:lnSpc>
              <a:defRPr lang="en-US" sz="1800" kern="1200" dirty="0">
                <a:solidFill>
                  <a:schemeClr val="tx1">
                    <a:lumMod val="85000"/>
                    <a:lumOff val="15000"/>
                  </a:schemeClr>
                </a:solidFill>
                <a:latin typeface="+mn-lt"/>
                <a:ea typeface="+mn-lt"/>
                <a:cs typeface="+mn-lt"/>
              </a:defRPr>
            </a:lvl4pPr>
            <a:lvl5pPr>
              <a:lnSpc>
                <a:spcPct val="110000"/>
              </a:lnSpc>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extLst>
      <p:ext uri="{BB962C8B-B14F-4D97-AF65-F5344CB8AC3E}">
        <p14:creationId xmlns:p14="http://schemas.microsoft.com/office/powerpoint/2010/main" val="3301549117"/>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2">
    <p:bg>
      <p:bgRef idx="1001">
        <a:schemeClr val="bg1"/>
      </p:bgRef>
    </p:bg>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B09E2F69-D76D-62CD-4B4B-52AB2F720DE4}"/>
              </a:ext>
            </a:extLst>
          </p:cNvPr>
          <p:cNvSpPr/>
          <p:nvPr userDrawn="1"/>
        </p:nvSpPr>
        <p:spPr>
          <a:xfrm>
            <a:off x="9958158" y="0"/>
            <a:ext cx="2230666" cy="1981200"/>
          </a:xfrm>
          <a:custGeom>
            <a:avLst/>
            <a:gdLst>
              <a:gd name="connsiteX0" fmla="*/ 0 w 2230666"/>
              <a:gd name="connsiteY0" fmla="*/ 0 h 1981200"/>
              <a:gd name="connsiteX1" fmla="*/ 2230666 w 2230666"/>
              <a:gd name="connsiteY1" fmla="*/ 0 h 1981200"/>
              <a:gd name="connsiteX2" fmla="*/ 2230666 w 2230666"/>
              <a:gd name="connsiteY2" fmla="*/ 1981200 h 1981200"/>
              <a:gd name="connsiteX3" fmla="*/ 2029222 w 2230666"/>
              <a:gd name="connsiteY3" fmla="*/ 1972296 h 1981200"/>
              <a:gd name="connsiteX4" fmla="*/ 28437 w 2230666"/>
              <a:gd name="connsiteY4" fmla="*/ 186331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0666" h="1981200">
                <a:moveTo>
                  <a:pt x="0" y="0"/>
                </a:moveTo>
                <a:lnTo>
                  <a:pt x="2230666" y="0"/>
                </a:lnTo>
                <a:lnTo>
                  <a:pt x="2230666" y="1981200"/>
                </a:lnTo>
                <a:lnTo>
                  <a:pt x="2029222" y="1972296"/>
                </a:lnTo>
                <a:cubicBezTo>
                  <a:pt x="1033803" y="1883891"/>
                  <a:pt x="224946" y="1146640"/>
                  <a:pt x="28437" y="186331"/>
                </a:cubicBezTo>
                <a:close/>
              </a:path>
            </a:pathLst>
          </a:cu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wrap="square" rtlCol="0" anchor="ctr">
            <a:noAutofit/>
          </a:bodyPr>
          <a:lstStyle/>
          <a:p>
            <a:pPr lvl="0" algn="ctr"/>
            <a:endParaRPr lang="en-US" dirty="0"/>
          </a:p>
        </p:txBody>
      </p:sp>
      <p:sp>
        <p:nvSpPr>
          <p:cNvPr id="2" name="Rectangle 1">
            <a:extLst>
              <a:ext uri="{FF2B5EF4-FFF2-40B4-BE49-F238E27FC236}">
                <a16:creationId xmlns:a16="http://schemas.microsoft.com/office/drawing/2014/main" id="{F75C97BE-6AF8-5928-B560-739552D148BA}"/>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3" name="Cross 2">
            <a:extLst>
              <a:ext uri="{FF2B5EF4-FFF2-40B4-BE49-F238E27FC236}">
                <a16:creationId xmlns:a16="http://schemas.microsoft.com/office/drawing/2014/main" id="{A0041296-BAB4-9340-D4A7-59FD619AC52B}"/>
              </a:ext>
            </a:extLst>
          </p:cNvPr>
          <p:cNvSpPr/>
          <p:nvPr userDrawn="1"/>
        </p:nvSpPr>
        <p:spPr>
          <a:xfrm>
            <a:off x="7847012" y="38100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5" name="Cross 4">
            <a:extLst>
              <a:ext uri="{FF2B5EF4-FFF2-40B4-BE49-F238E27FC236}">
                <a16:creationId xmlns:a16="http://schemas.microsoft.com/office/drawing/2014/main" id="{FFABB0BB-C379-786D-46F1-DEB6A507EA80}"/>
              </a:ext>
            </a:extLst>
          </p:cNvPr>
          <p:cNvSpPr/>
          <p:nvPr userDrawn="1"/>
        </p:nvSpPr>
        <p:spPr>
          <a:xfrm>
            <a:off x="8559685" y="106680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11" name="Title 1">
            <a:extLst>
              <a:ext uri="{FF2B5EF4-FFF2-40B4-BE49-F238E27FC236}">
                <a16:creationId xmlns:a16="http://schemas.microsoft.com/office/drawing/2014/main" id="{20BDC478-129E-9690-F10A-A1F679ABD6BD}"/>
              </a:ext>
            </a:extLst>
          </p:cNvPr>
          <p:cNvSpPr>
            <a:spLocks noGrp="1"/>
          </p:cNvSpPr>
          <p:nvPr>
            <p:ph type="title"/>
          </p:nvPr>
        </p:nvSpPr>
        <p:spPr>
          <a:xfrm>
            <a:off x="1293812" y="609600"/>
            <a:ext cx="491490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9" name="Slide Number Placeholder 5">
            <a:extLst>
              <a:ext uri="{FF2B5EF4-FFF2-40B4-BE49-F238E27FC236}">
                <a16:creationId xmlns:a16="http://schemas.microsoft.com/office/drawing/2014/main" id="{7BD29393-4996-16FE-FC38-2447AE812AD1}"/>
              </a:ext>
            </a:extLst>
          </p:cNvPr>
          <p:cNvSpPr>
            <a:spLocks noGrp="1"/>
          </p:cNvSpPr>
          <p:nvPr>
            <p:ph type="sldNum" sz="quarter" idx="12"/>
          </p:nvPr>
        </p:nvSpPr>
        <p:spPr>
          <a:xfrm>
            <a:off x="1" y="609600"/>
            <a:ext cx="760412" cy="381000"/>
          </a:xfrm>
        </p:spPr>
        <p:txBody>
          <a:bodyPr/>
          <a:lstStyle>
            <a:lvl1pPr algn="ctr">
              <a:defRPr sz="2400" b="1"/>
            </a:lvl1pPr>
          </a:lstStyle>
          <a:p>
            <a:fld id="{AAEAE4A8-A6E5-453E-B946-FB774B73F48C}" type="slidenum">
              <a:rPr lang="en-US" smtClean="0"/>
              <a:pPr/>
              <a:t>‹#›</a:t>
            </a:fld>
            <a:endParaRPr lang="en-US" dirty="0"/>
          </a:p>
        </p:txBody>
      </p:sp>
      <p:sp>
        <p:nvSpPr>
          <p:cNvPr id="25" name="Footer Placeholder 4">
            <a:extLst>
              <a:ext uri="{FF2B5EF4-FFF2-40B4-BE49-F238E27FC236}">
                <a16:creationId xmlns:a16="http://schemas.microsoft.com/office/drawing/2014/main" id="{2FB2C37F-01F4-8BDA-35AA-8F8EBC5540A6}"/>
              </a:ext>
            </a:extLst>
          </p:cNvPr>
          <p:cNvSpPr>
            <a:spLocks noGrp="1"/>
          </p:cNvSpPr>
          <p:nvPr>
            <p:ph type="ftr" sz="quarter" idx="3"/>
          </p:nvPr>
        </p:nvSpPr>
        <p:spPr>
          <a:xfrm rot="16200000">
            <a:off x="-1829595" y="2591593"/>
            <a:ext cx="4419600" cy="760414"/>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endParaRPr lang="en-US" dirty="0"/>
          </a:p>
        </p:txBody>
      </p:sp>
      <p:sp>
        <p:nvSpPr>
          <p:cNvPr id="14" name="Date Placeholder 3">
            <a:extLst>
              <a:ext uri="{FF2B5EF4-FFF2-40B4-BE49-F238E27FC236}">
                <a16:creationId xmlns:a16="http://schemas.microsoft.com/office/drawing/2014/main" id="{EF45931A-8732-7A9F-4CEE-22AA3831A489}"/>
              </a:ext>
            </a:extLst>
          </p:cNvPr>
          <p:cNvSpPr>
            <a:spLocks noGrp="1"/>
          </p:cNvSpPr>
          <p:nvPr>
            <p:ph type="dt" sz="half" idx="2"/>
          </p:nvPr>
        </p:nvSpPr>
        <p:spPr>
          <a:xfrm rot="16200000">
            <a:off x="-229393" y="5258593"/>
            <a:ext cx="1219200" cy="760414"/>
          </a:xfrm>
          <a:prstGeom prst="rect">
            <a:avLst/>
          </a:prstGeom>
        </p:spPr>
        <p:txBody>
          <a:bodyPr vert="horz" lIns="91440" tIns="45720" rIns="91440" bIns="45720" rtlCol="0" anchor="ctr"/>
          <a:lstStyle>
            <a:lvl1pPr algn="l">
              <a:defRPr sz="1400" b="0" spc="100" baseline="0">
                <a:solidFill>
                  <a:schemeClr val="tx1"/>
                </a:solidFill>
              </a:defRPr>
            </a:lvl1pPr>
          </a:lstStyle>
          <a:p>
            <a:endParaRPr lang="en-US" dirty="0"/>
          </a:p>
        </p:txBody>
      </p:sp>
      <p:sp>
        <p:nvSpPr>
          <p:cNvPr id="12" name="Content Placeholder 2">
            <a:extLst>
              <a:ext uri="{FF2B5EF4-FFF2-40B4-BE49-F238E27FC236}">
                <a16:creationId xmlns:a16="http://schemas.microsoft.com/office/drawing/2014/main" id="{F11B92F8-C070-2CE8-09EC-DAB8F879C213}"/>
              </a:ext>
            </a:extLst>
          </p:cNvPr>
          <p:cNvSpPr>
            <a:spLocks noGrp="1"/>
          </p:cNvSpPr>
          <p:nvPr>
            <p:ph idx="13"/>
          </p:nvPr>
        </p:nvSpPr>
        <p:spPr>
          <a:xfrm>
            <a:off x="1293812" y="2286000"/>
            <a:ext cx="4911725" cy="4267200"/>
          </a:xfrm>
        </p:spPr>
        <p:txBody>
          <a:bodyPr>
            <a:normAutofit/>
          </a:bodyPr>
          <a:lstStyle>
            <a:lvl1pPr marL="45720" indent="0">
              <a:lnSpc>
                <a:spcPct val="110000"/>
              </a:lnSpc>
              <a:buNone/>
              <a:defRPr lang="en-US" sz="1800" kern="1200" dirty="0">
                <a:solidFill>
                  <a:schemeClr val="tx1">
                    <a:lumMod val="85000"/>
                    <a:lumOff val="15000"/>
                  </a:schemeClr>
                </a:solidFill>
                <a:latin typeface="+mn-lt"/>
                <a:ea typeface="+mn-lt"/>
                <a:cs typeface="+mn-lt"/>
              </a:defRPr>
            </a:lvl1pPr>
            <a:lvl2pPr marL="365760" indent="0">
              <a:lnSpc>
                <a:spcPct val="110000"/>
              </a:lnSpc>
              <a:buNone/>
              <a:defRPr lang="en-US" sz="1800" kern="1200" dirty="0">
                <a:solidFill>
                  <a:schemeClr val="tx1">
                    <a:lumMod val="85000"/>
                    <a:lumOff val="15000"/>
                  </a:schemeClr>
                </a:solidFill>
                <a:latin typeface="+mn-lt"/>
                <a:ea typeface="+mn-lt"/>
                <a:cs typeface="+mn-lt"/>
              </a:defRPr>
            </a:lvl2pPr>
            <a:lvl3pPr marL="594360" indent="0">
              <a:lnSpc>
                <a:spcPct val="110000"/>
              </a:lnSpc>
              <a:buNone/>
              <a:defRPr lang="en-US" sz="1800" kern="1200" dirty="0">
                <a:solidFill>
                  <a:schemeClr val="tx1">
                    <a:lumMod val="85000"/>
                    <a:lumOff val="15000"/>
                  </a:schemeClr>
                </a:solidFill>
                <a:latin typeface="+mn-lt"/>
                <a:ea typeface="+mn-lt"/>
                <a:cs typeface="+mn-lt"/>
              </a:defRPr>
            </a:lvl3pPr>
            <a:lvl4pPr marL="777240" indent="0">
              <a:lnSpc>
                <a:spcPct val="110000"/>
              </a:lnSpc>
              <a:buNone/>
              <a:defRPr lang="en-US" sz="1800" kern="1200" dirty="0">
                <a:solidFill>
                  <a:schemeClr val="tx1">
                    <a:lumMod val="85000"/>
                    <a:lumOff val="15000"/>
                  </a:schemeClr>
                </a:solidFill>
                <a:latin typeface="+mn-lt"/>
                <a:ea typeface="+mn-lt"/>
                <a:cs typeface="+mn-lt"/>
              </a:defRPr>
            </a:lvl4pPr>
            <a:lvl5pPr marL="960120" indent="0">
              <a:lnSpc>
                <a:spcPct val="110000"/>
              </a:lnSpc>
              <a:buNone/>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3" name="Content Placeholder 2">
            <a:extLst>
              <a:ext uri="{FF2B5EF4-FFF2-40B4-BE49-F238E27FC236}">
                <a16:creationId xmlns:a16="http://schemas.microsoft.com/office/drawing/2014/main" id="{7A79808F-B1FF-C536-B44F-59CEA545BFD5}"/>
              </a:ext>
            </a:extLst>
          </p:cNvPr>
          <p:cNvSpPr>
            <a:spLocks noGrp="1"/>
          </p:cNvSpPr>
          <p:nvPr>
            <p:ph idx="14"/>
          </p:nvPr>
        </p:nvSpPr>
        <p:spPr>
          <a:xfrm>
            <a:off x="6516689" y="2286000"/>
            <a:ext cx="4911725" cy="4267200"/>
          </a:xfrm>
        </p:spPr>
        <p:txBody>
          <a:bodyPr>
            <a:normAutofit/>
          </a:bodyPr>
          <a:lstStyle>
            <a:lvl1pPr>
              <a:lnSpc>
                <a:spcPct val="110000"/>
              </a:lnSpc>
              <a:defRPr lang="en-US" sz="1800" kern="1200" dirty="0">
                <a:solidFill>
                  <a:schemeClr val="tx1">
                    <a:lumMod val="85000"/>
                    <a:lumOff val="15000"/>
                  </a:schemeClr>
                </a:solidFill>
                <a:latin typeface="+mn-lt"/>
                <a:ea typeface="+mn-lt"/>
                <a:cs typeface="+mn-lt"/>
              </a:defRPr>
            </a:lvl1pPr>
            <a:lvl2pPr>
              <a:lnSpc>
                <a:spcPct val="110000"/>
              </a:lnSpc>
              <a:defRPr lang="en-US" sz="1800" kern="1200" dirty="0">
                <a:solidFill>
                  <a:schemeClr val="tx1">
                    <a:lumMod val="85000"/>
                    <a:lumOff val="15000"/>
                  </a:schemeClr>
                </a:solidFill>
                <a:latin typeface="+mn-lt"/>
                <a:ea typeface="+mn-lt"/>
                <a:cs typeface="+mn-lt"/>
              </a:defRPr>
            </a:lvl2pPr>
            <a:lvl3pPr>
              <a:lnSpc>
                <a:spcPct val="110000"/>
              </a:lnSpc>
              <a:defRPr lang="en-US" sz="1800" kern="1200" dirty="0">
                <a:solidFill>
                  <a:schemeClr val="tx1">
                    <a:lumMod val="85000"/>
                    <a:lumOff val="15000"/>
                  </a:schemeClr>
                </a:solidFill>
                <a:latin typeface="+mn-lt"/>
                <a:ea typeface="+mn-lt"/>
                <a:cs typeface="+mn-lt"/>
              </a:defRPr>
            </a:lvl3pPr>
            <a:lvl4pPr>
              <a:lnSpc>
                <a:spcPct val="110000"/>
              </a:lnSpc>
              <a:defRPr lang="en-US" sz="1800" kern="1200" dirty="0">
                <a:solidFill>
                  <a:schemeClr val="tx1">
                    <a:lumMod val="85000"/>
                    <a:lumOff val="15000"/>
                  </a:schemeClr>
                </a:solidFill>
                <a:latin typeface="+mn-lt"/>
                <a:ea typeface="+mn-lt"/>
                <a:cs typeface="+mn-lt"/>
              </a:defRPr>
            </a:lvl4pPr>
            <a:lvl5pPr>
              <a:lnSpc>
                <a:spcPct val="110000"/>
              </a:lnSpc>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extLst>
      <p:ext uri="{BB962C8B-B14F-4D97-AF65-F5344CB8AC3E}">
        <p14:creationId xmlns:p14="http://schemas.microsoft.com/office/powerpoint/2010/main" val="3325429414"/>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88825"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529" y="1267730"/>
            <a:ext cx="9573768"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423" y="1411615"/>
            <a:ext cx="9293979"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4543" y="1267730"/>
            <a:ext cx="19197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48813" y="1267731"/>
            <a:ext cx="1691199"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216" y="2094309"/>
            <a:ext cx="9068486" cy="2587752"/>
          </a:xfrm>
        </p:spPr>
        <p:txBody>
          <a:bodyPr anchor="ctr">
            <a:noAutofit/>
          </a:bodyPr>
          <a:lstStyle>
            <a:lvl1pPr algn="ctr">
              <a:lnSpc>
                <a:spcPct val="83000"/>
              </a:lnSpc>
              <a:defRPr lang="en-US" sz="7198"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217" y="4682062"/>
            <a:ext cx="9068486" cy="457200"/>
          </a:xfrm>
        </p:spPr>
        <p:txBody>
          <a:bodyPr anchor="t">
            <a:normAutofit/>
          </a:bodyPr>
          <a:lstStyle>
            <a:lvl1pPr marL="0" indent="0" algn="ctr">
              <a:buNone/>
              <a:defRPr sz="1600">
                <a:solidFill>
                  <a:schemeClr val="tx1"/>
                </a:solidFill>
                <a:effectLst/>
              </a:defRPr>
            </a:lvl1pPr>
            <a:lvl2pPr marL="457063" indent="0">
              <a:buNone/>
              <a:defRPr sz="1600">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20422" y="1344502"/>
            <a:ext cx="1554075" cy="530352"/>
          </a:xfrm>
        </p:spPr>
        <p:txBody>
          <a:bodyPr/>
          <a:lstStyle>
            <a:lvl1pPr algn="ctr">
              <a:defRPr lang="en-US" sz="1300" kern="1200" spc="0" baseline="0">
                <a:solidFill>
                  <a:schemeClr val="tx1"/>
                </a:solidFill>
                <a:latin typeface="+mn-lt"/>
                <a:ea typeface="+mn-ea"/>
                <a:cs typeface="+mn-cs"/>
              </a:defRPr>
            </a:lvl1pPr>
          </a:lstStyle>
          <a:p>
            <a:endParaRPr lang="en-US" dirty="0"/>
          </a:p>
        </p:txBody>
      </p:sp>
      <p:sp>
        <p:nvSpPr>
          <p:cNvPr id="5" name="Footer Placeholder 4"/>
          <p:cNvSpPr>
            <a:spLocks noGrp="1"/>
          </p:cNvSpPr>
          <p:nvPr>
            <p:ph type="ftr" sz="quarter" idx="11"/>
          </p:nvPr>
        </p:nvSpPr>
        <p:spPr>
          <a:xfrm>
            <a:off x="1453174" y="5211060"/>
            <a:ext cx="5905486"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2263" y="5211060"/>
            <a:ext cx="2111714" cy="228600"/>
          </a:xfrm>
        </p:spPr>
        <p:txBody>
          <a:body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4173678061"/>
      </p:ext>
    </p:extLst>
  </p:cSld>
  <p:clrMapOvr>
    <a:overrideClrMapping bg1="lt1" tx1="dk1" bg2="lt2" tx2="dk2" accent1="accent1" accent2="accent2" accent3="accent3" accent4="accent4" accent5="accent5" accent6="accent6" hlink="hlink" folHlink="folHlink"/>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522" y="2103120"/>
            <a:ext cx="4753642" cy="3749040"/>
          </a:xfrm>
        </p:spPr>
        <p:txBody>
          <a:bodyPr/>
          <a:lstStyle>
            <a:lvl1pPr>
              <a:defRPr sz="1799"/>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8661" y="2103120"/>
            <a:ext cx="4753642" cy="3749040"/>
          </a:xfrm>
        </p:spPr>
        <p:txBody>
          <a:bodyPr/>
          <a:lstStyle>
            <a:lvl1pPr>
              <a:defRPr sz="1799"/>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246731926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569" y="2074334"/>
            <a:ext cx="4753642" cy="640080"/>
          </a:xfrm>
        </p:spPr>
        <p:txBody>
          <a:bodyPr anchor="ctr">
            <a:normAutofit/>
          </a:bodyPr>
          <a:lstStyle>
            <a:lvl1pPr marL="0" indent="0" algn="ctr">
              <a:spcBef>
                <a:spcPts val="0"/>
              </a:spcBef>
              <a:buNone/>
              <a:defRPr sz="1899" b="0">
                <a:solidFill>
                  <a:schemeClr val="tx2"/>
                </a:solidFill>
                <a:latin typeface="+mn-lt"/>
              </a:defRPr>
            </a:lvl1pPr>
            <a:lvl2pPr marL="457063" indent="0">
              <a:buNone/>
              <a:defRPr sz="18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569" y="2755898"/>
            <a:ext cx="4753642" cy="3200400"/>
          </a:xfrm>
        </p:spPr>
        <p:txBody>
          <a:bodyPr/>
          <a:lstStyle>
            <a:lvl1pPr>
              <a:defRPr sz="1799"/>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1708" y="2074334"/>
            <a:ext cx="4753642" cy="640080"/>
          </a:xfrm>
        </p:spPr>
        <p:txBody>
          <a:bodyPr anchor="ctr">
            <a:normAutofit/>
          </a:bodyPr>
          <a:lstStyle>
            <a:lvl1pPr marL="0" indent="0" algn="ctr">
              <a:spcBef>
                <a:spcPts val="0"/>
              </a:spcBef>
              <a:buNone/>
              <a:defRPr sz="1899" b="0">
                <a:solidFill>
                  <a:schemeClr val="tx2"/>
                </a:solidFill>
              </a:defRPr>
            </a:lvl1pPr>
            <a:lvl2pPr marL="457063" indent="0">
              <a:buNone/>
              <a:defRPr sz="18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1708" y="2756581"/>
            <a:ext cx="4753642" cy="3200400"/>
          </a:xfrm>
        </p:spPr>
        <p:txBody>
          <a:bodyPr/>
          <a:lstStyle>
            <a:lvl1pPr>
              <a:defRPr sz="1799"/>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397141428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123413567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892652224"/>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465" y="237744"/>
            <a:ext cx="852913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18037" y="237744"/>
            <a:ext cx="2925318"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3979" y="607392"/>
            <a:ext cx="2430147" cy="1645920"/>
          </a:xfrm>
        </p:spPr>
        <p:txBody>
          <a:bodyPr anchor="b">
            <a:normAutofit/>
          </a:bodyPr>
          <a:lstStyle>
            <a:lvl1pPr algn="l" defTabSz="914126" rtl="0" eaLnBrk="1" latinLnBrk="0" hangingPunct="1">
              <a:lnSpc>
                <a:spcPct val="90000"/>
              </a:lnSpc>
              <a:spcBef>
                <a:spcPct val="0"/>
              </a:spcBef>
              <a:buNone/>
              <a:defRPr lang="en-US" sz="2799"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621" y="609600"/>
            <a:ext cx="7770376" cy="5334000"/>
          </a:xfrm>
        </p:spPr>
        <p:txBody>
          <a:bodyPr/>
          <a:lstStyle>
            <a:lvl1pPr>
              <a:defRPr sz="1799"/>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3979" y="2286000"/>
            <a:ext cx="2430147" cy="3505200"/>
          </a:xfrm>
        </p:spPr>
        <p:txBody>
          <a:bodyPr>
            <a:normAutofit/>
          </a:bodyPr>
          <a:lstStyle>
            <a:lvl1pPr marL="0" indent="0">
              <a:lnSpc>
                <a:spcPct val="110000"/>
              </a:lnSpc>
              <a:spcBef>
                <a:spcPts val="800"/>
              </a:spcBef>
              <a:buNone/>
              <a:defRPr sz="1400">
                <a:solidFill>
                  <a:srgbClr val="FFFFFF"/>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0970" y="6223002"/>
            <a:ext cx="1462659" cy="274320"/>
          </a:xfrm>
        </p:spPr>
        <p:txBody>
          <a:bodyPr/>
          <a:lstStyle>
            <a:lvl1pPr>
              <a:defRPr>
                <a:solidFill>
                  <a:srgbClr val="FFFFFF"/>
                </a:solidFill>
              </a:defRPr>
            </a:lvl1pPr>
          </a:lstStyle>
          <a:p>
            <a:fld id="{AAEAE4A8-A6E5-453E-B946-FB774B73F48C}" type="slidenum">
              <a:rPr lang="en-US" smtClean="0"/>
              <a:pPr/>
              <a:t>‹#›</a:t>
            </a:fld>
            <a:endParaRPr lang="en-US" dirty="0"/>
          </a:p>
        </p:txBody>
      </p:sp>
      <p:sp>
        <p:nvSpPr>
          <p:cNvPr id="12" name="Rectangle 11"/>
          <p:cNvSpPr/>
          <p:nvPr/>
        </p:nvSpPr>
        <p:spPr>
          <a:xfrm>
            <a:off x="9155161" y="374904"/>
            <a:ext cx="2651069"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2096974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18037" y="237744"/>
            <a:ext cx="2925318"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3979" y="603504"/>
            <a:ext cx="2431671" cy="1645920"/>
          </a:xfrm>
        </p:spPr>
        <p:txBody>
          <a:bodyPr anchor="b">
            <a:noAutofit/>
          </a:bodyPr>
          <a:lstStyle>
            <a:lvl1pPr algn="l">
              <a:defRPr sz="2799"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40" y="237744"/>
            <a:ext cx="8529130" cy="6382512"/>
          </a:xfrm>
          <a:solidFill>
            <a:schemeClr val="accent1">
              <a:lumMod val="60000"/>
              <a:lumOff val="40000"/>
            </a:schemeClr>
          </a:solidFill>
          <a:ln>
            <a:noFill/>
          </a:ln>
        </p:spPr>
        <p:txBody>
          <a:bodyPr anchor="t"/>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Click icon to add picture</a:t>
            </a:r>
            <a:endParaRPr lang="en-US" dirty="0"/>
          </a:p>
        </p:txBody>
      </p:sp>
      <p:sp>
        <p:nvSpPr>
          <p:cNvPr id="4" name="Text Placeholder 3"/>
          <p:cNvSpPr>
            <a:spLocks noGrp="1"/>
          </p:cNvSpPr>
          <p:nvPr>
            <p:ph type="body" sz="half" idx="2"/>
          </p:nvPr>
        </p:nvSpPr>
        <p:spPr>
          <a:xfrm>
            <a:off x="9293979" y="2286000"/>
            <a:ext cx="2431671" cy="3502152"/>
          </a:xfrm>
        </p:spPr>
        <p:txBody>
          <a:bodyPr>
            <a:normAutofit/>
          </a:bodyPr>
          <a:lstStyle>
            <a:lvl1pPr marL="0" indent="0" algn="l">
              <a:lnSpc>
                <a:spcPct val="110000"/>
              </a:lnSpc>
              <a:spcBef>
                <a:spcPts val="800"/>
              </a:spcBef>
              <a:buNone/>
              <a:defRPr sz="1400">
                <a:solidFill>
                  <a:srgbClr val="FFFFFF"/>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endParaRPr lang="en-US" dirty="0"/>
          </a:p>
        </p:txBody>
      </p:sp>
      <p:sp>
        <p:nvSpPr>
          <p:cNvPr id="6" name="Footer Placeholder 5"/>
          <p:cNvSpPr>
            <a:spLocks noGrp="1"/>
          </p:cNvSpPr>
          <p:nvPr>
            <p:ph type="ftr" sz="quarter" idx="11"/>
          </p:nvPr>
        </p:nvSpPr>
        <p:spPr/>
        <p:txBody>
          <a:bodyPr/>
          <a:lstStyle>
            <a:lvl1pPr marL="0" algn="r" defTabSz="914126"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4021" y="6227064"/>
            <a:ext cx="1462659" cy="274320"/>
          </a:xfrm>
        </p:spPr>
        <p:txBody>
          <a:bodyPr/>
          <a:lstStyle>
            <a:lvl1pPr>
              <a:defRPr>
                <a:solidFill>
                  <a:srgbClr val="FFFFFF"/>
                </a:solidFill>
              </a:defRPr>
            </a:lvl1pPr>
          </a:lstStyle>
          <a:p>
            <a:fld id="{AAEAE4A8-A6E5-453E-B946-FB774B73F48C}" type="slidenum">
              <a:rPr lang="en-US" smtClean="0"/>
              <a:pPr/>
              <a:t>‹#›</a:t>
            </a:fld>
            <a:endParaRPr lang="en-US" dirty="0"/>
          </a:p>
        </p:txBody>
      </p:sp>
      <p:sp>
        <p:nvSpPr>
          <p:cNvPr id="10" name="Rectangle 9"/>
          <p:cNvSpPr/>
          <p:nvPr/>
        </p:nvSpPr>
        <p:spPr>
          <a:xfrm>
            <a:off x="9155161" y="374904"/>
            <a:ext cx="2651069"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18381921"/>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35" y="237744"/>
            <a:ext cx="11719555" cy="6382512"/>
          </a:xfrm>
          <a:prstGeom prst="rect">
            <a:avLst/>
          </a:prstGeom>
          <a:solidFill>
            <a:schemeClr val="bg2"/>
          </a:solidFill>
          <a:ln w="6350" cap="flat" cmpd="sng" algn="ctr">
            <a:noFill/>
            <a:prstDash val="solid"/>
          </a:ln>
          <a:effectLst>
            <a:softEdge rad="0"/>
          </a:effectLst>
        </p:spPr>
        <p:txBody>
          <a:bodyPr/>
          <a:lstStyle/>
          <a:p>
            <a:endParaRPr lang="en-US"/>
          </a:p>
        </p:txBody>
      </p:sp>
      <p:sp>
        <p:nvSpPr>
          <p:cNvPr id="2" name="Title Placeholder 1"/>
          <p:cNvSpPr>
            <a:spLocks noGrp="1"/>
          </p:cNvSpPr>
          <p:nvPr>
            <p:ph type="title"/>
          </p:nvPr>
        </p:nvSpPr>
        <p:spPr>
          <a:xfrm>
            <a:off x="1066522" y="642594"/>
            <a:ext cx="10055781"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522" y="2103120"/>
            <a:ext cx="10055781"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248" y="6307672"/>
            <a:ext cx="2742486"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endParaRPr lang="en-US" dirty="0"/>
          </a:p>
        </p:txBody>
      </p:sp>
      <p:sp>
        <p:nvSpPr>
          <p:cNvPr id="5" name="Footer Placeholder 4"/>
          <p:cNvSpPr>
            <a:spLocks noGrp="1"/>
          </p:cNvSpPr>
          <p:nvPr>
            <p:ph type="ftr" sz="quarter" idx="3"/>
          </p:nvPr>
        </p:nvSpPr>
        <p:spPr>
          <a:xfrm>
            <a:off x="3489051" y="6307672"/>
            <a:ext cx="5210723"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7153" y="6307672"/>
            <a:ext cx="1462659"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AAEAE4A8-A6E5-453E-B946-FB774B73F48C}" type="slidenum">
              <a:rPr lang="en-US" smtClean="0"/>
              <a:pPr/>
              <a:t>‹#›</a:t>
            </a:fld>
            <a:endParaRPr lang="en-US" dirty="0"/>
          </a:p>
        </p:txBody>
      </p:sp>
    </p:spTree>
    <p:extLst>
      <p:ext uri="{BB962C8B-B14F-4D97-AF65-F5344CB8AC3E}">
        <p14:creationId xmlns:p14="http://schemas.microsoft.com/office/powerpoint/2010/main" val="2860543667"/>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 id="2147483672" r:id="rId15"/>
    <p:sldLayoutId id="2147483695" r:id="rId16"/>
    <p:sldLayoutId id="2147483685" r:id="rId17"/>
    <p:sldLayoutId id="2147483662" r:id="rId18"/>
    <p:sldLayoutId id="2147483682" r:id="rId19"/>
    <p:sldLayoutId id="2147483696" r:id="rId20"/>
    <p:sldLayoutId id="2147483692" r:id="rId21"/>
    <p:sldLayoutId id="2147483665" r:id="rId22"/>
    <p:sldLayoutId id="2147483688" r:id="rId23"/>
  </p:sldLayoutIdLst>
  <p:hf hdr="0" ftr="0" dt="0"/>
  <p:txStyles>
    <p:titleStyle>
      <a:lvl1pPr algn="l" defTabSz="914126" rtl="0" eaLnBrk="1" latinLnBrk="0" hangingPunct="1">
        <a:lnSpc>
          <a:spcPct val="90000"/>
        </a:lnSpc>
        <a:spcBef>
          <a:spcPct val="0"/>
        </a:spcBef>
        <a:buNone/>
        <a:defRPr lang="en-US" sz="4799" kern="1200" cap="none" spc="0" baseline="0" dirty="0">
          <a:solidFill>
            <a:schemeClr val="tx1">
              <a:lumMod val="85000"/>
              <a:lumOff val="15000"/>
            </a:schemeClr>
          </a:solidFill>
          <a:effectLst/>
          <a:latin typeface="+mj-lt"/>
          <a:ea typeface="+mn-ea"/>
          <a:cs typeface="+mn-cs"/>
        </a:defRPr>
      </a:lvl1pPr>
    </p:titleStyle>
    <p:bodyStyle>
      <a:lvl1pPr marL="182825" indent="-182825" algn="l" defTabSz="914126"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799" kern="1200">
          <a:solidFill>
            <a:schemeClr val="tx1"/>
          </a:solidFill>
          <a:latin typeface="+mn-lt"/>
          <a:ea typeface="+mn-ea"/>
          <a:cs typeface="+mn-cs"/>
        </a:defRPr>
      </a:lvl1pPr>
      <a:lvl2pPr marL="457063" indent="-182825" algn="l" defTabSz="914126"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301" indent="-182825" algn="l" defTabSz="914126"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538" indent="-182825" algn="l" defTabSz="914126"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79776" indent="-182825" algn="l" defTabSz="914126"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599520" indent="-228531" algn="l" defTabSz="914126"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899430" indent="-228531" algn="l" defTabSz="914126"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199340" indent="-228531" algn="l" defTabSz="914126"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499250" indent="-228531" algn="l" defTabSz="914126"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islamicfinder.org/news/7-proven-health-benefits-of-ablution/"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alislam.org/book/salat/ablution/" TargetMode="External"/><Relationship Id="rId2" Type="http://schemas.openxmlformats.org/officeDocument/2006/relationships/hyperlink" Target="https://alislam.org/quran/app/5:7" TargetMode="External"/><Relationship Id="rId1" Type="http://schemas.openxmlformats.org/officeDocument/2006/relationships/slideLayout" Target="../slideLayouts/slideLayout7.xml"/><Relationship Id="rId6" Type="http://schemas.openxmlformats.org/officeDocument/2006/relationships/hyperlink" Target="https://www.islamicfinder.org/news/7-proven-health-benefits-of-ablution/" TargetMode="External"/><Relationship Id="rId5" Type="http://schemas.openxmlformats.org/officeDocument/2006/relationships/hyperlink" Target="https://lessonislam.org/step-by-step-wudu-guide-complete-islamic-ablution-for-perfect-prayer/?utm_source=chatgpt.com" TargetMode="External"/><Relationship Id="rId4" Type="http://schemas.openxmlformats.org/officeDocument/2006/relationships/hyperlink" Target="https://sunnah.com/bukhari:528"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hyperlink" Target="https://freepngimg.com/png/8061-heart-png-image-download" TargetMode="External"/><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customXml" Target="../ink/ink2.xml"/><Relationship Id="rId5" Type="http://schemas.openxmlformats.org/officeDocument/2006/relationships/image" Target="../media/image150.png"/><Relationship Id="rId4" Type="http://schemas.openxmlformats.org/officeDocument/2006/relationships/customXml" Target="../ink/ink1.xml"/><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110000"/>
                <a:satMod val="105000"/>
                <a:tint val="67000"/>
                <a:alpha val="0"/>
              </a:schemeClr>
            </a:gs>
            <a:gs pos="100000">
              <a:schemeClr val="bg2"/>
            </a:gs>
          </a:gsLst>
          <a:lin ang="5400000" scaled="0"/>
        </a:grad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anchor="b">
            <a:normAutofit/>
          </a:bodyPr>
          <a:lstStyle/>
          <a:p>
            <a:r>
              <a:rPr lang="en-US" b="1" cap="none" spc="0" dirty="0" err="1">
                <a:ln w="22225">
                  <a:solidFill>
                    <a:schemeClr val="accent2"/>
                  </a:solidFill>
                  <a:prstDash val="solid"/>
                </a:ln>
                <a:solidFill>
                  <a:schemeClr val="accent2">
                    <a:lumMod val="40000"/>
                    <a:lumOff val="60000"/>
                  </a:schemeClr>
                </a:solidFill>
              </a:rPr>
              <a:t>Wuzoo</a:t>
            </a:r>
            <a:r>
              <a:rPr lang="en-US" b="1" cap="none" spc="0" dirty="0">
                <a:ln w="22225">
                  <a:solidFill>
                    <a:schemeClr val="accent2"/>
                  </a:solidFill>
                  <a:prstDash val="solid"/>
                </a:ln>
                <a:solidFill>
                  <a:schemeClr val="accent2">
                    <a:lumMod val="40000"/>
                    <a:lumOff val="60000"/>
                  </a:schemeClr>
                </a:solidFill>
              </a:rPr>
              <a:t> and Its Benefits</a:t>
            </a:r>
          </a:p>
        </p:txBody>
      </p:sp>
      <p:pic>
        <p:nvPicPr>
          <p:cNvPr id="2" name="Picture 1" descr="A colorful logo on a black background&#10;&#10;AI-generated content may be incorrect.">
            <a:extLst>
              <a:ext uri="{FF2B5EF4-FFF2-40B4-BE49-F238E27FC236}">
                <a16:creationId xmlns:a16="http://schemas.microsoft.com/office/drawing/2014/main" id="{E1E492A5-7E68-1434-63D8-172BB49D1565}"/>
              </a:ext>
            </a:extLst>
          </p:cNvPr>
          <p:cNvPicPr>
            <a:picLocks noChangeAspect="1"/>
          </p:cNvPicPr>
          <p:nvPr/>
        </p:nvPicPr>
        <p:blipFill>
          <a:blip r:embed="rId3"/>
          <a:stretch>
            <a:fillRect/>
          </a:stretch>
        </p:blipFill>
        <p:spPr>
          <a:xfrm>
            <a:off x="4676260" y="-203062"/>
            <a:ext cx="2506856" cy="2590800"/>
          </a:xfrm>
          <a:prstGeom prst="rect">
            <a:avLst/>
          </a:prstGeom>
        </p:spPr>
      </p:pic>
    </p:spTree>
    <p:extLst>
      <p:ext uri="{BB962C8B-B14F-4D97-AF65-F5344CB8AC3E}">
        <p14:creationId xmlns:p14="http://schemas.microsoft.com/office/powerpoint/2010/main" val="3658128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8591900-3561-A5D3-2564-4700EBC296FF}"/>
              </a:ext>
            </a:extLst>
          </p:cNvPr>
          <p:cNvSpPr txBox="1"/>
          <p:nvPr/>
        </p:nvSpPr>
        <p:spPr>
          <a:xfrm>
            <a:off x="303212" y="1219200"/>
            <a:ext cx="11885612" cy="6188617"/>
          </a:xfrm>
          <a:prstGeom prst="rect">
            <a:avLst/>
          </a:prstGeom>
          <a:noFill/>
        </p:spPr>
        <p:txBody>
          <a:bodyPr wrap="square" rtlCol="0">
            <a:spAutoFit/>
          </a:bodyPr>
          <a:lstStyle/>
          <a:p>
            <a:pPr>
              <a:lnSpc>
                <a:spcPct val="150000"/>
              </a:lnSpc>
            </a:pPr>
            <a:r>
              <a:rPr lang="en-US" sz="1500" b="1" dirty="0"/>
              <a:t>Studies have shown that through washing certain body parts during </a:t>
            </a:r>
            <a:r>
              <a:rPr lang="en-US" sz="1500" b="1" i="1" dirty="0" err="1"/>
              <a:t>Wuzoo</a:t>
            </a:r>
            <a:r>
              <a:rPr lang="en-US" sz="1500" b="1" dirty="0"/>
              <a:t>, diseases can be prevented and overall health can be improved:</a:t>
            </a:r>
          </a:p>
          <a:p>
            <a:pPr>
              <a:lnSpc>
                <a:spcPct val="150000"/>
              </a:lnSpc>
            </a:pPr>
            <a:endParaRPr lang="en-US" sz="1500" dirty="0"/>
          </a:p>
          <a:p>
            <a:pPr marL="285750" indent="-285750">
              <a:lnSpc>
                <a:spcPct val="150000"/>
              </a:lnSpc>
              <a:buFont typeface="Arial" panose="020B0604020202020204" pitchFamily="34" charset="0"/>
              <a:buChar char="•"/>
            </a:pPr>
            <a:r>
              <a:rPr lang="en-US" sz="1500" dirty="0"/>
              <a:t>Performing </a:t>
            </a:r>
            <a:r>
              <a:rPr lang="en-US" sz="1500" i="1" dirty="0" err="1"/>
              <a:t>Wuzoo</a:t>
            </a:r>
            <a:r>
              <a:rPr lang="en-US" sz="1500" dirty="0"/>
              <a:t> refreshes our skin by removing dust, sweat and oils from skin; a clean outside layer of skin can help the cells underneath function properly.</a:t>
            </a:r>
          </a:p>
          <a:p>
            <a:pPr marL="285750" indent="-285750">
              <a:lnSpc>
                <a:spcPct val="150000"/>
              </a:lnSpc>
              <a:buFont typeface="Arial" panose="020B0604020202020204" pitchFamily="34" charset="0"/>
              <a:buChar char="•"/>
            </a:pPr>
            <a:endParaRPr lang="en-US" sz="1500" dirty="0"/>
          </a:p>
          <a:p>
            <a:pPr marL="285750" indent="-285750">
              <a:lnSpc>
                <a:spcPct val="150000"/>
              </a:lnSpc>
              <a:buFont typeface="Arial" panose="020B0604020202020204" pitchFamily="34" charset="0"/>
              <a:buChar char="•"/>
            </a:pPr>
            <a:r>
              <a:rPr lang="en-US" sz="1500" dirty="0"/>
              <a:t>When washing our face, we cleanse our eyes which can prevent certain eye diseases.</a:t>
            </a:r>
          </a:p>
          <a:p>
            <a:pPr marL="285750" indent="-285750">
              <a:lnSpc>
                <a:spcPct val="150000"/>
              </a:lnSpc>
              <a:buFont typeface="Arial" panose="020B0604020202020204" pitchFamily="34" charset="0"/>
              <a:buChar char="•"/>
            </a:pPr>
            <a:endParaRPr lang="en-US" sz="1500" dirty="0"/>
          </a:p>
          <a:p>
            <a:pPr marL="285750" indent="-285750">
              <a:lnSpc>
                <a:spcPct val="150000"/>
              </a:lnSpc>
              <a:buFont typeface="Arial" panose="020B0604020202020204" pitchFamily="34" charset="0"/>
              <a:buChar char="•"/>
            </a:pPr>
            <a:r>
              <a:rPr lang="en-US" sz="1500" dirty="0"/>
              <a:t>Washing our mouth during </a:t>
            </a:r>
            <a:r>
              <a:rPr lang="en-US" sz="1500" i="1" dirty="0" err="1"/>
              <a:t>Wuzoo</a:t>
            </a:r>
            <a:r>
              <a:rPr lang="en-US" sz="1500" dirty="0"/>
              <a:t> removes any food particles from our teeth, tongue, and gums, and can prevent oral health issues. It also gets rid of bad mouth odor. </a:t>
            </a:r>
          </a:p>
          <a:p>
            <a:pPr marL="285750" indent="-285750">
              <a:lnSpc>
                <a:spcPct val="150000"/>
              </a:lnSpc>
              <a:buFont typeface="Arial" panose="020B0604020202020204" pitchFamily="34" charset="0"/>
              <a:buChar char="•"/>
            </a:pPr>
            <a:endParaRPr lang="en-US" sz="1500" dirty="0"/>
          </a:p>
          <a:p>
            <a:pPr marL="285750" indent="-285750">
              <a:lnSpc>
                <a:spcPct val="150000"/>
              </a:lnSpc>
              <a:buFont typeface="Arial" panose="020B0604020202020204" pitchFamily="34" charset="0"/>
              <a:buChar char="•"/>
            </a:pPr>
            <a:r>
              <a:rPr lang="en-US" sz="1500" dirty="0"/>
              <a:t>Rinsing nostrils prevents any germs from entering the respiratory system and hence can prevent diseases and infections.</a:t>
            </a:r>
          </a:p>
          <a:p>
            <a:pPr marL="285750" indent="-285750">
              <a:lnSpc>
                <a:spcPct val="150000"/>
              </a:lnSpc>
              <a:buFont typeface="Arial" panose="020B0604020202020204" pitchFamily="34" charset="0"/>
              <a:buChar char="•"/>
            </a:pPr>
            <a:endParaRPr lang="en-US" sz="1500" dirty="0"/>
          </a:p>
          <a:p>
            <a:pPr marL="285750" indent="-285750">
              <a:lnSpc>
                <a:spcPct val="150000"/>
              </a:lnSpc>
              <a:buFont typeface="Arial" panose="020B0604020202020204" pitchFamily="34" charset="0"/>
              <a:buChar char="•"/>
            </a:pPr>
            <a:r>
              <a:rPr lang="en-US" sz="1500" dirty="0"/>
              <a:t>Rinsing the insides and outsides of our ears during ablution removes the extra wax layer and can prevent certain ear infections.</a:t>
            </a:r>
          </a:p>
          <a:p>
            <a:pPr>
              <a:lnSpc>
                <a:spcPct val="150000"/>
              </a:lnSpc>
            </a:pPr>
            <a:r>
              <a:rPr lang="en-US" sz="1100" dirty="0"/>
              <a:t>                                                                                  </a:t>
            </a:r>
            <a:r>
              <a:rPr lang="en-US" sz="1100" dirty="0">
                <a:hlinkClick r:id="rId3">
                  <a:extLst>
                    <a:ext uri="{A12FA001-AC4F-418D-AE19-62706E023703}">
                      <ahyp:hlinkClr xmlns:ahyp="http://schemas.microsoft.com/office/drawing/2018/hyperlinkcolor" val="tx"/>
                    </a:ext>
                  </a:extLst>
                </a:hlinkClick>
              </a:rPr>
              <a:t>https://www.islamicfinder.org/news/7-proven-health-benefits-of-ablution/</a:t>
            </a:r>
            <a:endParaRPr lang="en-US" sz="1100" dirty="0"/>
          </a:p>
          <a:p>
            <a:pPr>
              <a:lnSpc>
                <a:spcPct val="150000"/>
              </a:lnSpc>
            </a:pPr>
            <a:endParaRPr lang="en-US" sz="1500" dirty="0"/>
          </a:p>
          <a:p>
            <a:pPr>
              <a:lnSpc>
                <a:spcPct val="150000"/>
              </a:lnSpc>
            </a:pPr>
            <a:endParaRPr lang="en-US" sz="1500" dirty="0"/>
          </a:p>
        </p:txBody>
      </p:sp>
      <p:sp>
        <p:nvSpPr>
          <p:cNvPr id="10" name="Rectangle 9">
            <a:extLst>
              <a:ext uri="{FF2B5EF4-FFF2-40B4-BE49-F238E27FC236}">
                <a16:creationId xmlns:a16="http://schemas.microsoft.com/office/drawing/2014/main" id="{468CB7D5-2434-BCF6-D281-A734716DE09F}"/>
              </a:ext>
            </a:extLst>
          </p:cNvPr>
          <p:cNvSpPr/>
          <p:nvPr/>
        </p:nvSpPr>
        <p:spPr>
          <a:xfrm>
            <a:off x="3385333" y="134178"/>
            <a:ext cx="5052986" cy="784830"/>
          </a:xfrm>
          <a:prstGeom prst="rect">
            <a:avLst/>
          </a:prstGeom>
          <a:noFill/>
        </p:spPr>
        <p:txBody>
          <a:bodyPr wrap="none" lIns="91440" tIns="45720" rIns="91440" bIns="45720">
            <a:spAutoFit/>
          </a:bodyPr>
          <a:lstStyle/>
          <a:p>
            <a:pPr algn="ctr"/>
            <a:r>
              <a:rPr lang="en-US" sz="4500" b="1" cap="none" spc="0" dirty="0">
                <a:ln w="12700">
                  <a:solidFill>
                    <a:schemeClr val="accent3">
                      <a:lumMod val="50000"/>
                    </a:schemeClr>
                  </a:solidFill>
                  <a:prstDash val="solid"/>
                </a:ln>
                <a:solidFill>
                  <a:schemeClr val="accent5"/>
                </a:solidFill>
                <a:effectLst>
                  <a:innerShdw blurRad="177800">
                    <a:schemeClr val="accent3">
                      <a:lumMod val="50000"/>
                    </a:schemeClr>
                  </a:innerShdw>
                </a:effectLst>
              </a:rPr>
              <a:t>Benefits of </a:t>
            </a:r>
            <a:r>
              <a:rPr lang="en-US" sz="4500" b="1" cap="none" spc="0" dirty="0" err="1">
                <a:ln w="12700">
                  <a:solidFill>
                    <a:schemeClr val="accent3">
                      <a:lumMod val="50000"/>
                    </a:schemeClr>
                  </a:solidFill>
                  <a:prstDash val="solid"/>
                </a:ln>
                <a:solidFill>
                  <a:schemeClr val="accent5"/>
                </a:solidFill>
                <a:effectLst>
                  <a:innerShdw blurRad="177800">
                    <a:schemeClr val="accent3">
                      <a:lumMod val="50000"/>
                    </a:schemeClr>
                  </a:innerShdw>
                </a:effectLst>
              </a:rPr>
              <a:t>Wuzoo</a:t>
            </a:r>
            <a:endParaRPr lang="en-US" sz="4500" b="1" cap="none" spc="0" dirty="0">
              <a:ln w="12700">
                <a:solidFill>
                  <a:schemeClr val="accent3">
                    <a:lumMod val="50000"/>
                  </a:schemeClr>
                </a:solidFill>
                <a:prstDash val="solid"/>
              </a:ln>
              <a:solidFill>
                <a:schemeClr val="accent5"/>
              </a:solidFill>
              <a:effectLst>
                <a:innerShdw blurRad="177800">
                  <a:schemeClr val="accent3">
                    <a:lumMod val="50000"/>
                  </a:schemeClr>
                </a:innerShdw>
              </a:effectLst>
            </a:endParaRPr>
          </a:p>
        </p:txBody>
      </p:sp>
    </p:spTree>
    <p:extLst>
      <p:ext uri="{BB962C8B-B14F-4D97-AF65-F5344CB8AC3E}">
        <p14:creationId xmlns:p14="http://schemas.microsoft.com/office/powerpoint/2010/main" val="2691063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7413F54-8D25-990B-9799-ABCD91856F90}"/>
              </a:ext>
            </a:extLst>
          </p:cNvPr>
          <p:cNvSpPr txBox="1"/>
          <p:nvPr/>
        </p:nvSpPr>
        <p:spPr>
          <a:xfrm>
            <a:off x="417512" y="1295400"/>
            <a:ext cx="11353800" cy="794063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100" dirty="0"/>
              <a:t>Washing between our toes and fingers removes those germs and bacteria that stay well-hidden otherwise.</a:t>
            </a:r>
          </a:p>
          <a:p>
            <a:pPr>
              <a:lnSpc>
                <a:spcPct val="150000"/>
              </a:lnSpc>
            </a:pPr>
            <a:endParaRPr lang="en-US" sz="2100" dirty="0"/>
          </a:p>
          <a:p>
            <a:pPr marL="285750" indent="-285750">
              <a:lnSpc>
                <a:spcPct val="150000"/>
              </a:lnSpc>
              <a:buFont typeface="Arial" panose="020B0604020202020204" pitchFamily="34" charset="0"/>
              <a:buChar char="•"/>
            </a:pPr>
            <a:r>
              <a:rPr lang="en-US" sz="2100" dirty="0"/>
              <a:t>There are three major veins in our elbows connected to our brain, heart, and liver, and putting pressure on them during </a:t>
            </a:r>
            <a:r>
              <a:rPr lang="en-US" sz="2100" i="1" dirty="0" err="1"/>
              <a:t>Wuzoo</a:t>
            </a:r>
            <a:r>
              <a:rPr lang="en-US" sz="2100" dirty="0"/>
              <a:t> improves blood flow and improves physical and mental strength.</a:t>
            </a:r>
          </a:p>
          <a:p>
            <a:pPr>
              <a:lnSpc>
                <a:spcPct val="150000"/>
              </a:lnSpc>
            </a:pPr>
            <a:endParaRPr lang="en-US" sz="2100" dirty="0"/>
          </a:p>
          <a:p>
            <a:pPr marL="285750" indent="-285750">
              <a:lnSpc>
                <a:spcPct val="150000"/>
              </a:lnSpc>
              <a:buFont typeface="Arial" panose="020B0604020202020204" pitchFamily="34" charset="0"/>
              <a:buChar char="•"/>
            </a:pPr>
            <a:r>
              <a:rPr lang="en-US" sz="2100" dirty="0"/>
              <a:t>There is a major vein between the back of the head and neck which connects the spinal cord. There are several nerves passing through that major nerve which spreads throughout the body. So wiping the head can regulate blood pressure and improve mental health.</a:t>
            </a:r>
          </a:p>
          <a:p>
            <a:pPr>
              <a:lnSpc>
                <a:spcPct val="150000"/>
              </a:lnSpc>
            </a:pPr>
            <a:r>
              <a:rPr lang="en-US" sz="1100" dirty="0"/>
              <a:t>                                                                            https://islamonline.net/en/the-preventive-and-healing-wonders-of-ablution/</a:t>
            </a:r>
          </a:p>
          <a:p>
            <a:pPr>
              <a:lnSpc>
                <a:spcPct val="150000"/>
              </a:lnSpc>
            </a:pPr>
            <a:endParaRPr lang="en-US" sz="2100" dirty="0"/>
          </a:p>
          <a:p>
            <a:pPr marL="285750" indent="-285750">
              <a:lnSpc>
                <a:spcPct val="150000"/>
              </a:lnSpc>
              <a:buFont typeface="Arial" panose="020B0604020202020204" pitchFamily="34" charset="0"/>
              <a:buChar char="•"/>
            </a:pPr>
            <a:endParaRPr lang="en-US" sz="2100" dirty="0"/>
          </a:p>
          <a:p>
            <a:pPr marL="285750" indent="-285750">
              <a:lnSpc>
                <a:spcPct val="150000"/>
              </a:lnSpc>
              <a:buFont typeface="Arial" panose="020B0604020202020204" pitchFamily="34" charset="0"/>
              <a:buChar char="•"/>
            </a:pPr>
            <a:endParaRPr lang="en-US" sz="2100" dirty="0"/>
          </a:p>
          <a:p>
            <a:pPr marL="285750" indent="-285750">
              <a:lnSpc>
                <a:spcPct val="150000"/>
              </a:lnSpc>
              <a:buFont typeface="Arial" panose="020B0604020202020204" pitchFamily="34" charset="0"/>
              <a:buChar char="•"/>
            </a:pPr>
            <a:endParaRPr lang="en-US" sz="2100" dirty="0"/>
          </a:p>
          <a:p>
            <a:endParaRPr lang="en-US" sz="2100" dirty="0"/>
          </a:p>
        </p:txBody>
      </p:sp>
      <p:sp>
        <p:nvSpPr>
          <p:cNvPr id="5" name="TextBox 4">
            <a:extLst>
              <a:ext uri="{FF2B5EF4-FFF2-40B4-BE49-F238E27FC236}">
                <a16:creationId xmlns:a16="http://schemas.microsoft.com/office/drawing/2014/main" id="{31F1AE44-EB67-CB85-464C-45DDD3C67336}"/>
              </a:ext>
            </a:extLst>
          </p:cNvPr>
          <p:cNvSpPr txBox="1"/>
          <p:nvPr/>
        </p:nvSpPr>
        <p:spPr>
          <a:xfrm>
            <a:off x="1941512" y="304800"/>
            <a:ext cx="8305800" cy="630942"/>
          </a:xfrm>
          <a:prstGeom prst="rect">
            <a:avLst/>
          </a:prstGeom>
          <a:noFill/>
        </p:spPr>
        <p:txBody>
          <a:bodyPr wrap="square">
            <a:spAutoFit/>
          </a:bodyPr>
          <a:lstStyle/>
          <a:p>
            <a:pPr algn="ctr"/>
            <a:r>
              <a:rPr lang="en-US" sz="3500" b="1" cap="none" spc="0" dirty="0">
                <a:ln w="12700">
                  <a:solidFill>
                    <a:schemeClr val="accent3">
                      <a:lumMod val="50000"/>
                    </a:schemeClr>
                  </a:solidFill>
                  <a:prstDash val="solid"/>
                </a:ln>
                <a:solidFill>
                  <a:schemeClr val="accent5"/>
                </a:solidFill>
                <a:effectLst>
                  <a:innerShdw blurRad="177800">
                    <a:schemeClr val="accent3">
                      <a:lumMod val="50000"/>
                    </a:schemeClr>
                  </a:innerShdw>
                </a:effectLst>
              </a:rPr>
              <a:t>Benefits of </a:t>
            </a:r>
            <a:r>
              <a:rPr lang="en-US" sz="3500" b="1" cap="none" spc="0" dirty="0" err="1">
                <a:ln w="12700">
                  <a:solidFill>
                    <a:schemeClr val="accent3">
                      <a:lumMod val="50000"/>
                    </a:schemeClr>
                  </a:solidFill>
                  <a:prstDash val="solid"/>
                </a:ln>
                <a:solidFill>
                  <a:schemeClr val="accent5"/>
                </a:solidFill>
                <a:effectLst>
                  <a:innerShdw blurRad="177800">
                    <a:schemeClr val="accent3">
                      <a:lumMod val="50000"/>
                    </a:schemeClr>
                  </a:innerShdw>
                </a:effectLst>
              </a:rPr>
              <a:t>Wuzoo</a:t>
            </a:r>
            <a:r>
              <a:rPr lang="en-US" sz="3500" b="1" cap="none" spc="0" dirty="0">
                <a:ln w="12700">
                  <a:solidFill>
                    <a:schemeClr val="accent3">
                      <a:lumMod val="50000"/>
                    </a:schemeClr>
                  </a:solidFill>
                  <a:prstDash val="solid"/>
                </a:ln>
                <a:solidFill>
                  <a:schemeClr val="accent5"/>
                </a:solidFill>
                <a:effectLst>
                  <a:innerShdw blurRad="177800">
                    <a:schemeClr val="accent3">
                      <a:lumMod val="50000"/>
                    </a:schemeClr>
                  </a:innerShdw>
                </a:effectLst>
              </a:rPr>
              <a:t> (Continued)</a:t>
            </a:r>
          </a:p>
        </p:txBody>
      </p:sp>
    </p:spTree>
    <p:extLst>
      <p:ext uri="{BB962C8B-B14F-4D97-AF65-F5344CB8AC3E}">
        <p14:creationId xmlns:p14="http://schemas.microsoft.com/office/powerpoint/2010/main" val="1952389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107DB21-716D-8D60-C1FD-E3BF29664BED}"/>
              </a:ext>
            </a:extLst>
          </p:cNvPr>
          <p:cNvSpPr txBox="1"/>
          <p:nvPr/>
        </p:nvSpPr>
        <p:spPr>
          <a:xfrm>
            <a:off x="2790824" y="819792"/>
            <a:ext cx="7162800" cy="5218416"/>
          </a:xfrm>
          <a:prstGeom prst="rect">
            <a:avLst/>
          </a:prstGeom>
          <a:noFill/>
        </p:spPr>
        <p:txBody>
          <a:bodyPr wrap="square" rtlCol="0">
            <a:spAutoFit/>
          </a:bodyPr>
          <a:lstStyle/>
          <a:p>
            <a:pPr>
              <a:lnSpc>
                <a:spcPct val="150000"/>
              </a:lnSpc>
            </a:pPr>
            <a:r>
              <a:rPr lang="en-US" sz="2500" i="1" dirty="0" err="1">
                <a:latin typeface="ADLaM Display" panose="02010000000000000000" pitchFamily="2" charset="0"/>
                <a:ea typeface="ADLaM Display" panose="02010000000000000000" pitchFamily="2" charset="0"/>
                <a:cs typeface="ADLaM Display" panose="02010000000000000000" pitchFamily="2" charset="0"/>
              </a:rPr>
              <a:t>Wuzoo</a:t>
            </a:r>
            <a:r>
              <a:rPr lang="en-US" sz="2500" dirty="0">
                <a:latin typeface="ADLaM Display" panose="02010000000000000000" pitchFamily="2" charset="0"/>
                <a:ea typeface="ADLaM Display" panose="02010000000000000000" pitchFamily="2" charset="0"/>
                <a:cs typeface="ADLaM Display" panose="02010000000000000000" pitchFamily="2" charset="0"/>
              </a:rPr>
              <a:t> is a therapeutic experience, especially for those suffering from depression. </a:t>
            </a:r>
          </a:p>
          <a:p>
            <a:pPr>
              <a:lnSpc>
                <a:spcPct val="150000"/>
              </a:lnSpc>
            </a:pPr>
            <a:r>
              <a:rPr lang="en-US" sz="2500" dirty="0">
                <a:latin typeface="ADLaM Display" panose="02010000000000000000" pitchFamily="2" charset="0"/>
                <a:ea typeface="ADLaM Display" panose="02010000000000000000" pitchFamily="2" charset="0"/>
                <a:cs typeface="ADLaM Display" panose="02010000000000000000" pitchFamily="2" charset="0"/>
              </a:rPr>
              <a:t>Nowadays, several yoga experts encourage to perform rituals like </a:t>
            </a:r>
            <a:r>
              <a:rPr lang="en-US" sz="2500" dirty="0" err="1">
                <a:latin typeface="ADLaM Display" panose="02010000000000000000" pitchFamily="2" charset="0"/>
                <a:ea typeface="ADLaM Display" panose="02010000000000000000" pitchFamily="2" charset="0"/>
                <a:cs typeface="ADLaM Display" panose="02010000000000000000" pitchFamily="2" charset="0"/>
              </a:rPr>
              <a:t>Wuzoo</a:t>
            </a:r>
            <a:r>
              <a:rPr lang="en-US" sz="2500" dirty="0">
                <a:latin typeface="ADLaM Display" panose="02010000000000000000" pitchFamily="2" charset="0"/>
                <a:ea typeface="ADLaM Display" panose="02010000000000000000" pitchFamily="2" charset="0"/>
                <a:cs typeface="ADLaM Display" panose="02010000000000000000" pitchFamily="2" charset="0"/>
              </a:rPr>
              <a:t> before going to bed, saying it relaxes our mind and bodies, ensuring a good night’s sleep. </a:t>
            </a:r>
          </a:p>
          <a:p>
            <a:pPr>
              <a:lnSpc>
                <a:spcPct val="150000"/>
              </a:lnSpc>
            </a:pPr>
            <a:endParaRPr lang="en-US" sz="2500" dirty="0">
              <a:latin typeface="ADLaM Display" panose="02010000000000000000" pitchFamily="2" charset="0"/>
              <a:ea typeface="ADLaM Display" panose="02010000000000000000" pitchFamily="2" charset="0"/>
              <a:cs typeface="ADLaM Display" panose="02010000000000000000" pitchFamily="2" charset="0"/>
            </a:endParaRPr>
          </a:p>
          <a:p>
            <a:pPr>
              <a:lnSpc>
                <a:spcPct val="150000"/>
              </a:lnSpc>
            </a:pPr>
            <a:endParaRPr lang="en-US" sz="2500" dirty="0">
              <a:latin typeface="ADLaM Display" panose="02010000000000000000" pitchFamily="2" charset="0"/>
              <a:ea typeface="ADLaM Display" panose="02010000000000000000" pitchFamily="2" charset="0"/>
              <a:cs typeface="ADLaM Display" panose="02010000000000000000" pitchFamily="2" charset="0"/>
            </a:endParaRPr>
          </a:p>
          <a:p>
            <a:pPr>
              <a:lnSpc>
                <a:spcPct val="150000"/>
              </a:lnSpc>
            </a:pPr>
            <a:endParaRPr lang="en-US" sz="2500" dirty="0">
              <a:latin typeface="ADLaM Display" panose="02010000000000000000" pitchFamily="2" charset="0"/>
              <a:ea typeface="ADLaM Display" panose="02010000000000000000" pitchFamily="2" charset="0"/>
              <a:cs typeface="ADLaM Display" panose="02010000000000000000" pitchFamily="2" charset="0"/>
            </a:endParaRPr>
          </a:p>
        </p:txBody>
      </p:sp>
      <p:pic>
        <p:nvPicPr>
          <p:cNvPr id="5" name="Picture 4">
            <a:extLst>
              <a:ext uri="{FF2B5EF4-FFF2-40B4-BE49-F238E27FC236}">
                <a16:creationId xmlns:a16="http://schemas.microsoft.com/office/drawing/2014/main" id="{68A47BA2-8B92-6518-1613-19E77B9058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953624" y="2021550"/>
            <a:ext cx="2350957" cy="2951876"/>
          </a:xfrm>
          <a:prstGeom prst="rect">
            <a:avLst/>
          </a:prstGeom>
        </p:spPr>
      </p:pic>
      <p:pic>
        <p:nvPicPr>
          <p:cNvPr id="7" name="Picture 6">
            <a:extLst>
              <a:ext uri="{FF2B5EF4-FFF2-40B4-BE49-F238E27FC236}">
                <a16:creationId xmlns:a16="http://schemas.microsoft.com/office/drawing/2014/main" id="{FE95FE58-6C41-8901-89C2-B71727C98DC3}"/>
              </a:ext>
            </a:extLst>
          </p:cNvPr>
          <p:cNvPicPr>
            <a:picLocks noChangeAspect="1"/>
          </p:cNvPicPr>
          <p:nvPr/>
        </p:nvPicPr>
        <p:blipFill>
          <a:blip r:embed="rId3">
            <a:extLst>
              <a:ext uri="{28A0092B-C50C-407E-A947-70E740481C1C}">
                <a14:useLocalDpi xmlns:a14="http://schemas.microsoft.com/office/drawing/2010/main" val="0"/>
              </a:ext>
            </a:extLst>
          </a:blip>
          <a:srcRect l="4545" t="21111" r="58021" b="11111"/>
          <a:stretch>
            <a:fillRect/>
          </a:stretch>
        </p:blipFill>
        <p:spPr>
          <a:xfrm>
            <a:off x="227012" y="300357"/>
            <a:ext cx="2209800" cy="3209472"/>
          </a:xfrm>
          <a:prstGeom prst="rect">
            <a:avLst/>
          </a:prstGeom>
          <a:effectLst>
            <a:softEdge rad="127000"/>
          </a:effectLst>
        </p:spPr>
      </p:pic>
      <p:sp>
        <p:nvSpPr>
          <p:cNvPr id="8" name="TextBox 7">
            <a:extLst>
              <a:ext uri="{FF2B5EF4-FFF2-40B4-BE49-F238E27FC236}">
                <a16:creationId xmlns:a16="http://schemas.microsoft.com/office/drawing/2014/main" id="{0521A05E-B3D1-E21D-229D-0A35AB257E6A}"/>
              </a:ext>
            </a:extLst>
          </p:cNvPr>
          <p:cNvSpPr txBox="1"/>
          <p:nvPr/>
        </p:nvSpPr>
        <p:spPr>
          <a:xfrm>
            <a:off x="262040" y="4818034"/>
            <a:ext cx="11734800" cy="2440348"/>
          </a:xfrm>
          <a:prstGeom prst="rect">
            <a:avLst/>
          </a:prstGeom>
          <a:noFill/>
        </p:spPr>
        <p:txBody>
          <a:bodyPr wrap="square" rtlCol="0">
            <a:spAutoFit/>
          </a:bodyPr>
          <a:lstStyle/>
          <a:p>
            <a:pPr>
              <a:lnSpc>
                <a:spcPct val="150000"/>
              </a:lnSpc>
            </a:pPr>
            <a:r>
              <a:rPr lang="en-US" sz="2500" u="sng" dirty="0">
                <a:latin typeface="ADLaM Display" panose="02010000000000000000" pitchFamily="2" charset="0"/>
                <a:ea typeface="ADLaM Display" panose="02010000000000000000" pitchFamily="2" charset="0"/>
                <a:cs typeface="ADLaM Display" panose="02010000000000000000" pitchFamily="2" charset="0"/>
              </a:rPr>
              <a:t>Did you know? </a:t>
            </a:r>
          </a:p>
          <a:p>
            <a:pPr>
              <a:lnSpc>
                <a:spcPct val="150000"/>
              </a:lnSpc>
            </a:pPr>
            <a:r>
              <a:rPr lang="en-US" sz="2500" dirty="0">
                <a:latin typeface="ADLaM Display" panose="02010000000000000000" pitchFamily="2" charset="0"/>
                <a:ea typeface="ADLaM Display" panose="02010000000000000000" pitchFamily="2" charset="0"/>
                <a:cs typeface="ADLaM Display" panose="02010000000000000000" pitchFamily="2" charset="0"/>
              </a:rPr>
              <a:t>The Holy Prophet Muhammad</a:t>
            </a:r>
            <a:r>
              <a:rPr lang="en-US" sz="2500" baseline="30000" dirty="0">
                <a:latin typeface="ADLaM Display" panose="02010000000000000000" pitchFamily="2" charset="0"/>
                <a:ea typeface="ADLaM Display" panose="02010000000000000000" pitchFamily="2" charset="0"/>
                <a:cs typeface="ADLaM Display" panose="02010000000000000000" pitchFamily="2" charset="0"/>
              </a:rPr>
              <a:t>(</a:t>
            </a:r>
            <a:r>
              <a:rPr lang="en-US" sz="2500" baseline="30000" dirty="0" err="1">
                <a:latin typeface="ADLaM Display" panose="02010000000000000000" pitchFamily="2" charset="0"/>
                <a:ea typeface="ADLaM Display" panose="02010000000000000000" pitchFamily="2" charset="0"/>
                <a:cs typeface="ADLaM Display" panose="02010000000000000000" pitchFamily="2" charset="0"/>
              </a:rPr>
              <a:t>pbuh</a:t>
            </a:r>
            <a:r>
              <a:rPr lang="en-US" sz="2500" baseline="30000" dirty="0">
                <a:latin typeface="ADLaM Display" panose="02010000000000000000" pitchFamily="2" charset="0"/>
                <a:ea typeface="ADLaM Display" panose="02010000000000000000" pitchFamily="2" charset="0"/>
                <a:cs typeface="ADLaM Display" panose="02010000000000000000" pitchFamily="2" charset="0"/>
              </a:rPr>
              <a:t>) </a:t>
            </a:r>
            <a:r>
              <a:rPr lang="en-US" sz="2500" dirty="0">
                <a:latin typeface="ADLaM Display" panose="02010000000000000000" pitchFamily="2" charset="0"/>
                <a:ea typeface="ADLaM Display" panose="02010000000000000000" pitchFamily="2" charset="0"/>
                <a:cs typeface="ADLaM Display" panose="02010000000000000000" pitchFamily="2" charset="0"/>
              </a:rPr>
              <a:t>also encouraged performing </a:t>
            </a:r>
            <a:r>
              <a:rPr lang="en-US" sz="2500" dirty="0" err="1">
                <a:latin typeface="ADLaM Display" panose="02010000000000000000" pitchFamily="2" charset="0"/>
                <a:ea typeface="ADLaM Display" panose="02010000000000000000" pitchFamily="2" charset="0"/>
                <a:cs typeface="ADLaM Display" panose="02010000000000000000" pitchFamily="2" charset="0"/>
              </a:rPr>
              <a:t>Wuzoo</a:t>
            </a:r>
            <a:r>
              <a:rPr lang="en-US" sz="2500" dirty="0">
                <a:latin typeface="ADLaM Display" panose="02010000000000000000" pitchFamily="2" charset="0"/>
                <a:ea typeface="ADLaM Display" panose="02010000000000000000" pitchFamily="2" charset="0"/>
                <a:cs typeface="ADLaM Display" panose="02010000000000000000" pitchFamily="2" charset="0"/>
              </a:rPr>
              <a:t> before going to bed.</a:t>
            </a:r>
            <a:r>
              <a:rPr lang="en-US" sz="2500" baseline="30000" dirty="0">
                <a:latin typeface="ADLaM Display" panose="02010000000000000000" pitchFamily="2" charset="0"/>
                <a:ea typeface="ADLaM Display" panose="02010000000000000000" pitchFamily="2" charset="0"/>
                <a:cs typeface="ADLaM Display" panose="02010000000000000000" pitchFamily="2" charset="0"/>
              </a:rPr>
              <a:t>     </a:t>
            </a:r>
          </a:p>
          <a:p>
            <a:pPr>
              <a:lnSpc>
                <a:spcPct val="150000"/>
              </a:lnSpc>
            </a:pPr>
            <a:r>
              <a:rPr lang="en-US" sz="1100" dirty="0"/>
              <a:t>                                                                      https://islamonline.net/en/the-preventive-and-healing-wonders-of-ablution/</a:t>
            </a:r>
            <a:endParaRPr lang="en-US" sz="1100" baseline="30000" dirty="0">
              <a:latin typeface="ADLaM Display" panose="02010000000000000000" pitchFamily="2" charset="0"/>
              <a:ea typeface="ADLaM Display" panose="02010000000000000000" pitchFamily="2" charset="0"/>
              <a:cs typeface="ADLaM Display" panose="02010000000000000000" pitchFamily="2" charset="0"/>
            </a:endParaRPr>
          </a:p>
          <a:p>
            <a:pPr>
              <a:lnSpc>
                <a:spcPct val="150000"/>
              </a:lnSpc>
            </a:pPr>
            <a:endParaRPr lang="en-US" dirty="0"/>
          </a:p>
        </p:txBody>
      </p:sp>
    </p:spTree>
    <p:extLst>
      <p:ext uri="{BB962C8B-B14F-4D97-AF65-F5344CB8AC3E}">
        <p14:creationId xmlns:p14="http://schemas.microsoft.com/office/powerpoint/2010/main" val="1434024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C7523A-86EB-371B-D933-A052965BB4DA}"/>
              </a:ext>
            </a:extLst>
          </p:cNvPr>
          <p:cNvSpPr/>
          <p:nvPr/>
        </p:nvSpPr>
        <p:spPr>
          <a:xfrm>
            <a:off x="2970212" y="228600"/>
            <a:ext cx="5727850" cy="923330"/>
          </a:xfrm>
          <a:prstGeom prst="rect">
            <a:avLst/>
          </a:prstGeom>
          <a:noFill/>
        </p:spPr>
        <p:txBody>
          <a:bodyPr wrap="none" lIns="91440" tIns="45720" rIns="91440" bIns="45720">
            <a:spAutoFit/>
          </a:bodyPr>
          <a:lstStyle/>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Conserve Water!</a:t>
            </a:r>
          </a:p>
        </p:txBody>
      </p:sp>
      <p:sp>
        <p:nvSpPr>
          <p:cNvPr id="4" name="TextBox 3">
            <a:extLst>
              <a:ext uri="{FF2B5EF4-FFF2-40B4-BE49-F238E27FC236}">
                <a16:creationId xmlns:a16="http://schemas.microsoft.com/office/drawing/2014/main" id="{669A3514-DA26-1957-1587-4626BF114963}"/>
              </a:ext>
            </a:extLst>
          </p:cNvPr>
          <p:cNvSpPr txBox="1"/>
          <p:nvPr/>
        </p:nvSpPr>
        <p:spPr>
          <a:xfrm>
            <a:off x="227012" y="1581864"/>
            <a:ext cx="10591800" cy="5047536"/>
          </a:xfrm>
          <a:prstGeom prst="rect">
            <a:avLst/>
          </a:prstGeom>
          <a:noFill/>
        </p:spPr>
        <p:txBody>
          <a:bodyPr wrap="square" rtlCol="0">
            <a:spAutoFit/>
          </a:bodyPr>
          <a:lstStyle/>
          <a:p>
            <a:r>
              <a:rPr lang="en-US" sz="2300" dirty="0">
                <a:latin typeface="Abadi" panose="020B0604020104020204" pitchFamily="34" charset="0"/>
                <a:cs typeface="Aldhabi" panose="01000000000000000000" pitchFamily="2" charset="-78"/>
              </a:rPr>
              <a:t>Remember that even though </a:t>
            </a:r>
            <a:r>
              <a:rPr lang="en-US" sz="2300" dirty="0" err="1">
                <a:latin typeface="Abadi" panose="020B0604020104020204" pitchFamily="34" charset="0"/>
                <a:cs typeface="Aldhabi" panose="01000000000000000000" pitchFamily="2" charset="-78"/>
              </a:rPr>
              <a:t>Wuzoo</a:t>
            </a:r>
            <a:r>
              <a:rPr lang="en-US" sz="2300" dirty="0">
                <a:latin typeface="Abadi" panose="020B0604020104020204" pitchFamily="34" charset="0"/>
                <a:cs typeface="Aldhabi" panose="01000000000000000000" pitchFamily="2" charset="-78"/>
              </a:rPr>
              <a:t> is supposed to be performed properly at least 5 times daily, we should not </a:t>
            </a:r>
            <a:r>
              <a:rPr lang="en-US" sz="2300" i="1" dirty="0">
                <a:latin typeface="Abadi" panose="020B0604020104020204" pitchFamily="34" charset="0"/>
                <a:cs typeface="Aldhabi" panose="01000000000000000000" pitchFamily="2" charset="-78"/>
              </a:rPr>
              <a:t>waste</a:t>
            </a:r>
            <a:r>
              <a:rPr lang="en-US" sz="2300" dirty="0">
                <a:latin typeface="Abadi" panose="020B0604020104020204" pitchFamily="34" charset="0"/>
                <a:cs typeface="Aldhabi" panose="01000000000000000000" pitchFamily="2" charset="-78"/>
              </a:rPr>
              <a:t> water!</a:t>
            </a:r>
          </a:p>
          <a:p>
            <a:endParaRPr lang="en-US" sz="2300" dirty="0">
              <a:latin typeface="Abadi" panose="020B0604020104020204" pitchFamily="34" charset="0"/>
              <a:cs typeface="Aldhabi" panose="01000000000000000000" pitchFamily="2" charset="-78"/>
            </a:endParaRPr>
          </a:p>
          <a:p>
            <a:endParaRPr lang="en-US" sz="2300" dirty="0">
              <a:latin typeface="Abadi" panose="020B0604020104020204" pitchFamily="34" charset="0"/>
              <a:cs typeface="Aldhabi" panose="01000000000000000000" pitchFamily="2" charset="-78"/>
            </a:endParaRPr>
          </a:p>
          <a:p>
            <a:r>
              <a:rPr lang="en-US" sz="2300" dirty="0">
                <a:latin typeface="Abadi" panose="020B0604020104020204" pitchFamily="34" charset="0"/>
                <a:cs typeface="Aldhabi" panose="01000000000000000000" pitchFamily="2" charset="-78"/>
              </a:rPr>
              <a:t>The Holy Prophet Muhammad</a:t>
            </a:r>
            <a:r>
              <a:rPr lang="en-US" sz="2300" baseline="30000" dirty="0">
                <a:latin typeface="Abadi" panose="020B0604020104020204" pitchFamily="34" charset="0"/>
                <a:cs typeface="Aldhabi" panose="01000000000000000000" pitchFamily="2" charset="-78"/>
              </a:rPr>
              <a:t>(</a:t>
            </a:r>
            <a:r>
              <a:rPr lang="en-US" sz="2300" baseline="30000" dirty="0" err="1">
                <a:latin typeface="Abadi" panose="020B0604020104020204" pitchFamily="34" charset="0"/>
                <a:cs typeface="Aldhabi" panose="01000000000000000000" pitchFamily="2" charset="-78"/>
              </a:rPr>
              <a:t>pbuh</a:t>
            </a:r>
            <a:r>
              <a:rPr lang="en-US" sz="2300" baseline="30000" dirty="0">
                <a:latin typeface="Abadi" panose="020B0604020104020204" pitchFamily="34" charset="0"/>
                <a:cs typeface="Aldhabi" panose="01000000000000000000" pitchFamily="2" charset="-78"/>
              </a:rPr>
              <a:t>) </a:t>
            </a:r>
            <a:r>
              <a:rPr lang="en-US" sz="2300" dirty="0">
                <a:latin typeface="Abadi" panose="020B0604020104020204" pitchFamily="34" charset="0"/>
                <a:cs typeface="Aldhabi" panose="01000000000000000000" pitchFamily="2" charset="-78"/>
              </a:rPr>
              <a:t>revolutionized conservation by teaching:</a:t>
            </a:r>
          </a:p>
          <a:p>
            <a:endParaRPr lang="en-US" sz="2300" dirty="0">
              <a:latin typeface="Abadi" panose="020B0604020104020204" pitchFamily="34" charset="0"/>
              <a:cs typeface="Aldhabi" panose="01000000000000000000" pitchFamily="2" charset="-78"/>
            </a:endParaRPr>
          </a:p>
          <a:p>
            <a:r>
              <a:rPr lang="en-US" sz="2300" b="1" i="1" dirty="0">
                <a:latin typeface="Abadi" panose="020B0604020104020204" pitchFamily="34" charset="0"/>
                <a:cs typeface="Aldhabi" panose="01000000000000000000" pitchFamily="2" charset="-78"/>
              </a:rPr>
              <a:t>"Do not waste water, even if you perform your ablution on the banks of an abundantly-flowing river."</a:t>
            </a:r>
            <a:r>
              <a:rPr lang="en-US" sz="2300" b="1" dirty="0">
                <a:latin typeface="Abadi" panose="020B0604020104020204" pitchFamily="34" charset="0"/>
                <a:cs typeface="Aldhabi" panose="01000000000000000000" pitchFamily="2" charset="-78"/>
              </a:rPr>
              <a:t> </a:t>
            </a:r>
            <a:r>
              <a:rPr lang="en-US" sz="1700" dirty="0">
                <a:latin typeface="Abadi" panose="020B0604020104020204" pitchFamily="34" charset="0"/>
                <a:cs typeface="Aldhabi" panose="01000000000000000000" pitchFamily="2" charset="-78"/>
              </a:rPr>
              <a:t>(Sunan Ibn Majah)</a:t>
            </a:r>
          </a:p>
          <a:p>
            <a:endParaRPr lang="en-US" sz="2300" dirty="0">
              <a:latin typeface="Abadi" panose="020B0604020104020204" pitchFamily="34" charset="0"/>
              <a:cs typeface="Aldhabi" panose="01000000000000000000" pitchFamily="2" charset="-78"/>
            </a:endParaRPr>
          </a:p>
          <a:p>
            <a:r>
              <a:rPr lang="en-US" sz="2300" dirty="0">
                <a:latin typeface="Abadi" panose="020B0604020104020204" pitchFamily="34" charset="0"/>
                <a:cs typeface="Aldhabi" panose="01000000000000000000" pitchFamily="2" charset="-78"/>
              </a:rPr>
              <a:t>Remember: Leaving taps running unnecessarily during </a:t>
            </a:r>
            <a:r>
              <a:rPr lang="en-US" sz="2300" i="1" dirty="0" err="1">
                <a:latin typeface="Abadi" panose="020B0604020104020204" pitchFamily="34" charset="0"/>
                <a:cs typeface="Aldhabi" panose="01000000000000000000" pitchFamily="2" charset="-78"/>
              </a:rPr>
              <a:t>Wuzoo</a:t>
            </a:r>
            <a:r>
              <a:rPr lang="en-US" sz="2300" dirty="0">
                <a:latin typeface="Abadi" panose="020B0604020104020204" pitchFamily="34" charset="0"/>
                <a:cs typeface="Aldhabi" panose="01000000000000000000" pitchFamily="2" charset="-78"/>
              </a:rPr>
              <a:t> contradicts the core principles of Islam:</a:t>
            </a:r>
          </a:p>
          <a:p>
            <a:endParaRPr lang="en-US" sz="2300" dirty="0">
              <a:latin typeface="Abadi" panose="020B0604020104020204" pitchFamily="34" charset="0"/>
              <a:cs typeface="Aldhabi" panose="01000000000000000000" pitchFamily="2" charset="-78"/>
            </a:endParaRPr>
          </a:p>
          <a:p>
            <a:r>
              <a:rPr lang="en-US" sz="2300" b="1" dirty="0">
                <a:latin typeface="Abadi" panose="020B0604020104020204" pitchFamily="34" charset="0"/>
                <a:cs typeface="Aldhabi" panose="01000000000000000000" pitchFamily="2" charset="-78"/>
              </a:rPr>
              <a:t>“…surely, He [Allah] does not love those who exceed the bounds. (Holy Qur’an, 7:32)</a:t>
            </a:r>
          </a:p>
        </p:txBody>
      </p:sp>
      <p:pic>
        <p:nvPicPr>
          <p:cNvPr id="6" name="Picture 5">
            <a:extLst>
              <a:ext uri="{FF2B5EF4-FFF2-40B4-BE49-F238E27FC236}">
                <a16:creationId xmlns:a16="http://schemas.microsoft.com/office/drawing/2014/main" id="{28CA0800-B988-F2F4-2D75-D63CD5236F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9984" y="4953000"/>
            <a:ext cx="2171700" cy="2209800"/>
          </a:xfrm>
          <a:prstGeom prst="rect">
            <a:avLst/>
          </a:prstGeom>
        </p:spPr>
      </p:pic>
    </p:spTree>
    <p:extLst>
      <p:ext uri="{BB962C8B-B14F-4D97-AF65-F5344CB8AC3E}">
        <p14:creationId xmlns:p14="http://schemas.microsoft.com/office/powerpoint/2010/main" val="432650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7CB9E2-E6F1-29CA-01F7-6A6CC0B2D56C}"/>
              </a:ext>
            </a:extLst>
          </p:cNvPr>
          <p:cNvSpPr>
            <a:spLocks noGrp="1"/>
          </p:cNvSpPr>
          <p:nvPr>
            <p:ph type="body" sz="quarter" idx="4294967295"/>
          </p:nvPr>
        </p:nvSpPr>
        <p:spPr>
          <a:xfrm>
            <a:off x="950911" y="1905000"/>
            <a:ext cx="10287000" cy="4381500"/>
          </a:xfrm>
        </p:spPr>
        <p:txBody>
          <a:bodyPr>
            <a:normAutofit fontScale="92500" lnSpcReduction="20000"/>
          </a:bodyPr>
          <a:lstStyle/>
          <a:p>
            <a:pPr marL="0" indent="0">
              <a:buNone/>
            </a:pPr>
            <a:r>
              <a:rPr lang="en-US" b="1" u="sng" dirty="0">
                <a:solidFill>
                  <a:schemeClr val="accent2">
                    <a:lumMod val="75000"/>
                  </a:schemeClr>
                </a:solidFill>
                <a:hlinkClick r:id="rId2">
                  <a:extLst>
                    <a:ext uri="{A12FA001-AC4F-418D-AE19-62706E023703}">
                      <ahyp:hlinkClr xmlns:ahyp="http://schemas.microsoft.com/office/drawing/2018/hyperlinkcolor" val="tx"/>
                    </a:ext>
                  </a:extLst>
                </a:hlinkClick>
              </a:rPr>
              <a:t>https://alislam.org/quran/app/5:7</a:t>
            </a:r>
            <a:endParaRPr lang="en-US" b="1" u="sng" dirty="0">
              <a:solidFill>
                <a:schemeClr val="accent2">
                  <a:lumMod val="75000"/>
                </a:schemeClr>
              </a:solidFill>
              <a:hlinkClick r:id="rId3">
                <a:extLst>
                  <a:ext uri="{A12FA001-AC4F-418D-AE19-62706E023703}">
                    <ahyp:hlinkClr xmlns:ahyp="http://schemas.microsoft.com/office/drawing/2018/hyperlinkcolor" val="tx"/>
                  </a:ext>
                </a:extLst>
              </a:hlinkClick>
            </a:endParaRPr>
          </a:p>
          <a:p>
            <a:pPr marL="0" indent="0">
              <a:buNone/>
            </a:pPr>
            <a:endParaRPr lang="en-US" b="1" u="sng" dirty="0">
              <a:solidFill>
                <a:schemeClr val="accent2">
                  <a:lumMod val="75000"/>
                </a:schemeClr>
              </a:solidFill>
              <a:hlinkClick r:id="rId3">
                <a:extLst>
                  <a:ext uri="{A12FA001-AC4F-418D-AE19-62706E023703}">
                    <ahyp:hlinkClr xmlns:ahyp="http://schemas.microsoft.com/office/drawing/2018/hyperlinkcolor" val="tx"/>
                  </a:ext>
                </a:extLst>
              </a:hlinkClick>
            </a:endParaRPr>
          </a:p>
          <a:p>
            <a:pPr marL="0" indent="0">
              <a:buNone/>
            </a:pPr>
            <a:r>
              <a:rPr lang="en-US" b="1" u="sng" dirty="0">
                <a:solidFill>
                  <a:schemeClr val="accent2">
                    <a:lumMod val="75000"/>
                  </a:schemeClr>
                </a:solidFill>
                <a:hlinkClick r:id="rId3">
                  <a:extLst>
                    <a:ext uri="{A12FA001-AC4F-418D-AE19-62706E023703}">
                      <ahyp:hlinkClr xmlns:ahyp="http://schemas.microsoft.com/office/drawing/2018/hyperlinkcolor" val="tx"/>
                    </a:ext>
                  </a:extLst>
                </a:hlinkClick>
              </a:rPr>
              <a:t>https://www.alislam.org/book/salat/ablution/</a:t>
            </a:r>
            <a:endParaRPr lang="en-US" b="1" u="sng" dirty="0">
              <a:solidFill>
                <a:schemeClr val="accent2">
                  <a:lumMod val="75000"/>
                </a:schemeClr>
              </a:solidFill>
            </a:endParaRPr>
          </a:p>
          <a:p>
            <a:pPr marL="0" indent="0">
              <a:buNone/>
            </a:pPr>
            <a:endParaRPr lang="en-US" b="1" u="sng" dirty="0">
              <a:solidFill>
                <a:schemeClr val="accent2">
                  <a:lumMod val="75000"/>
                </a:schemeClr>
              </a:solidFill>
            </a:endParaRPr>
          </a:p>
          <a:p>
            <a:pPr marL="0" indent="0">
              <a:buNone/>
            </a:pPr>
            <a:r>
              <a:rPr lang="en-US" b="1" u="sng" dirty="0">
                <a:solidFill>
                  <a:schemeClr val="accent2">
                    <a:lumMod val="75000"/>
                  </a:schemeClr>
                </a:solidFill>
                <a:hlinkClick r:id="rId4">
                  <a:extLst>
                    <a:ext uri="{A12FA001-AC4F-418D-AE19-62706E023703}">
                      <ahyp:hlinkClr xmlns:ahyp="http://schemas.microsoft.com/office/drawing/2018/hyperlinkcolor" val="tx"/>
                    </a:ext>
                  </a:extLst>
                </a:hlinkClick>
              </a:rPr>
              <a:t>https://sunnah.com/bukhari:528</a:t>
            </a:r>
            <a:endParaRPr lang="en-US" b="1" u="sng" dirty="0">
              <a:solidFill>
                <a:schemeClr val="accent2">
                  <a:lumMod val="75000"/>
                </a:schemeClr>
              </a:solidFill>
            </a:endParaRPr>
          </a:p>
          <a:p>
            <a:pPr marL="0" indent="0">
              <a:buNone/>
            </a:pPr>
            <a:endParaRPr lang="en-US" b="1" u="sng" dirty="0">
              <a:solidFill>
                <a:schemeClr val="accent2">
                  <a:lumMod val="75000"/>
                </a:schemeClr>
              </a:solidFill>
            </a:endParaRPr>
          </a:p>
          <a:p>
            <a:pPr marL="0" indent="0">
              <a:buNone/>
            </a:pPr>
            <a:r>
              <a:rPr lang="en-US" b="1" u="sng" dirty="0">
                <a:solidFill>
                  <a:schemeClr val="accent2">
                    <a:lumMod val="75000"/>
                  </a:schemeClr>
                </a:solidFill>
                <a:hlinkClick r:id="rId5">
                  <a:extLst>
                    <a:ext uri="{A12FA001-AC4F-418D-AE19-62706E023703}">
                      <ahyp:hlinkClr xmlns:ahyp="http://schemas.microsoft.com/office/drawing/2018/hyperlinkcolor" val="tx"/>
                    </a:ext>
                  </a:extLst>
                </a:hlinkClick>
              </a:rPr>
              <a:t>https://lessonislam.org/step-by-step-wudu-guide-complete-islamic-ablution-for-perfect-prayer/?utm_source=chatgpt.com</a:t>
            </a:r>
            <a:endParaRPr lang="en-US" b="1" u="sng" dirty="0">
              <a:solidFill>
                <a:schemeClr val="accent2">
                  <a:lumMod val="75000"/>
                </a:schemeClr>
              </a:solidFill>
            </a:endParaRPr>
          </a:p>
          <a:p>
            <a:pPr marL="0" indent="0">
              <a:buNone/>
            </a:pPr>
            <a:endParaRPr lang="en-US" b="1" u="sng" dirty="0">
              <a:solidFill>
                <a:schemeClr val="accent2">
                  <a:lumMod val="75000"/>
                </a:schemeClr>
              </a:solidFill>
            </a:endParaRPr>
          </a:p>
          <a:p>
            <a:pPr marL="0" indent="0">
              <a:buNone/>
            </a:pPr>
            <a:r>
              <a:rPr lang="en-US" b="1" u="sng" dirty="0">
                <a:solidFill>
                  <a:schemeClr val="accent2">
                    <a:lumMod val="75000"/>
                  </a:schemeClr>
                </a:solidFill>
              </a:rPr>
              <a:t>https://tahiracademy.org/wp-content/uploads/2023/02/TA-Workbook-L2-Release-2022.pdf</a:t>
            </a:r>
          </a:p>
          <a:p>
            <a:pPr marL="0" indent="0">
              <a:buNone/>
            </a:pPr>
            <a:endParaRPr lang="en-US" b="1" u="sng" dirty="0">
              <a:solidFill>
                <a:schemeClr val="accent2">
                  <a:lumMod val="75000"/>
                </a:schemeClr>
              </a:solidFill>
            </a:endParaRPr>
          </a:p>
          <a:p>
            <a:pPr marL="0" indent="0">
              <a:buNone/>
            </a:pPr>
            <a:r>
              <a:rPr lang="en-US" b="1" u="sng" dirty="0">
                <a:solidFill>
                  <a:schemeClr val="accent2">
                    <a:lumMod val="75000"/>
                  </a:schemeClr>
                </a:solidFill>
                <a:hlinkClick r:id="rId6">
                  <a:extLst>
                    <a:ext uri="{A12FA001-AC4F-418D-AE19-62706E023703}">
                      <ahyp:hlinkClr xmlns:ahyp="http://schemas.microsoft.com/office/drawing/2018/hyperlinkcolor" val="tx"/>
                    </a:ext>
                  </a:extLst>
                </a:hlinkClick>
              </a:rPr>
              <a:t>https://www.islamicfinder.org/news/7-proven-health-benefits-of-ablution/</a:t>
            </a:r>
            <a:endParaRPr lang="en-US" b="1" u="sng" dirty="0">
              <a:solidFill>
                <a:schemeClr val="accent2">
                  <a:lumMod val="75000"/>
                </a:schemeClr>
              </a:solidFill>
            </a:endParaRPr>
          </a:p>
          <a:p>
            <a:pPr marL="0" indent="0">
              <a:buNone/>
            </a:pPr>
            <a:endParaRPr lang="en-US" b="1" u="sng" dirty="0">
              <a:solidFill>
                <a:schemeClr val="accent2">
                  <a:lumMod val="75000"/>
                </a:schemeClr>
              </a:solidFill>
            </a:endParaRPr>
          </a:p>
          <a:p>
            <a:pPr marL="0" indent="0">
              <a:buNone/>
            </a:pPr>
            <a:r>
              <a:rPr lang="en-US" b="1" u="sng" dirty="0">
                <a:solidFill>
                  <a:schemeClr val="accent2">
                    <a:lumMod val="75000"/>
                  </a:schemeClr>
                </a:solidFill>
              </a:rPr>
              <a:t>https://islamonline.net/en/the-preventive-and-healing-wonders-of-ablution/</a:t>
            </a:r>
          </a:p>
          <a:p>
            <a:pPr marL="0" indent="0">
              <a:buNone/>
            </a:pPr>
            <a:endParaRPr lang="en-US" b="1" u="sng" dirty="0">
              <a:solidFill>
                <a:schemeClr val="accent2">
                  <a:lumMod val="75000"/>
                </a:schemeClr>
              </a:solidFill>
            </a:endParaRPr>
          </a:p>
        </p:txBody>
      </p:sp>
      <p:sp>
        <p:nvSpPr>
          <p:cNvPr id="4" name="Rectangle 3">
            <a:extLst>
              <a:ext uri="{FF2B5EF4-FFF2-40B4-BE49-F238E27FC236}">
                <a16:creationId xmlns:a16="http://schemas.microsoft.com/office/drawing/2014/main" id="{E0B25BE9-1D97-3B35-7E84-ADB57FA2553E}"/>
              </a:ext>
            </a:extLst>
          </p:cNvPr>
          <p:cNvSpPr/>
          <p:nvPr/>
        </p:nvSpPr>
        <p:spPr>
          <a:xfrm>
            <a:off x="4096108" y="338435"/>
            <a:ext cx="3996607" cy="923330"/>
          </a:xfrm>
          <a:prstGeom prst="rect">
            <a:avLst/>
          </a:prstGeom>
          <a:noFill/>
        </p:spPr>
        <p:txBody>
          <a:bodyPr wrap="none" lIns="91440" tIns="45720" rIns="91440" bIns="45720">
            <a:spAutoFit/>
          </a:bodyPr>
          <a:lstStyle/>
          <a:p>
            <a:pPr algn="ctr"/>
            <a:r>
              <a:rPr lang="en-US" sz="5400" b="1" u="sng" dirty="0">
                <a:ln w="22225">
                  <a:solidFill>
                    <a:schemeClr val="accent2"/>
                  </a:solidFill>
                  <a:prstDash val="solid"/>
                </a:ln>
                <a:solidFill>
                  <a:schemeClr val="accent2">
                    <a:lumMod val="40000"/>
                    <a:lumOff val="60000"/>
                  </a:schemeClr>
                </a:solidFill>
              </a:rPr>
              <a:t>Resources: </a:t>
            </a:r>
            <a:endParaRPr lang="en-US" sz="5400" b="1" u="sng"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1879854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34DA47C-5236-77CE-EA69-6BB4982AD0E0}"/>
              </a:ext>
            </a:extLst>
          </p:cNvPr>
          <p:cNvSpPr txBox="1"/>
          <p:nvPr/>
        </p:nvSpPr>
        <p:spPr>
          <a:xfrm>
            <a:off x="227012" y="488616"/>
            <a:ext cx="11658600" cy="6096990"/>
          </a:xfrm>
          <a:prstGeom prst="rect">
            <a:avLst/>
          </a:prstGeom>
          <a:noFill/>
          <a:ln>
            <a:solidFill>
              <a:schemeClr val="bg2"/>
            </a:solidFill>
          </a:ln>
        </p:spPr>
        <p:txBody>
          <a:bodyPr wrap="square" rtlCol="0" anchor="ctr" anchorCtr="1">
            <a:spAutoFit/>
          </a:bodyPr>
          <a:lstStyle/>
          <a:p>
            <a:pPr marL="285750" indent="-285750">
              <a:lnSpc>
                <a:spcPct val="150000"/>
              </a:lnSpc>
              <a:buFont typeface="Arial" panose="020B0604020202020204" pitchFamily="34" charset="0"/>
              <a:buChar char="•"/>
            </a:pPr>
            <a:r>
              <a:rPr lang="en-US" sz="3300" dirty="0">
                <a:latin typeface="Amasis MT Pro" panose="02040504050005020304" pitchFamily="18" charset="0"/>
              </a:rPr>
              <a:t>The Arabic word </a:t>
            </a:r>
            <a:r>
              <a:rPr lang="en-US" sz="3300" b="1" i="1" dirty="0" err="1">
                <a:latin typeface="Amasis MT Pro" panose="02040504050005020304" pitchFamily="18" charset="0"/>
              </a:rPr>
              <a:t>Wuzoo</a:t>
            </a:r>
            <a:r>
              <a:rPr lang="en-US" sz="3300" dirty="0">
                <a:latin typeface="Amasis MT Pro" panose="02040504050005020304" pitchFamily="18" charset="0"/>
              </a:rPr>
              <a:t>(</a:t>
            </a:r>
            <a:r>
              <a:rPr lang="en-US" sz="3300" dirty="0" err="1">
                <a:latin typeface="Amasis MT Pro" panose="02040504050005020304" pitchFamily="18" charset="0"/>
              </a:rPr>
              <a:t>الوضوء</a:t>
            </a:r>
            <a:r>
              <a:rPr lang="en-US" sz="3300" dirty="0">
                <a:latin typeface="Amasis MT Pro" panose="02040504050005020304" pitchFamily="18" charset="0"/>
              </a:rPr>
              <a:t>) derives from </a:t>
            </a:r>
            <a:r>
              <a:rPr lang="en-US" sz="3300" i="1" dirty="0" err="1">
                <a:latin typeface="Amasis MT Pro" panose="02040504050005020304" pitchFamily="18" charset="0"/>
              </a:rPr>
              <a:t>waḍāʾah</a:t>
            </a:r>
            <a:r>
              <a:rPr lang="en-US" sz="3300" dirty="0">
                <a:latin typeface="Amasis MT Pro" panose="02040504050005020304" pitchFamily="18" charset="0"/>
              </a:rPr>
              <a:t>, meaning </a:t>
            </a:r>
            <a:r>
              <a:rPr lang="en-US" sz="3300" dirty="0">
                <a:solidFill>
                  <a:schemeClr val="accent1"/>
                </a:solidFill>
                <a:latin typeface="Amasis MT Pro" panose="02040504050005020304" pitchFamily="18" charset="0"/>
              </a:rPr>
              <a:t>brightness, freshness, and purity</a:t>
            </a:r>
            <a:r>
              <a:rPr lang="en-US" sz="3300" dirty="0">
                <a:latin typeface="Amasis MT Pro" panose="02040504050005020304" pitchFamily="18" charset="0"/>
              </a:rPr>
              <a:t>.</a:t>
            </a:r>
          </a:p>
          <a:p>
            <a:pPr>
              <a:lnSpc>
                <a:spcPct val="150000"/>
              </a:lnSpc>
            </a:pPr>
            <a:endParaRPr lang="en-US" sz="3300" dirty="0">
              <a:latin typeface="Amasis MT Pro" panose="02040504050005020304" pitchFamily="18" charset="0"/>
            </a:endParaRPr>
          </a:p>
          <a:p>
            <a:pPr marL="285750" indent="-285750">
              <a:lnSpc>
                <a:spcPct val="150000"/>
              </a:lnSpc>
              <a:buFont typeface="Arial" panose="020B0604020202020204" pitchFamily="34" charset="0"/>
              <a:buChar char="•"/>
            </a:pPr>
            <a:r>
              <a:rPr lang="en-US" sz="3300" b="1" i="1" dirty="0" err="1">
                <a:latin typeface="Amasis MT Pro" panose="02040504050005020304" pitchFamily="18" charset="0"/>
              </a:rPr>
              <a:t>Wuzoo</a:t>
            </a:r>
            <a:r>
              <a:rPr lang="en-US" sz="3300" dirty="0">
                <a:latin typeface="Amasis MT Pro" panose="02040504050005020304" pitchFamily="18" charset="0"/>
              </a:rPr>
              <a:t> (ablution) is the washing of some parts of the body prior to the performance of </a:t>
            </a:r>
            <a:r>
              <a:rPr lang="en-US" sz="3300" i="1" dirty="0">
                <a:latin typeface="Amasis MT Pro" panose="02040504050005020304" pitchFamily="18" charset="0"/>
              </a:rPr>
              <a:t>Salaat</a:t>
            </a:r>
            <a:r>
              <a:rPr lang="en-US" sz="3300" dirty="0">
                <a:latin typeface="Amasis MT Pro" panose="02040504050005020304" pitchFamily="18" charset="0"/>
              </a:rPr>
              <a:t>.</a:t>
            </a:r>
          </a:p>
          <a:p>
            <a:pPr>
              <a:lnSpc>
                <a:spcPct val="150000"/>
              </a:lnSpc>
            </a:pPr>
            <a:endParaRPr lang="en-US" sz="3300" dirty="0">
              <a:latin typeface="Amasis MT Pro" panose="02040504050005020304" pitchFamily="18" charset="0"/>
            </a:endParaRPr>
          </a:p>
          <a:p>
            <a:pPr marL="285750" indent="-285750">
              <a:lnSpc>
                <a:spcPct val="150000"/>
              </a:lnSpc>
              <a:buFont typeface="Arial" panose="020B0604020202020204" pitchFamily="34" charset="0"/>
              <a:buChar char="•"/>
            </a:pPr>
            <a:r>
              <a:rPr lang="en-US" sz="3300" dirty="0">
                <a:latin typeface="Amasis MT Pro" panose="02040504050005020304" pitchFamily="18" charset="0"/>
              </a:rPr>
              <a:t> </a:t>
            </a:r>
            <a:r>
              <a:rPr lang="en-US" sz="3300" i="1" dirty="0" err="1">
                <a:latin typeface="Amasis MT Pro" panose="02040504050005020304" pitchFamily="18" charset="0"/>
              </a:rPr>
              <a:t>Wuzoo</a:t>
            </a:r>
            <a:r>
              <a:rPr lang="en-US" sz="3300" dirty="0">
                <a:latin typeface="Amasis MT Pro" panose="02040504050005020304" pitchFamily="18" charset="0"/>
              </a:rPr>
              <a:t> is a prerequisite which must be fulfilled, otherwise the prayer will not be considered valid!</a:t>
            </a:r>
          </a:p>
        </p:txBody>
      </p:sp>
    </p:spTree>
    <p:extLst>
      <p:ext uri="{BB962C8B-B14F-4D97-AF65-F5344CB8AC3E}">
        <p14:creationId xmlns:p14="http://schemas.microsoft.com/office/powerpoint/2010/main" val="2825272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A0D70C8A-A50E-4B41-86A2-E2F8558124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34" y="237744"/>
            <a:ext cx="11719556" cy="6382512"/>
          </a:xfrm>
          <a:prstGeom prst="rect">
            <a:avLst/>
          </a:prstGeom>
          <a:solidFill>
            <a:schemeClr val="bg2"/>
          </a:solidFill>
          <a:ln w="6350" cap="flat" cmpd="sng" algn="ctr">
            <a:noFill/>
            <a:prstDash val="solid"/>
          </a:ln>
          <a:effectLst>
            <a:softEdge rad="0"/>
          </a:effectLst>
        </p:spPr>
        <p:txBody>
          <a:bodyPr/>
          <a:lstStyle/>
          <a:p>
            <a:endParaRPr lang="en-US"/>
          </a:p>
        </p:txBody>
      </p:sp>
      <p:sp>
        <p:nvSpPr>
          <p:cNvPr id="27" name="Rectangle 26">
            <a:extLst>
              <a:ext uri="{FF2B5EF4-FFF2-40B4-BE49-F238E27FC236}">
                <a16:creationId xmlns:a16="http://schemas.microsoft.com/office/drawing/2014/main" id="{A009E310-C7C2-4F23-B466-4417C8ED3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9" name="Rectangle 28">
            <a:extLst>
              <a:ext uri="{FF2B5EF4-FFF2-40B4-BE49-F238E27FC236}">
                <a16:creationId xmlns:a16="http://schemas.microsoft.com/office/drawing/2014/main" id="{51A4F4A1-146B-4D29-852A-F609966797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1" name="Rectangle 30">
            <a:extLst>
              <a:ext uri="{FF2B5EF4-FFF2-40B4-BE49-F238E27FC236}">
                <a16:creationId xmlns:a16="http://schemas.microsoft.com/office/drawing/2014/main" id="{A4C31FF5-F97E-4082-BFC5-A880DB9F3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0316" y="457200"/>
            <a:ext cx="8531424" cy="5943603"/>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33" name="Rectangle 32">
            <a:extLst>
              <a:ext uri="{FF2B5EF4-FFF2-40B4-BE49-F238E27FC236}">
                <a16:creationId xmlns:a16="http://schemas.microsoft.com/office/drawing/2014/main" id="{6015B4CE-42DE-4E9B-B800-B5B8142E6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71588" y="621793"/>
            <a:ext cx="8196645" cy="5614416"/>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sp>
        <p:nvSpPr>
          <p:cNvPr id="2" name="Title 1">
            <a:extLst>
              <a:ext uri="{FF2B5EF4-FFF2-40B4-BE49-F238E27FC236}">
                <a16:creationId xmlns:a16="http://schemas.microsoft.com/office/drawing/2014/main" id="{EBED476A-C910-81F9-9FD7-D669326B8023}"/>
              </a:ext>
            </a:extLst>
          </p:cNvPr>
          <p:cNvSpPr>
            <a:spLocks noGrp="1"/>
          </p:cNvSpPr>
          <p:nvPr>
            <p:ph type="title" idx="4294967295"/>
          </p:nvPr>
        </p:nvSpPr>
        <p:spPr>
          <a:xfrm>
            <a:off x="3456009" y="888458"/>
            <a:ext cx="8386956" cy="1517035"/>
          </a:xfrm>
        </p:spPr>
        <p:txBody>
          <a:bodyPr vert="horz" lIns="91440" tIns="45720" rIns="91440" bIns="45720" rtlCol="0" anchor="ctr">
            <a:normAutofit/>
          </a:bodyPr>
          <a:lstStyle/>
          <a:p>
            <a:pPr defTabSz="914400"/>
            <a:r>
              <a:rPr lang="en-US" sz="4800" b="1" dirty="0" err="1">
                <a:solidFill>
                  <a:schemeClr val="tx2"/>
                </a:solidFill>
                <a:latin typeface="Algerian" panose="04020705040A02060702" pitchFamily="82" charset="0"/>
              </a:rPr>
              <a:t>Wuzoo</a:t>
            </a:r>
            <a:r>
              <a:rPr lang="en-US" sz="4800" b="1" dirty="0">
                <a:solidFill>
                  <a:schemeClr val="tx2"/>
                </a:solidFill>
                <a:latin typeface="Algerian" panose="04020705040A02060702" pitchFamily="82" charset="0"/>
              </a:rPr>
              <a:t> in the Holy Qur’an</a:t>
            </a:r>
          </a:p>
        </p:txBody>
      </p:sp>
      <p:sp>
        <p:nvSpPr>
          <p:cNvPr id="5" name="TextBox 4">
            <a:extLst>
              <a:ext uri="{FF2B5EF4-FFF2-40B4-BE49-F238E27FC236}">
                <a16:creationId xmlns:a16="http://schemas.microsoft.com/office/drawing/2014/main" id="{09533086-5D28-7C34-F119-0AD76A2A3ABD}"/>
              </a:ext>
            </a:extLst>
          </p:cNvPr>
          <p:cNvSpPr txBox="1"/>
          <p:nvPr/>
        </p:nvSpPr>
        <p:spPr>
          <a:xfrm>
            <a:off x="3503612" y="2626840"/>
            <a:ext cx="8001000" cy="3131777"/>
          </a:xfrm>
          <a:prstGeom prst="rect">
            <a:avLst/>
          </a:prstGeom>
        </p:spPr>
        <p:txBody>
          <a:bodyPr vert="horz" lIns="91440" tIns="45720" rIns="91440" bIns="45720" rtlCol="0" anchorCtr="1">
            <a:normAutofit fontScale="92500" lnSpcReduction="20000"/>
          </a:bodyPr>
          <a:lstStyle/>
          <a:p>
            <a:pPr defTabSz="914400">
              <a:lnSpc>
                <a:spcPct val="150000"/>
              </a:lnSpc>
              <a:spcAft>
                <a:spcPts val="600"/>
              </a:spcAft>
              <a:buClr>
                <a:schemeClr val="tx1">
                  <a:lumMod val="85000"/>
                  <a:lumOff val="15000"/>
                </a:schemeClr>
              </a:buClr>
            </a:pPr>
            <a:r>
              <a:rPr lang="en-US" sz="3300" b="1" dirty="0">
                <a:solidFill>
                  <a:schemeClr val="tx1">
                    <a:lumMod val="75000"/>
                    <a:lumOff val="25000"/>
                  </a:schemeClr>
                </a:solidFill>
              </a:rPr>
              <a:t>“O ye who believe! when you stand up for Prayer, wash your faces, and your hands up to the elbows, and pass your </a:t>
            </a:r>
            <a:r>
              <a:rPr lang="en-US" sz="3300" b="1" i="1" dirty="0">
                <a:solidFill>
                  <a:schemeClr val="tx1">
                    <a:lumMod val="75000"/>
                    <a:lumOff val="25000"/>
                  </a:schemeClr>
                </a:solidFill>
              </a:rPr>
              <a:t>wet</a:t>
            </a:r>
            <a:r>
              <a:rPr lang="en-US" sz="3300" b="1" dirty="0">
                <a:solidFill>
                  <a:schemeClr val="tx1">
                    <a:lumMod val="75000"/>
                    <a:lumOff val="25000"/>
                  </a:schemeClr>
                </a:solidFill>
              </a:rPr>
              <a:t> hands over your heads, and </a:t>
            </a:r>
            <a:r>
              <a:rPr lang="en-US" sz="3300" b="1" i="1" dirty="0">
                <a:solidFill>
                  <a:schemeClr val="tx1">
                    <a:lumMod val="75000"/>
                    <a:lumOff val="25000"/>
                  </a:schemeClr>
                </a:solidFill>
              </a:rPr>
              <a:t>wash</a:t>
            </a:r>
            <a:r>
              <a:rPr lang="en-US" sz="3300" b="1" dirty="0">
                <a:solidFill>
                  <a:schemeClr val="tx1">
                    <a:lumMod val="75000"/>
                    <a:lumOff val="25000"/>
                  </a:schemeClr>
                </a:solidFill>
              </a:rPr>
              <a:t> your feet to the ankles.” </a:t>
            </a:r>
            <a:r>
              <a:rPr lang="en-US" sz="3300" dirty="0">
                <a:solidFill>
                  <a:schemeClr val="tx1">
                    <a:lumMod val="75000"/>
                    <a:lumOff val="25000"/>
                  </a:schemeClr>
                </a:solidFill>
              </a:rPr>
              <a:t>(5:7)</a:t>
            </a:r>
          </a:p>
        </p:txBody>
      </p:sp>
      <p:pic>
        <p:nvPicPr>
          <p:cNvPr id="6" name="Picture 5">
            <a:extLst>
              <a:ext uri="{FF2B5EF4-FFF2-40B4-BE49-F238E27FC236}">
                <a16:creationId xmlns:a16="http://schemas.microsoft.com/office/drawing/2014/main" id="{94655794-B494-9F9C-7485-8142EB5BA0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158" y="2457263"/>
            <a:ext cx="3867759" cy="2805115"/>
          </a:xfrm>
          <a:prstGeom prst="rect">
            <a:avLst/>
          </a:prstGeom>
        </p:spPr>
      </p:pic>
    </p:spTree>
    <p:extLst>
      <p:ext uri="{BB962C8B-B14F-4D97-AF65-F5344CB8AC3E}">
        <p14:creationId xmlns:p14="http://schemas.microsoft.com/office/powerpoint/2010/main" val="3228198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9C6477-C3BE-57C2-38D6-39657E9D5D1A}"/>
              </a:ext>
            </a:extLst>
          </p:cNvPr>
          <p:cNvSpPr txBox="1"/>
          <p:nvPr/>
        </p:nvSpPr>
        <p:spPr>
          <a:xfrm>
            <a:off x="227805" y="1447800"/>
            <a:ext cx="11733213" cy="6761851"/>
          </a:xfrm>
          <a:prstGeom prst="rect">
            <a:avLst/>
          </a:prstGeom>
          <a:noFill/>
        </p:spPr>
        <p:txBody>
          <a:bodyPr wrap="square" rtlCol="0">
            <a:spAutoFit/>
          </a:bodyPr>
          <a:lstStyle/>
          <a:p>
            <a:pPr defTabSz="914400">
              <a:lnSpc>
                <a:spcPct val="150000"/>
              </a:lnSpc>
              <a:spcAft>
                <a:spcPts val="600"/>
              </a:spcAft>
              <a:buClr>
                <a:schemeClr val="tx1">
                  <a:lumMod val="85000"/>
                  <a:lumOff val="15000"/>
                </a:schemeClr>
              </a:buClr>
            </a:pPr>
            <a:r>
              <a:rPr lang="en-US" sz="2100" dirty="0">
                <a:latin typeface="+mj-lt"/>
              </a:rPr>
              <a:t>The Holy Prophet Muhammad</a:t>
            </a:r>
            <a:r>
              <a:rPr lang="en-US" sz="2100" baseline="30000" dirty="0">
                <a:latin typeface="+mj-lt"/>
              </a:rPr>
              <a:t>(</a:t>
            </a:r>
            <a:r>
              <a:rPr lang="en-US" sz="2100" baseline="30000" dirty="0" err="1">
                <a:latin typeface="+mj-lt"/>
              </a:rPr>
              <a:t>pbuh</a:t>
            </a:r>
            <a:r>
              <a:rPr lang="en-US" sz="2100" baseline="30000" dirty="0">
                <a:latin typeface="+mj-lt"/>
              </a:rPr>
              <a:t>) </a:t>
            </a:r>
            <a:r>
              <a:rPr lang="en-US" sz="2100" dirty="0">
                <a:latin typeface="+mj-lt"/>
              </a:rPr>
              <a:t>said:</a:t>
            </a:r>
          </a:p>
          <a:p>
            <a:pPr defTabSz="914400">
              <a:lnSpc>
                <a:spcPct val="150000"/>
              </a:lnSpc>
              <a:spcAft>
                <a:spcPts val="600"/>
              </a:spcAft>
              <a:buClr>
                <a:schemeClr val="tx1">
                  <a:lumMod val="85000"/>
                  <a:lumOff val="15000"/>
                </a:schemeClr>
              </a:buClr>
            </a:pPr>
            <a:endParaRPr lang="en-US" sz="2100" b="1" dirty="0">
              <a:solidFill>
                <a:schemeClr val="tx1">
                  <a:lumMod val="75000"/>
                  <a:lumOff val="25000"/>
                </a:schemeClr>
              </a:solidFill>
              <a:latin typeface="+mj-lt"/>
            </a:endParaRPr>
          </a:p>
          <a:p>
            <a:pPr defTabSz="914400">
              <a:lnSpc>
                <a:spcPct val="150000"/>
              </a:lnSpc>
              <a:spcAft>
                <a:spcPts val="600"/>
              </a:spcAft>
              <a:buClr>
                <a:schemeClr val="tx1">
                  <a:lumMod val="85000"/>
                  <a:lumOff val="15000"/>
                </a:schemeClr>
              </a:buClr>
            </a:pPr>
            <a:r>
              <a:rPr lang="en-US" sz="2300" b="1" dirty="0">
                <a:solidFill>
                  <a:schemeClr val="tx1">
                    <a:lumMod val="75000"/>
                    <a:lumOff val="25000"/>
                  </a:schemeClr>
                </a:solidFill>
              </a:rPr>
              <a:t>“The key to paradise is Salaat, and the key to Salaat is </a:t>
            </a:r>
            <a:r>
              <a:rPr lang="en-US" sz="2300" b="1" i="1" dirty="0" err="1">
                <a:solidFill>
                  <a:schemeClr val="tx1">
                    <a:lumMod val="75000"/>
                    <a:lumOff val="25000"/>
                  </a:schemeClr>
                </a:solidFill>
              </a:rPr>
              <a:t>Wuzoo</a:t>
            </a:r>
            <a:r>
              <a:rPr lang="en-US" sz="2300" b="1" dirty="0">
                <a:solidFill>
                  <a:schemeClr val="tx1">
                    <a:lumMod val="75000"/>
                    <a:lumOff val="25000"/>
                  </a:schemeClr>
                </a:solidFill>
              </a:rPr>
              <a:t>.”</a:t>
            </a:r>
          </a:p>
          <a:p>
            <a:pPr defTabSz="914400">
              <a:lnSpc>
                <a:spcPct val="150000"/>
              </a:lnSpc>
              <a:spcAft>
                <a:spcPts val="600"/>
              </a:spcAft>
              <a:buClr>
                <a:schemeClr val="tx1">
                  <a:lumMod val="85000"/>
                  <a:lumOff val="15000"/>
                </a:schemeClr>
              </a:buClr>
            </a:pPr>
            <a:r>
              <a:rPr lang="en-US" sz="1500" i="1" dirty="0">
                <a:solidFill>
                  <a:schemeClr val="tx1">
                    <a:lumMod val="75000"/>
                    <a:lumOff val="25000"/>
                  </a:schemeClr>
                </a:solidFill>
              </a:rPr>
              <a:t>(Jamey‘ al-</a:t>
            </a:r>
            <a:r>
              <a:rPr lang="en-US" sz="1500" i="1" dirty="0" err="1">
                <a:solidFill>
                  <a:schemeClr val="tx1">
                    <a:lumMod val="75000"/>
                    <a:lumOff val="25000"/>
                  </a:schemeClr>
                </a:solidFill>
              </a:rPr>
              <a:t>Tirmidhi</a:t>
            </a:r>
            <a:r>
              <a:rPr lang="en-US" sz="1500" i="1" dirty="0">
                <a:solidFill>
                  <a:schemeClr val="tx1">
                    <a:lumMod val="75000"/>
                    <a:lumOff val="25000"/>
                  </a:schemeClr>
                </a:solidFill>
              </a:rPr>
              <a:t>, The Book on Purification)</a:t>
            </a:r>
          </a:p>
          <a:p>
            <a:pPr indent="-182880" defTabSz="914400">
              <a:lnSpc>
                <a:spcPct val="90000"/>
              </a:lnSpc>
              <a:spcAft>
                <a:spcPts val="600"/>
              </a:spcAft>
              <a:buClr>
                <a:schemeClr val="tx1">
                  <a:lumMod val="85000"/>
                  <a:lumOff val="15000"/>
                </a:schemeClr>
              </a:buClr>
              <a:buFont typeface="Garamond" pitchFamily="18" charset="0"/>
              <a:buChar char="◦"/>
            </a:pPr>
            <a:endParaRPr lang="en-US" i="1" dirty="0">
              <a:solidFill>
                <a:schemeClr val="tx1">
                  <a:lumMod val="75000"/>
                  <a:lumOff val="25000"/>
                </a:schemeClr>
              </a:solidFill>
            </a:endParaRPr>
          </a:p>
          <a:p>
            <a:pPr defTabSz="914400">
              <a:lnSpc>
                <a:spcPct val="90000"/>
              </a:lnSpc>
              <a:spcAft>
                <a:spcPts val="600"/>
              </a:spcAft>
              <a:buClr>
                <a:schemeClr val="tx1">
                  <a:lumMod val="85000"/>
                  <a:lumOff val="15000"/>
                </a:schemeClr>
              </a:buClr>
            </a:pPr>
            <a:endParaRPr lang="en-US" i="1" dirty="0">
              <a:solidFill>
                <a:schemeClr val="tx1">
                  <a:lumMod val="75000"/>
                  <a:lumOff val="25000"/>
                </a:schemeClr>
              </a:solidFill>
            </a:endParaRPr>
          </a:p>
          <a:p>
            <a:pPr indent="-182880" defTabSz="914400">
              <a:lnSpc>
                <a:spcPct val="90000"/>
              </a:lnSpc>
              <a:spcAft>
                <a:spcPts val="600"/>
              </a:spcAft>
              <a:buClr>
                <a:schemeClr val="tx1">
                  <a:lumMod val="85000"/>
                  <a:lumOff val="15000"/>
                </a:schemeClr>
              </a:buClr>
              <a:buFont typeface="Garamond" pitchFamily="18" charset="0"/>
              <a:buChar char="◦"/>
            </a:pPr>
            <a:endParaRPr lang="en-US" i="1" dirty="0">
              <a:solidFill>
                <a:schemeClr val="tx1">
                  <a:lumMod val="75000"/>
                  <a:lumOff val="25000"/>
                </a:schemeClr>
              </a:solidFill>
            </a:endParaRPr>
          </a:p>
          <a:p>
            <a:pPr defTabSz="914400">
              <a:lnSpc>
                <a:spcPct val="150000"/>
              </a:lnSpc>
              <a:spcAft>
                <a:spcPts val="600"/>
              </a:spcAft>
              <a:buClr>
                <a:schemeClr val="tx1">
                  <a:lumMod val="85000"/>
                  <a:lumOff val="15000"/>
                </a:schemeClr>
              </a:buClr>
            </a:pPr>
            <a:r>
              <a:rPr lang="en-US" sz="2300" b="1" dirty="0">
                <a:solidFill>
                  <a:schemeClr val="tx1">
                    <a:lumMod val="75000"/>
                    <a:lumOff val="25000"/>
                  </a:schemeClr>
                </a:solidFill>
              </a:rPr>
              <a:t>“Shall I not tell you of that by means of which Allah erases sins and raises (people) in status? Doing </a:t>
            </a:r>
            <a:r>
              <a:rPr lang="en-US" sz="2300" b="1" i="1" dirty="0" err="1">
                <a:solidFill>
                  <a:schemeClr val="tx1">
                    <a:lumMod val="75000"/>
                    <a:lumOff val="25000"/>
                  </a:schemeClr>
                </a:solidFill>
              </a:rPr>
              <a:t>Wuzoo</a:t>
            </a:r>
            <a:r>
              <a:rPr lang="en-US" sz="2300" b="1" dirty="0">
                <a:solidFill>
                  <a:schemeClr val="tx1">
                    <a:lumMod val="75000"/>
                    <a:lumOff val="25000"/>
                  </a:schemeClr>
                </a:solidFill>
              </a:rPr>
              <a:t> properly even when it is inconvenient, taking many steps to the mosque and waiting for one prayer after another.” </a:t>
            </a:r>
            <a:endParaRPr lang="en-US" dirty="0">
              <a:solidFill>
                <a:schemeClr val="tx1">
                  <a:lumMod val="75000"/>
                  <a:lumOff val="25000"/>
                </a:schemeClr>
              </a:solidFill>
            </a:endParaRPr>
          </a:p>
          <a:p>
            <a:pPr defTabSz="914400">
              <a:lnSpc>
                <a:spcPct val="90000"/>
              </a:lnSpc>
              <a:spcAft>
                <a:spcPts val="600"/>
              </a:spcAft>
              <a:buClr>
                <a:schemeClr val="tx1">
                  <a:lumMod val="85000"/>
                  <a:lumOff val="15000"/>
                </a:schemeClr>
              </a:buClr>
            </a:pPr>
            <a:r>
              <a:rPr lang="en-US" sz="1500" dirty="0">
                <a:solidFill>
                  <a:schemeClr val="tx1">
                    <a:lumMod val="75000"/>
                    <a:lumOff val="25000"/>
                  </a:schemeClr>
                </a:solidFill>
              </a:rPr>
              <a:t>(</a:t>
            </a:r>
            <a:r>
              <a:rPr lang="en-US" sz="1500" i="1" dirty="0">
                <a:solidFill>
                  <a:schemeClr val="tx1">
                    <a:lumMod val="75000"/>
                    <a:lumOff val="25000"/>
                  </a:schemeClr>
                </a:solidFill>
              </a:rPr>
              <a:t>Sunan an-</a:t>
            </a:r>
            <a:r>
              <a:rPr lang="en-US" sz="1500" i="1" dirty="0" err="1">
                <a:solidFill>
                  <a:schemeClr val="tx1">
                    <a:lumMod val="75000"/>
                    <a:lumOff val="25000"/>
                  </a:schemeClr>
                </a:solidFill>
              </a:rPr>
              <a:t>Nasa‘i</a:t>
            </a:r>
            <a:r>
              <a:rPr lang="en-US" sz="1500" dirty="0">
                <a:solidFill>
                  <a:schemeClr val="tx1">
                    <a:lumMod val="75000"/>
                    <a:lumOff val="25000"/>
                  </a:schemeClr>
                </a:solidFill>
              </a:rPr>
              <a:t>, Hadith 143)</a:t>
            </a:r>
          </a:p>
          <a:p>
            <a:pPr indent="-182880" defTabSz="914400">
              <a:lnSpc>
                <a:spcPct val="90000"/>
              </a:lnSpc>
              <a:spcAft>
                <a:spcPts val="600"/>
              </a:spcAft>
              <a:buClr>
                <a:schemeClr val="tx1">
                  <a:lumMod val="85000"/>
                  <a:lumOff val="15000"/>
                </a:schemeClr>
              </a:buClr>
              <a:buFont typeface="Garamond" pitchFamily="18" charset="0"/>
              <a:buChar char="◦"/>
            </a:pPr>
            <a:endParaRPr lang="en-US" dirty="0">
              <a:solidFill>
                <a:schemeClr val="tx1">
                  <a:lumMod val="75000"/>
                  <a:lumOff val="25000"/>
                </a:schemeClr>
              </a:solidFill>
            </a:endParaRPr>
          </a:p>
          <a:p>
            <a:pPr indent="-182880" defTabSz="914400">
              <a:lnSpc>
                <a:spcPct val="90000"/>
              </a:lnSpc>
              <a:spcAft>
                <a:spcPts val="600"/>
              </a:spcAft>
              <a:buClr>
                <a:schemeClr val="tx1">
                  <a:lumMod val="85000"/>
                  <a:lumOff val="15000"/>
                </a:schemeClr>
              </a:buClr>
              <a:buFont typeface="Garamond" pitchFamily="18" charset="0"/>
              <a:buChar char="◦"/>
            </a:pPr>
            <a:endParaRPr lang="en-US" dirty="0">
              <a:solidFill>
                <a:schemeClr val="tx1">
                  <a:lumMod val="75000"/>
                  <a:lumOff val="25000"/>
                </a:schemeClr>
              </a:solidFill>
            </a:endParaRPr>
          </a:p>
          <a:p>
            <a:pPr indent="-182880" defTabSz="914400">
              <a:lnSpc>
                <a:spcPct val="90000"/>
              </a:lnSpc>
              <a:spcAft>
                <a:spcPts val="600"/>
              </a:spcAft>
              <a:buClr>
                <a:schemeClr val="tx1">
                  <a:lumMod val="85000"/>
                  <a:lumOff val="15000"/>
                </a:schemeClr>
              </a:buClr>
              <a:buFont typeface="Garamond" pitchFamily="18" charset="0"/>
              <a:buChar char="◦"/>
            </a:pPr>
            <a:endParaRPr lang="en-US" dirty="0">
              <a:solidFill>
                <a:schemeClr val="tx1">
                  <a:lumMod val="75000"/>
                  <a:lumOff val="25000"/>
                </a:schemeClr>
              </a:solidFill>
            </a:endParaRPr>
          </a:p>
          <a:p>
            <a:pPr indent="-182880" defTabSz="914400">
              <a:lnSpc>
                <a:spcPct val="90000"/>
              </a:lnSpc>
              <a:spcAft>
                <a:spcPts val="600"/>
              </a:spcAft>
              <a:buClr>
                <a:schemeClr val="tx1">
                  <a:lumMod val="85000"/>
                  <a:lumOff val="15000"/>
                </a:schemeClr>
              </a:buClr>
              <a:buFont typeface="Garamond" pitchFamily="18" charset="0"/>
              <a:buChar char="◦"/>
            </a:pPr>
            <a:endParaRPr lang="en-US" dirty="0">
              <a:solidFill>
                <a:schemeClr val="tx1">
                  <a:lumMod val="75000"/>
                  <a:lumOff val="25000"/>
                </a:schemeClr>
              </a:solidFill>
            </a:endParaRPr>
          </a:p>
          <a:p>
            <a:endParaRPr lang="en-US" dirty="0"/>
          </a:p>
        </p:txBody>
      </p:sp>
      <p:sp>
        <p:nvSpPr>
          <p:cNvPr id="4" name="Rectangle 3">
            <a:extLst>
              <a:ext uri="{FF2B5EF4-FFF2-40B4-BE49-F238E27FC236}">
                <a16:creationId xmlns:a16="http://schemas.microsoft.com/office/drawing/2014/main" id="{C26D4DC6-2C92-94A5-ED9A-5C3B7D94D157}"/>
              </a:ext>
            </a:extLst>
          </p:cNvPr>
          <p:cNvSpPr/>
          <p:nvPr/>
        </p:nvSpPr>
        <p:spPr>
          <a:xfrm>
            <a:off x="4570412" y="152400"/>
            <a:ext cx="2816797" cy="923330"/>
          </a:xfrm>
          <a:prstGeom prst="rect">
            <a:avLst/>
          </a:prstGeom>
          <a:noFill/>
        </p:spPr>
        <p:txBody>
          <a:bodyPr wrap="none" lIns="91440" tIns="45720" rIns="91440" bIns="45720">
            <a:spAutoFit/>
          </a:bodyPr>
          <a:lstStyle/>
          <a:p>
            <a:pPr algn="ctr"/>
            <a:r>
              <a:rPr lang="en-US" sz="5400" b="1" u="sng" cap="none" spc="0" dirty="0" err="1">
                <a:ln w="22225">
                  <a:solidFill>
                    <a:schemeClr val="accent2"/>
                  </a:solidFill>
                  <a:prstDash val="solid"/>
                </a:ln>
                <a:solidFill>
                  <a:schemeClr val="accent2">
                    <a:lumMod val="40000"/>
                    <a:lumOff val="60000"/>
                  </a:schemeClr>
                </a:solidFill>
                <a:effectLst/>
              </a:rPr>
              <a:t>Ahadith</a:t>
            </a:r>
            <a:endParaRPr lang="en-US" sz="5400" b="1" u="sng" cap="none" spc="0" dirty="0">
              <a:ln w="22225">
                <a:solidFill>
                  <a:schemeClr val="accent2"/>
                </a:solidFill>
                <a:prstDash val="solid"/>
              </a:ln>
              <a:solidFill>
                <a:schemeClr val="accent2">
                  <a:lumMod val="40000"/>
                  <a:lumOff val="60000"/>
                </a:schemeClr>
              </a:solidFill>
              <a:effectLst/>
            </a:endParaRPr>
          </a:p>
        </p:txBody>
      </p:sp>
      <p:pic>
        <p:nvPicPr>
          <p:cNvPr id="6" name="Picture 5">
            <a:extLst>
              <a:ext uri="{FF2B5EF4-FFF2-40B4-BE49-F238E27FC236}">
                <a16:creationId xmlns:a16="http://schemas.microsoft.com/office/drawing/2014/main" id="{71F12BB5-7E72-7A1B-15BB-D8EB4B2B91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8612" y="1447800"/>
            <a:ext cx="2196662" cy="1885950"/>
          </a:xfrm>
          <a:prstGeom prst="rect">
            <a:avLst/>
          </a:prstGeom>
          <a:effectLst>
            <a:softEdge rad="127000"/>
          </a:effectLst>
        </p:spPr>
      </p:pic>
    </p:spTree>
    <p:extLst>
      <p:ext uri="{BB962C8B-B14F-4D97-AF65-F5344CB8AC3E}">
        <p14:creationId xmlns:p14="http://schemas.microsoft.com/office/powerpoint/2010/main" val="306892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CA0E62F-3CB3-9D43-F947-39ED8CE26F10}"/>
              </a:ext>
            </a:extLst>
          </p:cNvPr>
          <p:cNvSpPr>
            <a:spLocks noGrp="1"/>
          </p:cNvSpPr>
          <p:nvPr>
            <p:ph type="body" sz="quarter" idx="4294967295"/>
          </p:nvPr>
        </p:nvSpPr>
        <p:spPr>
          <a:xfrm>
            <a:off x="474662" y="-513323"/>
            <a:ext cx="11239500" cy="4235450"/>
          </a:xfrm>
        </p:spPr>
        <p:txBody>
          <a:bodyPr>
            <a:normAutofit/>
          </a:bodyPr>
          <a:lstStyle/>
          <a:p>
            <a:endParaRPr lang="en-US" dirty="0">
              <a:latin typeface="Amasis MT Pro Medium" panose="02040604050005020304" pitchFamily="18" charset="0"/>
            </a:endParaRPr>
          </a:p>
          <a:p>
            <a:endParaRPr lang="en-US" b="1" dirty="0">
              <a:latin typeface="Amasis MT Pro" panose="02040504050005020304" pitchFamily="18" charset="0"/>
              <a:cs typeface="Aparajita" panose="020B0502040204020203" pitchFamily="18" charset="0"/>
            </a:endParaRPr>
          </a:p>
          <a:p>
            <a:pPr>
              <a:lnSpc>
                <a:spcPct val="150000"/>
              </a:lnSpc>
            </a:pPr>
            <a:r>
              <a:rPr lang="en-US" sz="2100" b="1" i="1" dirty="0" err="1">
                <a:latin typeface="Amasis MT Pro" panose="02040504050005020304" pitchFamily="18" charset="0"/>
              </a:rPr>
              <a:t>Wuzoo</a:t>
            </a:r>
            <a:r>
              <a:rPr lang="en-US" sz="2100" b="1" dirty="0">
                <a:latin typeface="Amasis MT Pro" panose="02040504050005020304" pitchFamily="18" charset="0"/>
              </a:rPr>
              <a:t> highlights the essential connection between physical cleanliness and our spiritual health.</a:t>
            </a:r>
          </a:p>
          <a:p>
            <a:pPr>
              <a:lnSpc>
                <a:spcPct val="150000"/>
              </a:lnSpc>
            </a:pPr>
            <a:r>
              <a:rPr lang="en-US" sz="2100" b="1" dirty="0">
                <a:latin typeface="Amasis MT Pro" panose="02040504050005020304" pitchFamily="18" charset="0"/>
                <a:cs typeface="Aparajita" panose="020B0502040204020203" pitchFamily="18" charset="0"/>
              </a:rPr>
              <a:t>Having a clean body as well as a clean mind is an essential part of our </a:t>
            </a:r>
            <a:r>
              <a:rPr lang="en-US" sz="2100" b="1" i="1" dirty="0">
                <a:latin typeface="Amasis MT Pro" panose="02040504050005020304" pitchFamily="18" charset="0"/>
                <a:cs typeface="Aparajita" panose="020B0502040204020203" pitchFamily="18" charset="0"/>
              </a:rPr>
              <a:t>Salaat</a:t>
            </a:r>
            <a:r>
              <a:rPr lang="en-US" sz="2100" b="1" dirty="0">
                <a:latin typeface="Amasis MT Pro" panose="02040504050005020304" pitchFamily="18" charset="0"/>
                <a:cs typeface="Aparajita" panose="020B0502040204020203" pitchFamily="18" charset="0"/>
              </a:rPr>
              <a:t>. </a:t>
            </a:r>
          </a:p>
          <a:p>
            <a:pPr marL="0" indent="0">
              <a:lnSpc>
                <a:spcPct val="150000"/>
              </a:lnSpc>
              <a:buNone/>
            </a:pPr>
            <a:r>
              <a:rPr lang="en-US" sz="2100" b="1" dirty="0">
                <a:latin typeface="Amasis MT Pro" panose="02040504050005020304" pitchFamily="18" charset="0"/>
                <a:cs typeface="Aparajita" panose="020B0502040204020203" pitchFamily="18" charset="0"/>
                <a:sym typeface="Wingdings" panose="05000000000000000000" pitchFamily="2" charset="2"/>
              </a:rPr>
              <a:t> </a:t>
            </a:r>
            <a:r>
              <a:rPr lang="en-US" sz="2100" b="1" dirty="0">
                <a:latin typeface="Amasis MT Pro" panose="02040504050005020304" pitchFamily="18" charset="0"/>
                <a:cs typeface="Aparajita" panose="020B0502040204020203" pitchFamily="18" charset="0"/>
              </a:rPr>
              <a:t>Before we stand to perform </a:t>
            </a:r>
            <a:r>
              <a:rPr lang="en-US" sz="2100" b="1" i="1" dirty="0">
                <a:latin typeface="Amasis MT Pro" panose="02040504050005020304" pitchFamily="18" charset="0"/>
                <a:cs typeface="Aparajita" panose="020B0502040204020203" pitchFamily="18" charset="0"/>
              </a:rPr>
              <a:t>Salaat</a:t>
            </a:r>
            <a:r>
              <a:rPr lang="en-US" sz="2100" b="1" dirty="0">
                <a:latin typeface="Amasis MT Pro" panose="02040504050005020304" pitchFamily="18" charset="0"/>
                <a:cs typeface="Aparajita" panose="020B0502040204020203" pitchFamily="18" charset="0"/>
              </a:rPr>
              <a:t>, we should remove all bad thought and feelings, as well as perform </a:t>
            </a:r>
            <a:r>
              <a:rPr lang="en-US" sz="2100" b="1" i="1" dirty="0" err="1">
                <a:latin typeface="Amasis MT Pro" panose="02040504050005020304" pitchFamily="18" charset="0"/>
                <a:cs typeface="Aparajita" panose="020B0502040204020203" pitchFamily="18" charset="0"/>
              </a:rPr>
              <a:t>Wuzoo</a:t>
            </a:r>
            <a:r>
              <a:rPr lang="en-US" sz="2100" b="1" dirty="0">
                <a:latin typeface="Amasis MT Pro" panose="02040504050005020304" pitchFamily="18" charset="0"/>
                <a:cs typeface="Aparajita" panose="020B0502040204020203" pitchFamily="18" charset="0"/>
              </a:rPr>
              <a:t> (ablution).</a:t>
            </a:r>
          </a:p>
          <a:p>
            <a:pPr marL="0" indent="0">
              <a:buNone/>
            </a:pPr>
            <a:endParaRPr lang="en-US" sz="2100" b="1" dirty="0">
              <a:latin typeface="Amasis MT Pro" panose="02040504050005020304" pitchFamily="18" charset="0"/>
              <a:cs typeface="Aparajita" panose="020B0502040204020203" pitchFamily="18" charset="0"/>
            </a:endParaRPr>
          </a:p>
          <a:p>
            <a:pPr marL="0" indent="0">
              <a:buNone/>
            </a:pPr>
            <a:endParaRPr lang="en-US" dirty="0">
              <a:latin typeface="Amasis MT Pro Medium" panose="02040604050005020304" pitchFamily="18" charset="0"/>
            </a:endParaRPr>
          </a:p>
          <a:p>
            <a:pPr marL="0" indent="0">
              <a:buNone/>
            </a:pPr>
            <a:endParaRPr lang="en-US" dirty="0">
              <a:latin typeface="Amasis MT Pro Medium" panose="02040604050005020304" pitchFamily="18" charset="0"/>
            </a:endParaRPr>
          </a:p>
          <a:p>
            <a:pPr marL="0" indent="0">
              <a:buNone/>
            </a:pPr>
            <a:endParaRPr lang="en-US" dirty="0">
              <a:latin typeface="Amasis MT Pro Medium" panose="02040604050005020304" pitchFamily="18" charset="0"/>
            </a:endParaRPr>
          </a:p>
        </p:txBody>
      </p:sp>
      <p:sp>
        <p:nvSpPr>
          <p:cNvPr id="4" name="TextBox 3">
            <a:extLst>
              <a:ext uri="{FF2B5EF4-FFF2-40B4-BE49-F238E27FC236}">
                <a16:creationId xmlns:a16="http://schemas.microsoft.com/office/drawing/2014/main" id="{8131C854-DB33-690F-4583-C9BF3359F562}"/>
              </a:ext>
            </a:extLst>
          </p:cNvPr>
          <p:cNvSpPr txBox="1"/>
          <p:nvPr/>
        </p:nvSpPr>
        <p:spPr>
          <a:xfrm>
            <a:off x="6323012" y="4387334"/>
            <a:ext cx="184731" cy="369332"/>
          </a:xfrm>
          <a:prstGeom prst="rect">
            <a:avLst/>
          </a:prstGeom>
          <a:noFill/>
          <a:ln>
            <a:solidFill>
              <a:schemeClr val="bg2"/>
            </a:solidFill>
          </a:ln>
        </p:spPr>
        <p:txBody>
          <a:bodyPr wrap="none" rtlCol="0" anchor="ctr" anchorCtr="1">
            <a:spAutoFit/>
          </a:bodyPr>
          <a:lstStyle/>
          <a:p>
            <a:endParaRPr lang="en-US" dirty="0"/>
          </a:p>
        </p:txBody>
      </p:sp>
      <p:pic>
        <p:nvPicPr>
          <p:cNvPr id="7" name="Picture 6">
            <a:extLst>
              <a:ext uri="{FF2B5EF4-FFF2-40B4-BE49-F238E27FC236}">
                <a16:creationId xmlns:a16="http://schemas.microsoft.com/office/drawing/2014/main" id="{CDDCEB83-079F-A0C6-D0D0-C7AF1A7E13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909814" y="3134342"/>
            <a:ext cx="3942762" cy="3350552"/>
          </a:xfrm>
          <a:prstGeom prst="rect">
            <a:avLst/>
          </a:prstGeom>
          <a:effectLst>
            <a:softEdge rad="127000"/>
          </a:effectLst>
        </p:spPr>
      </p:pic>
      <p:sp>
        <p:nvSpPr>
          <p:cNvPr id="8" name="TextBox 7">
            <a:extLst>
              <a:ext uri="{FF2B5EF4-FFF2-40B4-BE49-F238E27FC236}">
                <a16:creationId xmlns:a16="http://schemas.microsoft.com/office/drawing/2014/main" id="{F44D862E-7F57-6EA4-5308-D5B9B1819A8A}"/>
              </a:ext>
            </a:extLst>
          </p:cNvPr>
          <p:cNvSpPr txBox="1"/>
          <p:nvPr/>
        </p:nvSpPr>
        <p:spPr>
          <a:xfrm>
            <a:off x="474662" y="3742447"/>
            <a:ext cx="7435152" cy="3439403"/>
          </a:xfrm>
          <a:prstGeom prst="rect">
            <a:avLst/>
          </a:prstGeom>
          <a:noFill/>
        </p:spPr>
        <p:txBody>
          <a:bodyPr wrap="square" rtlCol="0">
            <a:spAutoFit/>
          </a:bodyPr>
          <a:lstStyle/>
          <a:p>
            <a:r>
              <a:rPr lang="en-US" sz="1700" dirty="0">
                <a:latin typeface="Amasis MT Pro Medium" panose="02040604050005020304" pitchFamily="18" charset="0"/>
              </a:rPr>
              <a:t>The Holy Prophet Muhammad</a:t>
            </a:r>
            <a:r>
              <a:rPr lang="en-US" sz="1700" baseline="30000" dirty="0">
                <a:latin typeface="Amasis MT Pro Medium" panose="02040604050005020304" pitchFamily="18" charset="0"/>
              </a:rPr>
              <a:t>(</a:t>
            </a:r>
            <a:r>
              <a:rPr lang="en-US" sz="1700" baseline="30000" dirty="0" err="1">
                <a:latin typeface="Amasis MT Pro Medium" panose="02040604050005020304" pitchFamily="18" charset="0"/>
              </a:rPr>
              <a:t>pbuh</a:t>
            </a:r>
            <a:r>
              <a:rPr lang="en-US" sz="1700" baseline="30000" dirty="0">
                <a:latin typeface="Amasis MT Pro Medium" panose="02040604050005020304" pitchFamily="18" charset="0"/>
              </a:rPr>
              <a:t>) </a:t>
            </a:r>
            <a:r>
              <a:rPr lang="en-US" sz="1700" dirty="0">
                <a:latin typeface="Amasis MT Pro Medium" panose="02040604050005020304" pitchFamily="18" charset="0"/>
              </a:rPr>
              <a:t>said to his companions: </a:t>
            </a:r>
          </a:p>
          <a:p>
            <a:endParaRPr lang="en-US" sz="2100" dirty="0">
              <a:latin typeface="Amasis MT Pro Medium" panose="02040604050005020304" pitchFamily="18" charset="0"/>
            </a:endParaRPr>
          </a:p>
          <a:p>
            <a:pPr>
              <a:lnSpc>
                <a:spcPct val="150000"/>
              </a:lnSpc>
            </a:pPr>
            <a:r>
              <a:rPr lang="en-US" sz="2100" b="1" i="1" dirty="0">
                <a:latin typeface="Amasis MT Pro Medium" panose="02040604050005020304" pitchFamily="18" charset="0"/>
              </a:rPr>
              <a:t>"If there was a river at the door of anyone of you and he took a bath in it five times a day, would you notice any dirt on him?" They said, "Not a trace of dirt would be left." The Prophet </a:t>
            </a:r>
            <a:r>
              <a:rPr lang="en-US" sz="2100" b="1" dirty="0">
                <a:latin typeface="Amasis MT Pro Medium" panose="02040604050005020304" pitchFamily="18" charset="0"/>
              </a:rPr>
              <a:t>Muhammad</a:t>
            </a:r>
            <a:r>
              <a:rPr lang="en-US" sz="2100" b="1" baseline="30000" dirty="0">
                <a:latin typeface="Amasis MT Pro Medium" panose="02040604050005020304" pitchFamily="18" charset="0"/>
              </a:rPr>
              <a:t>(</a:t>
            </a:r>
            <a:r>
              <a:rPr lang="en-US" sz="2100" b="1" baseline="30000" dirty="0" err="1">
                <a:latin typeface="Amasis MT Pro Medium" panose="02040604050005020304" pitchFamily="18" charset="0"/>
              </a:rPr>
              <a:t>pbuh</a:t>
            </a:r>
            <a:r>
              <a:rPr lang="en-US" sz="2100" b="1" baseline="30000" dirty="0">
                <a:latin typeface="Amasis MT Pro Medium" panose="02040604050005020304" pitchFamily="18" charset="0"/>
              </a:rPr>
              <a:t>) </a:t>
            </a:r>
            <a:r>
              <a:rPr lang="en-US" sz="2100" b="1" i="1" dirty="0">
                <a:latin typeface="Amasis MT Pro Medium" panose="02040604050005020304" pitchFamily="18" charset="0"/>
              </a:rPr>
              <a:t>added, "That is the example of the five prayers with which Allah blots out  evil deeds.“ </a:t>
            </a:r>
            <a:r>
              <a:rPr lang="en-US" sz="1500" i="1" dirty="0">
                <a:latin typeface="Amasis MT Pro Medium" panose="02040604050005020304" pitchFamily="18" charset="0"/>
              </a:rPr>
              <a:t>(Bukhari)</a:t>
            </a:r>
          </a:p>
          <a:p>
            <a:endParaRPr lang="en-US" sz="2200" dirty="0"/>
          </a:p>
        </p:txBody>
      </p:sp>
      <p:sp>
        <p:nvSpPr>
          <p:cNvPr id="2" name="TextBox 1">
            <a:extLst>
              <a:ext uri="{FF2B5EF4-FFF2-40B4-BE49-F238E27FC236}">
                <a16:creationId xmlns:a16="http://schemas.microsoft.com/office/drawing/2014/main" id="{C05A1A9E-4E70-5479-EC75-76B58E7FFDA8}"/>
              </a:ext>
            </a:extLst>
          </p:cNvPr>
          <p:cNvSpPr txBox="1"/>
          <p:nvPr/>
        </p:nvSpPr>
        <p:spPr>
          <a:xfrm>
            <a:off x="7999412" y="6477000"/>
            <a:ext cx="3429000" cy="381000"/>
          </a:xfrm>
          <a:prstGeom prst="rect">
            <a:avLst/>
          </a:prstGeom>
          <a:noFill/>
        </p:spPr>
        <p:txBody>
          <a:bodyPr wrap="square" rtlCol="0">
            <a:spAutoFit/>
          </a:bodyPr>
          <a:lstStyle/>
          <a:p>
            <a:endParaRPr lang="en-US" dirty="0"/>
          </a:p>
        </p:txBody>
      </p:sp>
      <p:sp>
        <p:nvSpPr>
          <p:cNvPr id="5" name="TextBox 4">
            <a:extLst>
              <a:ext uri="{FF2B5EF4-FFF2-40B4-BE49-F238E27FC236}">
                <a16:creationId xmlns:a16="http://schemas.microsoft.com/office/drawing/2014/main" id="{401F702F-26A0-B2B7-5E74-0C21F1BCF3D9}"/>
              </a:ext>
            </a:extLst>
          </p:cNvPr>
          <p:cNvSpPr txBox="1"/>
          <p:nvPr/>
        </p:nvSpPr>
        <p:spPr>
          <a:xfrm>
            <a:off x="8536944" y="6442553"/>
            <a:ext cx="3657600" cy="600164"/>
          </a:xfrm>
          <a:prstGeom prst="rect">
            <a:avLst/>
          </a:prstGeom>
          <a:noFill/>
        </p:spPr>
        <p:txBody>
          <a:bodyPr wrap="square" rtlCol="0">
            <a:spAutoFit/>
          </a:bodyPr>
          <a:lstStyle/>
          <a:p>
            <a:r>
              <a:rPr lang="en-US" sz="1100" i="1" dirty="0"/>
              <a:t>AI-generated image (ChatGPT)</a:t>
            </a:r>
          </a:p>
          <a:p>
            <a:endParaRPr lang="en-US" sz="1100" dirty="0"/>
          </a:p>
          <a:p>
            <a:endParaRPr lang="en-US" sz="1100" dirty="0"/>
          </a:p>
        </p:txBody>
      </p:sp>
    </p:spTree>
    <p:extLst>
      <p:ext uri="{BB962C8B-B14F-4D97-AF65-F5344CB8AC3E}">
        <p14:creationId xmlns:p14="http://schemas.microsoft.com/office/powerpoint/2010/main" val="2667249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91000">
              <a:schemeClr val="bg2"/>
            </a:gs>
            <a:gs pos="100000">
              <a:schemeClr val="bg2"/>
            </a:gs>
          </a:gsLst>
          <a:lin ang="5400000" scaled="0"/>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E099E87-A291-9396-C355-365A83901B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6125" y="1476517"/>
            <a:ext cx="4568786" cy="4568786"/>
          </a:xfrm>
          <a:prstGeom prst="rect">
            <a:avLst/>
          </a:prstGeom>
        </p:spPr>
      </p:pic>
      <p:sp>
        <p:nvSpPr>
          <p:cNvPr id="6" name="TextBox 5">
            <a:extLst>
              <a:ext uri="{FF2B5EF4-FFF2-40B4-BE49-F238E27FC236}">
                <a16:creationId xmlns:a16="http://schemas.microsoft.com/office/drawing/2014/main" id="{92184007-7CEC-362E-8961-A5309382E2AB}"/>
              </a:ext>
            </a:extLst>
          </p:cNvPr>
          <p:cNvSpPr txBox="1"/>
          <p:nvPr/>
        </p:nvSpPr>
        <p:spPr>
          <a:xfrm>
            <a:off x="-128237" y="6103946"/>
            <a:ext cx="5029200" cy="492443"/>
          </a:xfrm>
          <a:prstGeom prst="rect">
            <a:avLst/>
          </a:prstGeom>
          <a:noFill/>
          <a:ln>
            <a:solidFill>
              <a:schemeClr val="bg2"/>
            </a:solidFill>
          </a:ln>
        </p:spPr>
        <p:txBody>
          <a:bodyPr wrap="square" rtlCol="0" anchor="ctr" anchorCtr="1">
            <a:spAutoFit/>
          </a:bodyPr>
          <a:lstStyle/>
          <a:p>
            <a:r>
              <a:rPr lang="en-US" sz="1100" i="1" dirty="0"/>
              <a:t>AI-generated image (ChatGPT</a:t>
            </a:r>
            <a:r>
              <a:rPr lang="en-US" sz="1300" i="1" dirty="0"/>
              <a:t>)</a:t>
            </a:r>
          </a:p>
          <a:p>
            <a:endParaRPr lang="en-US" sz="1300" dirty="0"/>
          </a:p>
        </p:txBody>
      </p:sp>
      <p:sp>
        <p:nvSpPr>
          <p:cNvPr id="7" name="Rectangle 6">
            <a:extLst>
              <a:ext uri="{FF2B5EF4-FFF2-40B4-BE49-F238E27FC236}">
                <a16:creationId xmlns:a16="http://schemas.microsoft.com/office/drawing/2014/main" id="{656A430E-E8D6-7C7F-DF2B-1730C5D32829}"/>
              </a:ext>
            </a:extLst>
          </p:cNvPr>
          <p:cNvSpPr/>
          <p:nvPr/>
        </p:nvSpPr>
        <p:spPr>
          <a:xfrm>
            <a:off x="3347506" y="-10156"/>
            <a:ext cx="5493812" cy="923330"/>
          </a:xfrm>
          <a:prstGeom prst="rect">
            <a:avLst/>
          </a:prstGeom>
          <a:noFill/>
        </p:spPr>
        <p:txBody>
          <a:bodyPr wrap="none" lIns="91440" tIns="45720" rIns="91440" bIns="45720">
            <a:spAutoFit/>
          </a:bodyPr>
          <a:lstStyle/>
          <a:p>
            <a:pPr algn="ctr"/>
            <a:r>
              <a:rPr lang="en-US" sz="5400" b="1" u="sng"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Steps of </a:t>
            </a:r>
            <a:r>
              <a:rPr lang="en-US" sz="5400" b="1" u="sng"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Wuzoo</a:t>
            </a:r>
            <a:r>
              <a:rPr lang="en-US" sz="5400" b="1" u="sng"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p>
        </p:txBody>
      </p:sp>
      <p:sp>
        <p:nvSpPr>
          <p:cNvPr id="8" name="TextBox 7">
            <a:extLst>
              <a:ext uri="{FF2B5EF4-FFF2-40B4-BE49-F238E27FC236}">
                <a16:creationId xmlns:a16="http://schemas.microsoft.com/office/drawing/2014/main" id="{79E916E5-F7FA-2293-AA5D-A383110E99A1}"/>
              </a:ext>
            </a:extLst>
          </p:cNvPr>
          <p:cNvSpPr txBox="1"/>
          <p:nvPr/>
        </p:nvSpPr>
        <p:spPr>
          <a:xfrm>
            <a:off x="4751841" y="1476517"/>
            <a:ext cx="7276619" cy="3857210"/>
          </a:xfrm>
          <a:prstGeom prst="rect">
            <a:avLst/>
          </a:prstGeom>
          <a:noFill/>
          <a:ln>
            <a:solidFill>
              <a:schemeClr val="bg2"/>
            </a:solidFill>
          </a:ln>
        </p:spPr>
        <p:txBody>
          <a:bodyPr wrap="square" rtlCol="0" anchor="ctr" anchorCtr="1">
            <a:spAutoFit/>
          </a:bodyPr>
          <a:lstStyle/>
          <a:p>
            <a:pPr marL="342900" indent="-342900">
              <a:lnSpc>
                <a:spcPct val="150000"/>
              </a:lnSpc>
              <a:buAutoNum type="arabicPeriod"/>
            </a:pPr>
            <a:r>
              <a:rPr lang="en-US" sz="1500" dirty="0"/>
              <a:t>Recite </a:t>
            </a:r>
            <a:endParaRPr lang="en-US" sz="1500" i="1" dirty="0"/>
          </a:p>
          <a:p>
            <a:pPr marL="342900" indent="-342900">
              <a:lnSpc>
                <a:spcPct val="150000"/>
              </a:lnSpc>
              <a:buAutoNum type="arabicPeriod"/>
            </a:pPr>
            <a:r>
              <a:rPr lang="en-US" sz="1500" dirty="0"/>
              <a:t>Wash hands with water 3 times up to the wrist, right hand first</a:t>
            </a:r>
          </a:p>
          <a:p>
            <a:pPr marL="342900" indent="-342900">
              <a:lnSpc>
                <a:spcPct val="150000"/>
              </a:lnSpc>
              <a:buAutoNum type="arabicPeriod"/>
            </a:pPr>
            <a:r>
              <a:rPr lang="en-US" sz="1500" dirty="0"/>
              <a:t>Use right hand to rinse mouth 3 times</a:t>
            </a:r>
          </a:p>
          <a:p>
            <a:pPr marL="342900" indent="-342900">
              <a:lnSpc>
                <a:spcPct val="150000"/>
              </a:lnSpc>
              <a:buAutoNum type="arabicPeriod"/>
            </a:pPr>
            <a:r>
              <a:rPr lang="en-US" sz="1500" dirty="0"/>
              <a:t>Rinse nostrils with left hand 3 times</a:t>
            </a:r>
          </a:p>
          <a:p>
            <a:pPr marL="342900" indent="-342900">
              <a:lnSpc>
                <a:spcPct val="150000"/>
              </a:lnSpc>
              <a:buAutoNum type="arabicPeriod"/>
            </a:pPr>
            <a:r>
              <a:rPr lang="en-US" sz="1500" dirty="0"/>
              <a:t>Wash face with both hands 3 times</a:t>
            </a:r>
          </a:p>
          <a:p>
            <a:pPr marL="342900" indent="-342900">
              <a:lnSpc>
                <a:spcPct val="150000"/>
              </a:lnSpc>
              <a:buAutoNum type="arabicPeriod"/>
            </a:pPr>
            <a:r>
              <a:rPr lang="en-US" sz="1500" dirty="0"/>
              <a:t>Wash forearms up to elbows 3 times; right arm first</a:t>
            </a:r>
          </a:p>
          <a:p>
            <a:pPr>
              <a:lnSpc>
                <a:spcPct val="150000"/>
              </a:lnSpc>
            </a:pPr>
            <a:r>
              <a:rPr lang="en-US" sz="1500" dirty="0"/>
              <a:t>7.   wet hands, using only pinky, ring and middle fingers, pass them over head; run clean index fingers inside ears; with the thumbs, clean back of ears; wipe back of neck with back of hands</a:t>
            </a:r>
          </a:p>
          <a:p>
            <a:pPr>
              <a:lnSpc>
                <a:spcPct val="150000"/>
              </a:lnSpc>
            </a:pPr>
            <a:r>
              <a:rPr lang="en-US" sz="1500" dirty="0"/>
              <a:t>8. Wash feet 3 times up to ankles; right foot first</a:t>
            </a:r>
          </a:p>
          <a:p>
            <a:pPr>
              <a:lnSpc>
                <a:spcPct val="150000"/>
              </a:lnSpc>
            </a:pPr>
            <a:r>
              <a:rPr lang="en-US" sz="1500" dirty="0"/>
              <a:t>9. Recite prayer after ablution:</a:t>
            </a:r>
          </a:p>
        </p:txBody>
      </p:sp>
      <p:pic>
        <p:nvPicPr>
          <p:cNvPr id="10" name="Picture 9">
            <a:extLst>
              <a:ext uri="{FF2B5EF4-FFF2-40B4-BE49-F238E27FC236}">
                <a16:creationId xmlns:a16="http://schemas.microsoft.com/office/drawing/2014/main" id="{476677FE-D077-D7F7-A14E-00C26060BA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5012" y="5600389"/>
            <a:ext cx="3125430" cy="1046524"/>
          </a:xfrm>
          <a:prstGeom prst="rect">
            <a:avLst/>
          </a:prstGeom>
        </p:spPr>
      </p:pic>
      <p:sp>
        <p:nvSpPr>
          <p:cNvPr id="11" name="TextBox 10">
            <a:extLst>
              <a:ext uri="{FF2B5EF4-FFF2-40B4-BE49-F238E27FC236}">
                <a16:creationId xmlns:a16="http://schemas.microsoft.com/office/drawing/2014/main" id="{799D5575-2D49-959B-0B9A-9A741B7D402F}"/>
              </a:ext>
            </a:extLst>
          </p:cNvPr>
          <p:cNvSpPr txBox="1"/>
          <p:nvPr/>
        </p:nvSpPr>
        <p:spPr>
          <a:xfrm>
            <a:off x="4939433" y="5600389"/>
            <a:ext cx="3987027" cy="1015663"/>
          </a:xfrm>
          <a:prstGeom prst="rect">
            <a:avLst/>
          </a:prstGeom>
          <a:noFill/>
          <a:ln>
            <a:solidFill>
              <a:schemeClr val="bg2"/>
            </a:solidFill>
          </a:ln>
        </p:spPr>
        <p:txBody>
          <a:bodyPr wrap="square" rtlCol="0" anchor="ctr" anchorCtr="1">
            <a:spAutoFit/>
          </a:bodyPr>
          <a:lstStyle/>
          <a:p>
            <a:r>
              <a:rPr lang="en-US" sz="1500" dirty="0"/>
              <a:t>Translation:</a:t>
            </a:r>
          </a:p>
          <a:p>
            <a:r>
              <a:rPr lang="en-US" sz="1500" dirty="0"/>
              <a:t>“O Allah! Make me from among those who repent of their sins and who keep themselves pure and clean.”</a:t>
            </a:r>
          </a:p>
        </p:txBody>
      </p:sp>
      <p:pic>
        <p:nvPicPr>
          <p:cNvPr id="3" name="Picture 2">
            <a:extLst>
              <a:ext uri="{FF2B5EF4-FFF2-40B4-BE49-F238E27FC236}">
                <a16:creationId xmlns:a16="http://schemas.microsoft.com/office/drawing/2014/main" id="{F07575A5-BAD3-60BF-5E87-82026BDA7C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0612" y="1550633"/>
            <a:ext cx="2471734" cy="304800"/>
          </a:xfrm>
          <a:prstGeom prst="rect">
            <a:avLst/>
          </a:prstGeom>
        </p:spPr>
      </p:pic>
    </p:spTree>
    <p:extLst>
      <p:ext uri="{BB962C8B-B14F-4D97-AF65-F5344CB8AC3E}">
        <p14:creationId xmlns:p14="http://schemas.microsoft.com/office/powerpoint/2010/main" val="854404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1E4751-37EF-86D0-36C5-1B448BE27371}"/>
              </a:ext>
            </a:extLst>
          </p:cNvPr>
          <p:cNvSpPr/>
          <p:nvPr/>
        </p:nvSpPr>
        <p:spPr>
          <a:xfrm>
            <a:off x="3965584" y="126499"/>
            <a:ext cx="4560865" cy="923330"/>
          </a:xfrm>
          <a:prstGeom prst="rect">
            <a:avLst/>
          </a:prstGeom>
          <a:noFill/>
        </p:spPr>
        <p:txBody>
          <a:bodyPr wrap="none" lIns="91440" tIns="45720" rIns="91440" bIns="45720">
            <a:spAutoFit/>
          </a:bodyPr>
          <a:lstStyle/>
          <a:p>
            <a:pPr algn="ctr"/>
            <a:r>
              <a:rPr lang="en-US" sz="5400" b="1" cap="none" spc="0" dirty="0" err="1">
                <a:ln w="22225">
                  <a:solidFill>
                    <a:schemeClr val="accent2"/>
                  </a:solidFill>
                  <a:prstDash val="solid"/>
                </a:ln>
                <a:solidFill>
                  <a:schemeClr val="accent2">
                    <a:lumMod val="40000"/>
                    <a:lumOff val="60000"/>
                  </a:schemeClr>
                </a:solidFill>
                <a:effectLst/>
              </a:rPr>
              <a:t>Tayyammum</a:t>
            </a:r>
            <a:endParaRPr lang="en-US" sz="5400" b="1" cap="none" spc="0" dirty="0">
              <a:ln w="22225">
                <a:solidFill>
                  <a:schemeClr val="accent2"/>
                </a:solidFill>
                <a:prstDash val="solid"/>
              </a:ln>
              <a:solidFill>
                <a:schemeClr val="accent2">
                  <a:lumMod val="40000"/>
                  <a:lumOff val="60000"/>
                </a:schemeClr>
              </a:solidFill>
              <a:effectLst/>
            </a:endParaRPr>
          </a:p>
        </p:txBody>
      </p:sp>
      <p:sp>
        <p:nvSpPr>
          <p:cNvPr id="4" name="TextBox 3">
            <a:extLst>
              <a:ext uri="{FF2B5EF4-FFF2-40B4-BE49-F238E27FC236}">
                <a16:creationId xmlns:a16="http://schemas.microsoft.com/office/drawing/2014/main" id="{87A7AD4C-D243-0BF5-27A8-382A4237887B}"/>
              </a:ext>
            </a:extLst>
          </p:cNvPr>
          <p:cNvSpPr txBox="1"/>
          <p:nvPr/>
        </p:nvSpPr>
        <p:spPr>
          <a:xfrm>
            <a:off x="151603" y="1219200"/>
            <a:ext cx="12188825" cy="5145063"/>
          </a:xfrm>
          <a:prstGeom prst="rect">
            <a:avLst/>
          </a:prstGeom>
          <a:noFill/>
        </p:spPr>
        <p:txBody>
          <a:bodyPr wrap="square" rtlCol="0">
            <a:spAutoFit/>
          </a:bodyPr>
          <a:lstStyle/>
          <a:p>
            <a:pPr>
              <a:lnSpc>
                <a:spcPct val="150000"/>
              </a:lnSpc>
            </a:pPr>
            <a:r>
              <a:rPr lang="en-US" sz="1700" dirty="0"/>
              <a:t>Allah says in the Holy Qur’an that if we are sick or if water is just not available to do</a:t>
            </a:r>
            <a:r>
              <a:rPr lang="en-US" sz="1700" i="1" dirty="0"/>
              <a:t> </a:t>
            </a:r>
            <a:r>
              <a:rPr lang="en-US" sz="1700" i="1" dirty="0" err="1"/>
              <a:t>Wuzoo</a:t>
            </a:r>
            <a:r>
              <a:rPr lang="en-US" sz="1700" dirty="0"/>
              <a:t>, then: </a:t>
            </a:r>
          </a:p>
          <a:p>
            <a:pPr>
              <a:lnSpc>
                <a:spcPct val="150000"/>
              </a:lnSpc>
            </a:pPr>
            <a:endParaRPr lang="en-US" sz="1700" dirty="0"/>
          </a:p>
          <a:p>
            <a:pPr>
              <a:lnSpc>
                <a:spcPct val="150000"/>
              </a:lnSpc>
            </a:pPr>
            <a:r>
              <a:rPr lang="en-US" sz="1700" b="1" dirty="0"/>
              <a:t>“betake yourselves to pure dust and wipe therewith your faces and your hands.” (5:7)</a:t>
            </a:r>
          </a:p>
          <a:p>
            <a:pPr>
              <a:lnSpc>
                <a:spcPct val="150000"/>
              </a:lnSpc>
            </a:pPr>
            <a:endParaRPr lang="en-US" sz="1700" dirty="0"/>
          </a:p>
          <a:p>
            <a:pPr>
              <a:lnSpc>
                <a:spcPct val="150000"/>
              </a:lnSpc>
            </a:pPr>
            <a:r>
              <a:rPr lang="en-US" sz="1700" dirty="0"/>
              <a:t>For us this means that if a clean, dusty surface or a solid surface is available, we should pat the surface with the open palms of both our hands and make a motion with both hands passing them over our face. Then, we should pass the hands over the back of each other.</a:t>
            </a:r>
          </a:p>
          <a:p>
            <a:pPr>
              <a:lnSpc>
                <a:spcPct val="150000"/>
              </a:lnSpc>
            </a:pPr>
            <a:endParaRPr lang="en-US" sz="1700" dirty="0"/>
          </a:p>
          <a:p>
            <a:pPr>
              <a:lnSpc>
                <a:spcPct val="150000"/>
              </a:lnSpc>
            </a:pPr>
            <a:r>
              <a:rPr lang="en-US" sz="1700" b="1" i="1" u="sng" dirty="0"/>
              <a:t>Side note:</a:t>
            </a:r>
            <a:r>
              <a:rPr lang="en-US" sz="1700" b="1" i="1" dirty="0"/>
              <a:t>  </a:t>
            </a:r>
            <a:r>
              <a:rPr lang="en-US" sz="1700" dirty="0"/>
              <a:t>If after ablution, one puts on socks, then it is not essential to wash one’s feet for the following 24 hours when one performs ablution. Instead, one should wet one’s hands and after shaking off the excess water, one should pass the hands over both feet on top of the socks.</a:t>
            </a:r>
          </a:p>
          <a:p>
            <a:pPr>
              <a:lnSpc>
                <a:spcPct val="150000"/>
              </a:lnSpc>
            </a:pPr>
            <a:endParaRPr lang="en-US" sz="1700" dirty="0"/>
          </a:p>
          <a:p>
            <a:pPr>
              <a:lnSpc>
                <a:spcPct val="150000"/>
              </a:lnSpc>
            </a:pPr>
            <a:r>
              <a:rPr lang="en-US" sz="1700" b="1" dirty="0">
                <a:sym typeface="Wingdings" panose="05000000000000000000" pitchFamily="2" charset="2"/>
              </a:rPr>
              <a:t> Allah is so merciful and Islam is so beautiful that it provides us Muslims with easy solutions to every problem.</a:t>
            </a:r>
            <a:endParaRPr lang="en-US" sz="1700" b="1" dirty="0"/>
          </a:p>
        </p:txBody>
      </p:sp>
      <p:pic>
        <p:nvPicPr>
          <p:cNvPr id="6" name="Picture 5">
            <a:extLst>
              <a:ext uri="{FF2B5EF4-FFF2-40B4-BE49-F238E27FC236}">
                <a16:creationId xmlns:a16="http://schemas.microsoft.com/office/drawing/2014/main" id="{4B7A3559-3B3D-AAD6-6A30-31FEDAC3DAB9}"/>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1697170" y="5943600"/>
            <a:ext cx="436996" cy="327747"/>
          </a:xfrm>
          <a:prstGeom prst="rect">
            <a:avLst/>
          </a:prstGeom>
        </p:spPr>
      </p:pic>
    </p:spTree>
    <p:extLst>
      <p:ext uri="{BB962C8B-B14F-4D97-AF65-F5344CB8AC3E}">
        <p14:creationId xmlns:p14="http://schemas.microsoft.com/office/powerpoint/2010/main" val="1833438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0407EDD-4398-1C3E-DFB9-A05D59FF3DFC}"/>
              </a:ext>
            </a:extLst>
          </p:cNvPr>
          <p:cNvSpPr txBox="1"/>
          <p:nvPr/>
        </p:nvSpPr>
        <p:spPr>
          <a:xfrm>
            <a:off x="836612" y="932899"/>
            <a:ext cx="11277600" cy="6849824"/>
          </a:xfrm>
          <a:prstGeom prst="rect">
            <a:avLst/>
          </a:prstGeom>
          <a:noFill/>
        </p:spPr>
        <p:txBody>
          <a:bodyPr wrap="square" rtlCol="0">
            <a:spAutoFit/>
          </a:bodyPr>
          <a:lstStyle/>
          <a:p>
            <a:pPr>
              <a:lnSpc>
                <a:spcPct val="150000"/>
              </a:lnSpc>
            </a:pPr>
            <a:endParaRPr lang="en-US" sz="3300" b="1" dirty="0"/>
          </a:p>
          <a:p>
            <a:pPr marL="285750" indent="-285750">
              <a:lnSpc>
                <a:spcPct val="150000"/>
              </a:lnSpc>
              <a:buFont typeface="Arial" panose="020B0604020202020204" pitchFamily="34" charset="0"/>
              <a:buChar char="•"/>
            </a:pPr>
            <a:r>
              <a:rPr lang="en-US" sz="3300" b="1" dirty="0"/>
              <a:t>  Having to use the bathroom</a:t>
            </a:r>
          </a:p>
          <a:p>
            <a:pPr marL="285750" indent="-285750">
              <a:lnSpc>
                <a:spcPct val="150000"/>
              </a:lnSpc>
              <a:buFont typeface="Arial" panose="020B0604020202020204" pitchFamily="34" charset="0"/>
              <a:buChar char="•"/>
            </a:pPr>
            <a:r>
              <a:rPr lang="en-US" sz="3300" b="1" dirty="0"/>
              <a:t>  Passing wind</a:t>
            </a:r>
          </a:p>
          <a:p>
            <a:pPr marL="457200" indent="-457200">
              <a:lnSpc>
                <a:spcPct val="150000"/>
              </a:lnSpc>
              <a:buFont typeface="Arial" panose="020B0604020202020204" pitchFamily="34" charset="0"/>
              <a:buChar char="•"/>
            </a:pPr>
            <a:r>
              <a:rPr lang="en-US" sz="3300" b="1" dirty="0"/>
              <a:t>Sleeping, dozing off while leaning on a support</a:t>
            </a:r>
          </a:p>
          <a:p>
            <a:pPr marL="457200" indent="-457200">
              <a:lnSpc>
                <a:spcPct val="150000"/>
              </a:lnSpc>
              <a:buFont typeface="Arial" panose="020B0604020202020204" pitchFamily="34" charset="0"/>
              <a:buChar char="•"/>
            </a:pPr>
            <a:r>
              <a:rPr lang="en-US" sz="3300" b="1" dirty="0"/>
              <a:t>Becoming unconscious</a:t>
            </a:r>
          </a:p>
          <a:p>
            <a:pPr marL="285750" indent="-285750">
              <a:lnSpc>
                <a:spcPct val="150000"/>
              </a:lnSpc>
              <a:buFont typeface="Arial" panose="020B0604020202020204" pitchFamily="34" charset="0"/>
              <a:buChar char="•"/>
            </a:pPr>
            <a:r>
              <a:rPr lang="en-US" sz="3300" b="1" dirty="0"/>
              <a:t>  Getting your blood drawn</a:t>
            </a:r>
          </a:p>
          <a:p>
            <a:pPr marL="285750" indent="-285750">
              <a:lnSpc>
                <a:spcPct val="150000"/>
              </a:lnSpc>
              <a:buFont typeface="Arial" panose="020B0604020202020204" pitchFamily="34" charset="0"/>
              <a:buChar char="•"/>
            </a:pPr>
            <a:r>
              <a:rPr lang="en-US" sz="3300" b="1" dirty="0"/>
              <a:t>  Vomiting</a:t>
            </a:r>
          </a:p>
          <a:p>
            <a:pPr>
              <a:lnSpc>
                <a:spcPct val="150000"/>
              </a:lnSpc>
            </a:pPr>
            <a:endParaRPr lang="en-US" sz="3300" b="1" dirty="0"/>
          </a:p>
          <a:p>
            <a:pPr>
              <a:lnSpc>
                <a:spcPct val="150000"/>
              </a:lnSpc>
            </a:pPr>
            <a:endParaRPr lang="en-US" sz="3300" b="1" dirty="0"/>
          </a:p>
        </p:txBody>
      </p:sp>
      <p:sp>
        <p:nvSpPr>
          <p:cNvPr id="4" name="Rectangle 3">
            <a:extLst>
              <a:ext uri="{FF2B5EF4-FFF2-40B4-BE49-F238E27FC236}">
                <a16:creationId xmlns:a16="http://schemas.microsoft.com/office/drawing/2014/main" id="{BD4A5649-FC46-2262-A60C-4D9A9CC0D4EA}"/>
              </a:ext>
            </a:extLst>
          </p:cNvPr>
          <p:cNvSpPr/>
          <p:nvPr/>
        </p:nvSpPr>
        <p:spPr>
          <a:xfrm>
            <a:off x="1217612" y="276017"/>
            <a:ext cx="9964587" cy="923330"/>
          </a:xfrm>
          <a:prstGeom prst="rect">
            <a:avLst/>
          </a:prstGeom>
          <a:noFill/>
        </p:spPr>
        <p:txBody>
          <a:bodyPr wrap="none" lIns="91440" tIns="45720" rIns="91440" bIns="45720">
            <a:spAutoFit/>
          </a:bodyPr>
          <a:lstStyle/>
          <a:p>
            <a:pPr algn="ctr"/>
            <a:r>
              <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Things That </a:t>
            </a:r>
            <a:r>
              <a:rPr lang="en-US"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B</a:t>
            </a:r>
            <a:r>
              <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reak </a:t>
            </a:r>
            <a:r>
              <a:rPr lang="en-US"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O</a:t>
            </a:r>
            <a:r>
              <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ur </a:t>
            </a:r>
            <a:r>
              <a:rPr lang="en-US" sz="54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Wuzoo</a:t>
            </a:r>
            <a:r>
              <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t>
            </a:r>
          </a:p>
        </p:txBody>
      </p:sp>
      <p:pic>
        <p:nvPicPr>
          <p:cNvPr id="6" name="Picture 5">
            <a:extLst>
              <a:ext uri="{FF2B5EF4-FFF2-40B4-BE49-F238E27FC236}">
                <a16:creationId xmlns:a16="http://schemas.microsoft.com/office/drawing/2014/main" id="{F7483B49-C288-7F4A-3C2C-56460DF2CE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7340" y="4800599"/>
            <a:ext cx="1622510" cy="1654867"/>
          </a:xfrm>
          <a:prstGeom prst="rect">
            <a:avLst/>
          </a:prstGeom>
        </p:spPr>
      </p:pic>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AC95FF33-D2FE-2E00-FBD9-C0937A24A0F4}"/>
                  </a:ext>
                </a:extLst>
              </p14:cNvPr>
              <p14:cNvContentPartPr/>
              <p14:nvPr/>
            </p14:nvContentPartPr>
            <p14:xfrm>
              <a:off x="7848429" y="4114920"/>
              <a:ext cx="360" cy="360"/>
            </p14:xfrm>
          </p:contentPart>
        </mc:Choice>
        <mc:Fallback xmlns="">
          <p:pic>
            <p:nvPicPr>
              <p:cNvPr id="7" name="Ink 6">
                <a:extLst>
                  <a:ext uri="{FF2B5EF4-FFF2-40B4-BE49-F238E27FC236}">
                    <a16:creationId xmlns:a16="http://schemas.microsoft.com/office/drawing/2014/main" id="{AC95FF33-D2FE-2E00-FBD9-C0937A24A0F4}"/>
                  </a:ext>
                </a:extLst>
              </p:cNvPr>
              <p:cNvPicPr/>
              <p:nvPr/>
            </p:nvPicPr>
            <p:blipFill>
              <a:blip r:embed="rId5"/>
              <a:stretch>
                <a:fillRect/>
              </a:stretch>
            </p:blipFill>
            <p:spPr>
              <a:xfrm>
                <a:off x="7842309" y="4108800"/>
                <a:ext cx="12600" cy="12600"/>
              </a:xfrm>
              <a:prstGeom prst="rect">
                <a:avLst/>
              </a:prstGeom>
            </p:spPr>
          </p:pic>
        </mc:Fallback>
      </mc:AlternateContent>
      <p:grpSp>
        <p:nvGrpSpPr>
          <p:cNvPr id="16" name="Group 15">
            <a:extLst>
              <a:ext uri="{FF2B5EF4-FFF2-40B4-BE49-F238E27FC236}">
                <a16:creationId xmlns:a16="http://schemas.microsoft.com/office/drawing/2014/main" id="{A4542B5C-9C96-BB8A-1DFE-3701EDCE6996}"/>
              </a:ext>
            </a:extLst>
          </p:cNvPr>
          <p:cNvGrpSpPr/>
          <p:nvPr/>
        </p:nvGrpSpPr>
        <p:grpSpPr>
          <a:xfrm>
            <a:off x="9798909" y="4831234"/>
            <a:ext cx="1910880" cy="1731960"/>
            <a:chOff x="9798909" y="4831234"/>
            <a:chExt cx="1910880" cy="1731960"/>
          </a:xfrm>
        </p:grpSpPr>
        <mc:AlternateContent xmlns:mc="http://schemas.openxmlformats.org/markup-compatibility/2006" xmlns:p14="http://schemas.microsoft.com/office/powerpoint/2010/main">
          <mc:Choice Requires="p14">
            <p:contentPart p14:bwMode="auto" r:id="rId6">
              <p14:nvContentPartPr>
                <p14:cNvPr id="14" name="Ink 13">
                  <a:extLst>
                    <a:ext uri="{FF2B5EF4-FFF2-40B4-BE49-F238E27FC236}">
                      <a16:creationId xmlns:a16="http://schemas.microsoft.com/office/drawing/2014/main" id="{81B8FBF7-0E6F-8CF4-135A-D61D94CDE3B3}"/>
                    </a:ext>
                  </a:extLst>
                </p14:cNvPr>
                <p14:cNvContentPartPr/>
                <p14:nvPr/>
              </p14:nvContentPartPr>
              <p14:xfrm>
                <a:off x="9841389" y="4831234"/>
                <a:ext cx="1868400" cy="1731960"/>
              </p14:xfrm>
            </p:contentPart>
          </mc:Choice>
          <mc:Fallback xmlns="">
            <p:pic>
              <p:nvPicPr>
                <p:cNvPr id="14" name="Ink 13">
                  <a:extLst>
                    <a:ext uri="{FF2B5EF4-FFF2-40B4-BE49-F238E27FC236}">
                      <a16:creationId xmlns:a16="http://schemas.microsoft.com/office/drawing/2014/main" id="{81B8FBF7-0E6F-8CF4-135A-D61D94CDE3B3}"/>
                    </a:ext>
                  </a:extLst>
                </p:cNvPr>
                <p:cNvPicPr/>
                <p:nvPr/>
              </p:nvPicPr>
              <p:blipFill>
                <a:blip r:embed="rId7"/>
                <a:stretch>
                  <a:fillRect/>
                </a:stretch>
              </p:blipFill>
              <p:spPr>
                <a:xfrm>
                  <a:off x="9823389" y="4813594"/>
                  <a:ext cx="1904040" cy="1767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5" name="Ink 14">
                  <a:extLst>
                    <a:ext uri="{FF2B5EF4-FFF2-40B4-BE49-F238E27FC236}">
                      <a16:creationId xmlns:a16="http://schemas.microsoft.com/office/drawing/2014/main" id="{8F5E4103-CB81-3CF4-F4B4-2443C4A1ABF4}"/>
                    </a:ext>
                  </a:extLst>
                </p14:cNvPr>
                <p14:cNvContentPartPr/>
                <p14:nvPr/>
              </p14:nvContentPartPr>
              <p14:xfrm>
                <a:off x="9798909" y="4944634"/>
                <a:ext cx="1856880" cy="1500480"/>
              </p14:xfrm>
            </p:contentPart>
          </mc:Choice>
          <mc:Fallback xmlns="">
            <p:pic>
              <p:nvPicPr>
                <p:cNvPr id="15" name="Ink 14">
                  <a:extLst>
                    <a:ext uri="{FF2B5EF4-FFF2-40B4-BE49-F238E27FC236}">
                      <a16:creationId xmlns:a16="http://schemas.microsoft.com/office/drawing/2014/main" id="{8F5E4103-CB81-3CF4-F4B4-2443C4A1ABF4}"/>
                    </a:ext>
                  </a:extLst>
                </p:cNvPr>
                <p:cNvPicPr/>
                <p:nvPr/>
              </p:nvPicPr>
              <p:blipFill>
                <a:blip r:embed="rId9"/>
                <a:stretch>
                  <a:fillRect/>
                </a:stretch>
              </p:blipFill>
              <p:spPr>
                <a:xfrm>
                  <a:off x="9781269" y="4926634"/>
                  <a:ext cx="1892520" cy="1536120"/>
                </a:xfrm>
                <a:prstGeom prst="rect">
                  <a:avLst/>
                </a:prstGeom>
              </p:spPr>
            </p:pic>
          </mc:Fallback>
        </mc:AlternateContent>
      </p:grpSp>
    </p:spTree>
    <p:extLst>
      <p:ext uri="{BB962C8B-B14F-4D97-AF65-F5344CB8AC3E}">
        <p14:creationId xmlns:p14="http://schemas.microsoft.com/office/powerpoint/2010/main" val="1549730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E732C-5BE9-8982-F494-C624F4F7D677}"/>
              </a:ext>
            </a:extLst>
          </p:cNvPr>
          <p:cNvSpPr>
            <a:spLocks noGrp="1"/>
          </p:cNvSpPr>
          <p:nvPr>
            <p:ph type="title"/>
          </p:nvPr>
        </p:nvSpPr>
        <p:spPr>
          <a:xfrm>
            <a:off x="2095896" y="533400"/>
            <a:ext cx="10055781" cy="1371600"/>
          </a:xfrm>
        </p:spPr>
        <p:txBody>
          <a:bodyPr>
            <a:normAutofit fontScale="90000"/>
          </a:bodyPr>
          <a:lstStyle/>
          <a:p>
            <a:br>
              <a:rPr lang="en-US" dirty="0"/>
            </a:br>
            <a:br>
              <a:rPr lang="en-US" dirty="0"/>
            </a:br>
            <a:endParaRPr lang="en-US" dirty="0"/>
          </a:p>
        </p:txBody>
      </p:sp>
      <p:sp>
        <p:nvSpPr>
          <p:cNvPr id="7" name="TextBox 6">
            <a:extLst>
              <a:ext uri="{FF2B5EF4-FFF2-40B4-BE49-F238E27FC236}">
                <a16:creationId xmlns:a16="http://schemas.microsoft.com/office/drawing/2014/main" id="{7D7C136D-CD39-2C62-0637-AD2CA9B1D7F7}"/>
              </a:ext>
            </a:extLst>
          </p:cNvPr>
          <p:cNvSpPr txBox="1"/>
          <p:nvPr/>
        </p:nvSpPr>
        <p:spPr>
          <a:xfrm>
            <a:off x="912812" y="1890067"/>
            <a:ext cx="10363200" cy="469192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900" b="1" dirty="0"/>
              <a:t>Physical cleanliness</a:t>
            </a:r>
          </a:p>
          <a:p>
            <a:pPr marL="285750" indent="-285750">
              <a:lnSpc>
                <a:spcPct val="150000"/>
              </a:lnSpc>
              <a:buFont typeface="Arial" panose="020B0604020202020204" pitchFamily="34" charset="0"/>
              <a:buChar char="•"/>
            </a:pPr>
            <a:r>
              <a:rPr lang="en-US" sz="2900" b="1" dirty="0"/>
              <a:t>Spiritual purification</a:t>
            </a:r>
          </a:p>
          <a:p>
            <a:pPr marL="285750" indent="-285750">
              <a:lnSpc>
                <a:spcPct val="150000"/>
              </a:lnSpc>
              <a:buFont typeface="Arial" panose="020B0604020202020204" pitchFamily="34" charset="0"/>
              <a:buChar char="•"/>
            </a:pPr>
            <a:r>
              <a:rPr lang="en-US" sz="2900" b="1" dirty="0"/>
              <a:t>Symbolic cleansing before meeting Allah in </a:t>
            </a:r>
            <a:r>
              <a:rPr lang="en-US" sz="2900" b="1" i="1" dirty="0"/>
              <a:t>Salaat</a:t>
            </a:r>
          </a:p>
          <a:p>
            <a:pPr marL="285750" indent="-285750">
              <a:lnSpc>
                <a:spcPct val="150000"/>
              </a:lnSpc>
              <a:buFont typeface="Arial" panose="020B0604020202020204" pitchFamily="34" charset="0"/>
              <a:buChar char="•"/>
            </a:pPr>
            <a:r>
              <a:rPr lang="en-US" sz="2900" b="1" dirty="0"/>
              <a:t>Preparation for prayer</a:t>
            </a:r>
          </a:p>
          <a:p>
            <a:pPr marL="285750" indent="-285750">
              <a:lnSpc>
                <a:spcPct val="150000"/>
              </a:lnSpc>
              <a:buFont typeface="Arial" panose="020B0604020202020204" pitchFamily="34" charset="0"/>
              <a:buChar char="•"/>
            </a:pPr>
            <a:r>
              <a:rPr lang="en-US" sz="2900" b="1" dirty="0"/>
              <a:t>Increased mindfulness and focus</a:t>
            </a:r>
          </a:p>
          <a:p>
            <a:pPr marL="285750" indent="-285750">
              <a:lnSpc>
                <a:spcPct val="150000"/>
              </a:lnSpc>
              <a:buFont typeface="Arial" panose="020B0604020202020204" pitchFamily="34" charset="0"/>
              <a:buChar char="•"/>
            </a:pPr>
            <a:r>
              <a:rPr lang="en-US" sz="2900" b="1" dirty="0"/>
              <a:t>Habitual discipline</a:t>
            </a:r>
          </a:p>
          <a:p>
            <a:pPr marL="285750" indent="-285750">
              <a:lnSpc>
                <a:spcPct val="150000"/>
              </a:lnSpc>
              <a:buFont typeface="Arial" panose="020B0604020202020204" pitchFamily="34" charset="0"/>
              <a:buChar char="•"/>
            </a:pPr>
            <a:r>
              <a:rPr lang="en-US" sz="2900" b="1" dirty="0"/>
              <a:t>Obedience to Allah</a:t>
            </a:r>
          </a:p>
        </p:txBody>
      </p:sp>
      <p:sp>
        <p:nvSpPr>
          <p:cNvPr id="4" name="Rectangle 3">
            <a:extLst>
              <a:ext uri="{FF2B5EF4-FFF2-40B4-BE49-F238E27FC236}">
                <a16:creationId xmlns:a16="http://schemas.microsoft.com/office/drawing/2014/main" id="{802D8762-9C05-33D5-8171-3438E68D1F61}"/>
              </a:ext>
            </a:extLst>
          </p:cNvPr>
          <p:cNvSpPr/>
          <p:nvPr/>
        </p:nvSpPr>
        <p:spPr>
          <a:xfrm>
            <a:off x="1115324" y="295918"/>
            <a:ext cx="9958175" cy="1000274"/>
          </a:xfrm>
          <a:prstGeom prst="rect">
            <a:avLst/>
          </a:prstGeom>
          <a:noFill/>
        </p:spPr>
        <p:txBody>
          <a:bodyPr wrap="none" lIns="91440" tIns="45720" rIns="91440" bIns="45720">
            <a:spAutoFit/>
          </a:bodyPr>
          <a:lstStyle/>
          <a:p>
            <a:pPr algn="ctr"/>
            <a:r>
              <a:rPr lang="en-US" sz="59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The Purpose Behind </a:t>
            </a:r>
            <a:r>
              <a:rPr lang="en-US" sz="5900" b="1" i="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Wuzoo</a:t>
            </a:r>
            <a:endParaRPr lang="en-US" sz="5900" b="1" i="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6" name="Picture 5">
            <a:extLst>
              <a:ext uri="{FF2B5EF4-FFF2-40B4-BE49-F238E27FC236}">
                <a16:creationId xmlns:a16="http://schemas.microsoft.com/office/drawing/2014/main" id="{AA9C99B2-5306-3ECC-F45A-08B3AAFA84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99612" y="4165454"/>
            <a:ext cx="2438400" cy="2654968"/>
          </a:xfrm>
          <a:prstGeom prst="rect">
            <a:avLst/>
          </a:prstGeom>
        </p:spPr>
      </p:pic>
    </p:spTree>
    <p:extLst>
      <p:ext uri="{BB962C8B-B14F-4D97-AF65-F5344CB8AC3E}">
        <p14:creationId xmlns:p14="http://schemas.microsoft.com/office/powerpoint/2010/main" val="38290971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Theme">
  <a:themeElements>
    <a:clrScheme name="Blue Red">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lue Red">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F050606-E255-48B6-AE23-CE03A589EB22}">
  <ds:schemaRefs>
    <ds:schemaRef ds:uri="http://schemas.microsoft.com/office/infopath/2007/PartnerControls"/>
    <ds:schemaRef ds:uri="http://schemas.microsoft.com/office/2006/metadata/properties"/>
    <ds:schemaRef ds:uri="http://purl.org/dc/dcmitype/"/>
    <ds:schemaRef ds:uri="http://schemas.microsoft.com/office/2006/documentManagement/types"/>
    <ds:schemaRef ds:uri="http://purl.org/dc/elements/1.1/"/>
    <ds:schemaRef ds:uri="http://schemas.openxmlformats.org/package/2006/metadata/core-properties"/>
    <ds:schemaRef ds:uri="230e9df3-be65-4c73-a93b-d1236ebd677e"/>
    <ds:schemaRef ds:uri="16c05727-aa75-4e4a-9b5f-8a80a1165891"/>
    <ds:schemaRef ds:uri="http://schemas.microsoft.com/sharepoint/v3"/>
    <ds:schemaRef ds:uri="71af3243-3dd4-4a8d-8c0d-dd76da1f02a5"/>
    <ds:schemaRef ds:uri="http://www.w3.org/XML/1998/namespace"/>
    <ds:schemaRef ds:uri="http://purl.org/dc/terms/"/>
  </ds:schemaRefs>
</ds:datastoreItem>
</file>

<file path=customXml/itemProps2.xml><?xml version="1.0" encoding="utf-8"?>
<ds:datastoreItem xmlns:ds="http://schemas.openxmlformats.org/officeDocument/2006/customXml" ds:itemID="{4C37B52A-9EC8-4B7A-85C4-31F7EAFE403D}">
  <ds:schemaRefs>
    <ds:schemaRef ds:uri="http://schemas.microsoft.com/sharepoint/v3/contenttype/forms"/>
  </ds:schemaRefs>
</ds:datastoreItem>
</file>

<file path=customXml/itemProps3.xml><?xml version="1.0" encoding="utf-8"?>
<ds:datastoreItem xmlns:ds="http://schemas.openxmlformats.org/officeDocument/2006/customXml" ds:itemID="{20C06458-EC9A-428C-9123-A760B9587A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TM03457510[[fn=Savon]]</Template>
  <TotalTime>1110</TotalTime>
  <Words>1276</Words>
  <Application>Microsoft Office PowerPoint</Application>
  <PresentationFormat>Custom</PresentationFormat>
  <Paragraphs>129</Paragraphs>
  <Slides>14</Slides>
  <Notes>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Abadi</vt:lpstr>
      <vt:lpstr>ADLaM Display</vt:lpstr>
      <vt:lpstr>Algerian</vt:lpstr>
      <vt:lpstr>Amasis MT Pro</vt:lpstr>
      <vt:lpstr>Amasis MT Pro Medium</vt:lpstr>
      <vt:lpstr>Arial</vt:lpstr>
      <vt:lpstr>Century Gothic</vt:lpstr>
      <vt:lpstr>Garamond</vt:lpstr>
      <vt:lpstr>Palatino Linotype</vt:lpstr>
      <vt:lpstr>Wingdings</vt:lpstr>
      <vt:lpstr>Savon</vt:lpstr>
      <vt:lpstr>Wuzoo and Its Benefits</vt:lpstr>
      <vt:lpstr>PowerPoint Presentation</vt:lpstr>
      <vt:lpstr>Wuzoo in the Holy Qur’an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Bilal Raja</dc:creator>
  <cp:lastModifiedBy>Bilal Raja</cp:lastModifiedBy>
  <cp:revision>2</cp:revision>
  <dcterms:created xsi:type="dcterms:W3CDTF">2026-05-21T17:03:23Z</dcterms:created>
  <dcterms:modified xsi:type="dcterms:W3CDTF">2026-08-09T03:58:07Z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Order">
    <vt:r8>74069400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y fmtid="{D5CDD505-2E9C-101B-9397-08002B2CF9AE}" pid="12" name="MediaServiceImageTags">
    <vt:lpwstr/>
  </property>
</Properties>
</file>